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26/08/2024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03074" y="376516"/>
            <a:ext cx="622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PURPOSES OF FORAGE VIRTUAL WORK EXPERIENCE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09" y="1"/>
            <a:ext cx="12088091" cy="935182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KEY METRICS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40327" y="1127413"/>
            <a:ext cx="1974273" cy="1153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 Overall </a:t>
            </a:r>
          </a:p>
          <a:p>
            <a:pPr algn="ctr"/>
            <a:r>
              <a:rPr lang="en-US" dirty="0" smtClean="0"/>
              <a:t>Rating</a:t>
            </a:r>
          </a:p>
          <a:p>
            <a:pPr algn="ctr"/>
            <a:r>
              <a:rPr lang="en-US" dirty="0" smtClean="0"/>
              <a:t>   </a:t>
            </a:r>
            <a:r>
              <a:rPr lang="en-US" sz="2400" b="1" dirty="0" smtClean="0"/>
              <a:t>4.84/10</a:t>
            </a:r>
            <a:endParaRPr lang="en-US" sz="2400" b="1" dirty="0"/>
          </a:p>
        </p:txBody>
      </p:sp>
      <p:sp>
        <p:nvSpPr>
          <p:cNvPr id="5" name="5-Point Star 4"/>
          <p:cNvSpPr/>
          <p:nvPr/>
        </p:nvSpPr>
        <p:spPr>
          <a:xfrm>
            <a:off x="736022" y="1808019"/>
            <a:ext cx="342900" cy="23899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97728" y="1127411"/>
            <a:ext cx="1839191" cy="1153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Reviews from</a:t>
            </a:r>
          </a:p>
          <a:p>
            <a:pPr algn="ctr"/>
            <a:r>
              <a:rPr lang="en-US" sz="2400" b="1" dirty="0" smtClean="0"/>
              <a:t>71</a:t>
            </a:r>
            <a:r>
              <a:rPr lang="en-US" dirty="0" smtClean="0"/>
              <a:t> Countries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20047" y="1127411"/>
            <a:ext cx="1832265" cy="1153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Reviews</a:t>
            </a:r>
          </a:p>
          <a:p>
            <a:pPr algn="ctr"/>
            <a:r>
              <a:rPr lang="en-US" sz="2400" b="1" dirty="0" smtClean="0"/>
              <a:t>3500</a:t>
            </a:r>
            <a:r>
              <a:rPr lang="en-US" dirty="0" smtClean="0"/>
              <a:t> collected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312" y="935183"/>
            <a:ext cx="3127665" cy="2753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9333" y="1023505"/>
            <a:ext cx="2613311" cy="25769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6964" y="3600449"/>
            <a:ext cx="3185680" cy="30709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09" y="2311977"/>
            <a:ext cx="5758295" cy="28938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99465" y="3797094"/>
            <a:ext cx="28055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What customers ae happy and unsatisfied about for different ratings class: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2"/>
                </a:solidFill>
              </a:rPr>
              <a:t>7-10 ratings reviews about </a:t>
            </a:r>
            <a:r>
              <a:rPr lang="en-US" sz="1200" b="1" i="1" dirty="0" smtClean="0">
                <a:solidFill>
                  <a:schemeClr val="accent1"/>
                </a:solidFill>
              </a:rPr>
              <a:t>comfortable seats, good inflight service and descent food quality</a:t>
            </a:r>
            <a:r>
              <a:rPr lang="en-US" sz="1200" b="1" i="1" dirty="0" smtClean="0">
                <a:solidFill>
                  <a:schemeClr val="tx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2"/>
                </a:solidFill>
              </a:rPr>
              <a:t>4-6 ratings </a:t>
            </a:r>
            <a:r>
              <a:rPr lang="en-US" sz="1200" b="1" i="1" dirty="0" smtClean="0">
                <a:solidFill>
                  <a:schemeClr val="accent1"/>
                </a:solidFill>
              </a:rPr>
              <a:t>faced problem </a:t>
            </a:r>
            <a:r>
              <a:rPr lang="en-US" sz="1200" b="1" dirty="0" smtClean="0">
                <a:solidFill>
                  <a:schemeClr val="tx2"/>
                </a:solidFill>
              </a:rPr>
              <a:t>with </a:t>
            </a:r>
            <a:r>
              <a:rPr lang="en-US" sz="1200" b="1" i="1" dirty="0" smtClean="0">
                <a:solidFill>
                  <a:schemeClr val="accent1"/>
                </a:solidFill>
              </a:rPr>
              <a:t>small entertainment screen, long passport check queue, bad business class experience.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2"/>
                </a:solidFill>
              </a:rPr>
              <a:t>1-3 ratings reviews </a:t>
            </a:r>
            <a:r>
              <a:rPr lang="en-US" sz="1200" b="1" i="1" dirty="0" smtClean="0">
                <a:solidFill>
                  <a:schemeClr val="accent1"/>
                </a:solidFill>
              </a:rPr>
              <a:t>dissatisfaction</a:t>
            </a:r>
            <a:r>
              <a:rPr lang="en-US" sz="1200" b="1" dirty="0" smtClean="0">
                <a:solidFill>
                  <a:schemeClr val="tx2"/>
                </a:solidFill>
              </a:rPr>
              <a:t> on </a:t>
            </a:r>
            <a:r>
              <a:rPr lang="en-US" sz="1200" b="1" i="1" dirty="0" smtClean="0">
                <a:solidFill>
                  <a:schemeClr val="accent1"/>
                </a:solidFill>
              </a:rPr>
              <a:t>tight middle seat and small screen </a:t>
            </a:r>
            <a:r>
              <a:rPr lang="en-US" sz="1200" b="1" dirty="0" smtClean="0">
                <a:solidFill>
                  <a:schemeClr val="tx2"/>
                </a:solidFill>
              </a:rPr>
              <a:t>while </a:t>
            </a:r>
            <a:r>
              <a:rPr lang="en-US" sz="1200" b="1" i="1" dirty="0" smtClean="0">
                <a:solidFill>
                  <a:schemeClr val="accent1"/>
                </a:solidFill>
              </a:rPr>
              <a:t>they liked the seats and the food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3909" y="5205845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b="1" dirty="0">
                <a:solidFill>
                  <a:schemeClr val="tx2"/>
                </a:solidFill>
              </a:rPr>
              <a:t>All Customers liked Cabin crew service and staff, general economy seats. </a:t>
            </a:r>
            <a:r>
              <a:rPr lang="en-GB" sz="1600" b="1" i="1" dirty="0">
                <a:solidFill>
                  <a:schemeClr val="accent5"/>
                </a:solidFill>
              </a:rPr>
              <a:t>Many</a:t>
            </a:r>
            <a:r>
              <a:rPr lang="en-GB" sz="1600" b="1" dirty="0">
                <a:solidFill>
                  <a:schemeClr val="accent5"/>
                </a:solidFill>
              </a:rPr>
              <a:t> </a:t>
            </a:r>
            <a:r>
              <a:rPr lang="en-GB" sz="1600" b="1" i="1" dirty="0">
                <a:solidFill>
                  <a:schemeClr val="accent5"/>
                </a:solidFill>
              </a:rPr>
              <a:t>travelled</a:t>
            </a:r>
            <a:r>
              <a:rPr lang="en-GB" sz="1600" b="1" dirty="0">
                <a:solidFill>
                  <a:schemeClr val="accent5"/>
                </a:solidFill>
              </a:rPr>
              <a:t> </a:t>
            </a:r>
            <a:r>
              <a:rPr lang="en-GB" sz="1600" b="1" dirty="0"/>
              <a:t>in </a:t>
            </a:r>
            <a:r>
              <a:rPr lang="en-GB" sz="1600" b="1" i="1" dirty="0">
                <a:solidFill>
                  <a:schemeClr val="accent5"/>
                </a:solidFill>
              </a:rPr>
              <a:t>Business</a:t>
            </a:r>
            <a:r>
              <a:rPr lang="en-GB" sz="1600" b="1" dirty="0"/>
              <a:t> class.</a:t>
            </a:r>
          </a:p>
          <a:p>
            <a:r>
              <a:rPr lang="en-GB" sz="1400" b="1" dirty="0">
                <a:solidFill>
                  <a:srgbClr val="C00000"/>
                </a:solidFill>
              </a:rPr>
              <a:t>Focus on </a:t>
            </a:r>
            <a:r>
              <a:rPr lang="en-GB" sz="1400" b="1" dirty="0"/>
              <a:t>– </a:t>
            </a:r>
            <a:r>
              <a:rPr lang="en-GB" sz="1400" b="1" dirty="0">
                <a:solidFill>
                  <a:schemeClr val="tx2"/>
                </a:solidFill>
              </a:rPr>
              <a:t>Economy class service, seats, enhance inflight entertainment experience and importantly </a:t>
            </a:r>
            <a:r>
              <a:rPr lang="en-GB" sz="1400" b="1" dirty="0">
                <a:solidFill>
                  <a:srgbClr val="C00000"/>
                </a:solidFill>
              </a:rPr>
              <a:t>Delays</a:t>
            </a:r>
            <a:r>
              <a:rPr lang="en-GB" sz="1400" b="1" dirty="0"/>
              <a:t>. </a:t>
            </a:r>
            <a:r>
              <a:rPr lang="en-GB" sz="1400" b="1" dirty="0">
                <a:solidFill>
                  <a:srgbClr val="C00000"/>
                </a:solidFill>
              </a:rPr>
              <a:t>Enhance</a:t>
            </a:r>
            <a:r>
              <a:rPr lang="en-GB" sz="1400" b="1" dirty="0"/>
              <a:t> </a:t>
            </a:r>
            <a:r>
              <a:rPr lang="en-GB" sz="1400" b="1" dirty="0">
                <a:solidFill>
                  <a:schemeClr val="tx2"/>
                </a:solidFill>
              </a:rPr>
              <a:t>the experience of business class, it seems customers want value for money. </a:t>
            </a:r>
            <a:r>
              <a:rPr lang="en-GB" sz="1400" b="1" dirty="0">
                <a:solidFill>
                  <a:srgbClr val="C00000"/>
                </a:solidFill>
              </a:rPr>
              <a:t>Improve</a:t>
            </a:r>
            <a:r>
              <a:rPr lang="en-GB" sz="1400" b="1" dirty="0"/>
              <a:t> </a:t>
            </a:r>
            <a:r>
              <a:rPr lang="en-GB" sz="1400" b="1" dirty="0">
                <a:solidFill>
                  <a:schemeClr val="tx2"/>
                </a:solidFill>
              </a:rPr>
              <a:t>Customer service on refund requests and process. 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TITLE</vt:lpstr>
      <vt:lpstr>KEY METRICS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VEVO WORLD</cp:lastModifiedBy>
  <cp:revision>6</cp:revision>
  <dcterms:created xsi:type="dcterms:W3CDTF">2022-12-06T11:13:27Z</dcterms:created>
  <dcterms:modified xsi:type="dcterms:W3CDTF">2024-08-26T14:14:46Z</dcterms:modified>
</cp:coreProperties>
</file>