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473979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</a:rPr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9981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 smtClean="0"/>
              <a:t>2024-08-26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38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8" y="567300"/>
            <a:ext cx="5278582" cy="85205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Predictive model results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3568" y="1384297"/>
            <a:ext cx="2130137" cy="1105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Recall rate</a:t>
            </a:r>
          </a:p>
          <a:p>
            <a:pPr algn="ctr"/>
            <a:r>
              <a:rPr lang="en-US" sz="2800" b="1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59 %</a:t>
            </a:r>
            <a:endParaRPr lang="en-US" sz="28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3947" y="1374446"/>
            <a:ext cx="2130137" cy="1105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Precision</a:t>
            </a:r>
          </a:p>
          <a:p>
            <a:pPr algn="ctr"/>
            <a:r>
              <a:rPr lang="en-US" sz="2800" b="1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62 %</a:t>
            </a:r>
            <a:endParaRPr lang="en-US" sz="28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3363" y="4158985"/>
            <a:ext cx="2130137" cy="1105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  <a:p>
            <a:pPr algn="ctr"/>
            <a:r>
              <a:rPr lang="en-US" sz="2800" b="1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62 %</a:t>
            </a:r>
            <a:endParaRPr lang="en-US" sz="28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27" y="1243839"/>
            <a:ext cx="5957455" cy="47413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0718" y="2524991"/>
            <a:ext cx="22444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Chance of predicting true successful bookings.</a:t>
            </a:r>
          </a:p>
          <a:p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66 % chance of predicting true incomplete booking correctly.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3363" y="2568267"/>
            <a:ext cx="2223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Will be predicted as actually completed bookings out of all successfully completed bookings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5656" y="4340873"/>
            <a:ext cx="2882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Accuracy </a:t>
            </a:r>
            <a:r>
              <a:rPr lang="en-US" sz="1600" b="1" dirty="0" smtClean="0"/>
              <a:t>of all model</a:t>
            </a:r>
          </a:p>
          <a:p>
            <a:r>
              <a:rPr lang="en-US" sz="1600" b="1" dirty="0" smtClean="0"/>
              <a:t>Predicting successful or incomplete booking is 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128" y="5548748"/>
            <a:ext cx="622415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400" b="1" dirty="0"/>
            </a:br>
            <a:r>
              <a:rPr lang="en-GB" sz="1400" b="1" dirty="0"/>
              <a:t>Dataset was balanced with 8k labelled as incomplete bookings and 7k as complete bookings. </a:t>
            </a:r>
          </a:p>
          <a:p>
            <a:endParaRPr lang="en-US" sz="105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141027" y="609259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Top features that can drive successful flight bookings.</a:t>
            </a:r>
            <a:endParaRPr lang="en-GB" sz="10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02731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96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Mylius Modern</vt:lpstr>
      <vt:lpstr>Section Heading</vt:lpstr>
      <vt:lpstr>British Airways</vt:lpstr>
      <vt:lpstr>Predictive model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VEVO WORLD</cp:lastModifiedBy>
  <cp:revision>11</cp:revision>
  <dcterms:created xsi:type="dcterms:W3CDTF">2022-12-06T11:13:27Z</dcterms:created>
  <dcterms:modified xsi:type="dcterms:W3CDTF">2024-08-27T05:16:43Z</dcterms:modified>
</cp:coreProperties>
</file>