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60" r:id="rId5"/>
    <p:sldId id="257" r:id="rId6"/>
    <p:sldId id="259" r:id="rId7"/>
    <p:sldId id="263" r:id="rId8"/>
    <p:sldId id="266" r:id="rId9"/>
    <p:sldId id="265" r:id="rId10"/>
    <p:sldId id="264" r:id="rId11"/>
    <p:sldId id="269" r:id="rId12"/>
    <p:sldId id="268" r:id="rId13"/>
    <p:sldId id="271" r:id="rId14"/>
    <p:sldId id="267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F2D95-4780-4D47-8F1D-C9C3BB4E79A6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08901-3F29-4BE1-A90F-1A2DF44D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4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3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8901-3F29-4BE1-A90F-1A2DF44D05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t.ai/blog/machine-learning-defini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hg6qcgoay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968" y="2446316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  <a:endParaRPr lang="en-US" sz="5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103" y="1030418"/>
            <a:ext cx="9850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Simple Logistic Model Formula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100000" contrast="100000"/>
          </a:blip>
          <a:stretch>
            <a:fillRect/>
          </a:stretch>
        </p:blipFill>
        <p:spPr>
          <a:xfrm>
            <a:off x="3547710" y="2568691"/>
            <a:ext cx="6609559" cy="2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2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5680" y="383126"/>
            <a:ext cx="6537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Logistic Regression </a:t>
            </a:r>
          </a:p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Results Report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007108"/>
              </p:ext>
            </p:extLst>
          </p:nvPr>
        </p:nvGraphicFramePr>
        <p:xfrm>
          <a:off x="2674352" y="2194560"/>
          <a:ext cx="8151659" cy="2799472"/>
        </p:xfrm>
        <a:graphic>
          <a:graphicData uri="http://schemas.openxmlformats.org/drawingml/2006/table">
            <a:tbl>
              <a:tblPr/>
              <a:tblGrid>
                <a:gridCol w="2015901"/>
                <a:gridCol w="2196734"/>
                <a:gridCol w="2107103"/>
                <a:gridCol w="1831921"/>
              </a:tblGrid>
              <a:tr h="12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Coefficient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Standard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Concentration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3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6414" y="505789"/>
            <a:ext cx="6513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Advantages of Logistic Regression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0804" y="2468409"/>
            <a:ext cx="8644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Easy to interpret, implement and analyze.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Allows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 simply update models to incorporate new data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Provides accurately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well-calibrated probability as well as classification results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ess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prone to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over-fitting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a low dimensional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Using a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softmax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classifier, this algorithm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can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easily be augmented to multi-class classification.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6167" y="562708"/>
            <a:ext cx="63450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isadvantages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endParaRPr lang="en-US" sz="4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Logistic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Regression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8860" y="2363562"/>
            <a:ext cx="8559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Logistic regression cannot tackle nonlinear problems since it has a linear decision surface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It can only predict discrete functions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Logistic Regression necessitates either average or no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multicollinearity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between independent variables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Complex relationships are hard to determine when using logistic regression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8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1924" y="717453"/>
            <a:ext cx="63450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Applications of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1924" y="2771526"/>
            <a:ext cx="5620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Medical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Credit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Gaming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Spam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Bookings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Social experiments and statistics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6236" y="2574389"/>
            <a:ext cx="3627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830" y="340694"/>
            <a:ext cx="3714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6639" y="1716448"/>
            <a:ext cx="9754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Chao-Ying Joanne,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Lee, and Gary M. Ingersoll. "An introduction to logistic regression analysis and reporting."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The journal of educational research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96.1 (2002): 3-14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Simons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DJ,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Chabris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CF. Gorillas in Our Midst: Sustained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Inattentional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Blindness for Dynamic Events. Perception. 1999;28(9):1059-1074.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doi:10.1068/p281059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Edgar, Thomas, and David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Manz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Research methods for cyber security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Syngress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2017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Wright, Raymond E. "Logistic regression." (1995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://www.expert.ai/blog/machine-learning-definition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www.youtube.com/watch?v=Ahg6qcgoay4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6519" y="499127"/>
            <a:ext cx="8707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Machine Learning?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4312" y="1717428"/>
            <a:ext cx="9192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Machine learning is an area of artificial intelligence (AI) and computer science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that focuses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on using data and algorithms to mimic the way human beings learn, with the goal of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steadily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increasing accuracy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one of the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key component of the rapidly expanding field of data science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It can solve problems at a speed and scale that the human mind cannot duplicate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3" y="558141"/>
            <a:ext cx="8727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Usage of Machine Learning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583" y="1745673"/>
            <a:ext cx="5700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Management and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Health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 and Voice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Social Media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Video Surveillance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GPS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1047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1324" y="1485540"/>
            <a:ext cx="8735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Types Of Machine Learning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1324" y="3076832"/>
            <a:ext cx="406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Supervised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Unsupervised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Reinforcement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8631" y="273132"/>
            <a:ext cx="826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</a:t>
            </a:r>
            <a:r>
              <a:rPr lang="en-US" sz="5400" b="1" dirty="0" smtClean="0"/>
              <a:t> Logistic Regression?</a:t>
            </a:r>
            <a:endParaRPr lang="en-US" sz="5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53421" y="1721139"/>
            <a:ext cx="94556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Logistic regression is a statistical analytic method that uses past observations of a data set to predict a binary result, such as yes or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no, true or false,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order to model a binary output variable, logistic regression utilizes a logistic function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is a classification model rather than a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major distinction between linear regression and logistic regression is that the range of logistic regression is limited to values between 0 and 1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Can be used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 analyze which variables influence the probability of a given outcome.</a:t>
            </a:r>
          </a:p>
        </p:txBody>
      </p:sp>
    </p:spTree>
    <p:extLst>
      <p:ext uri="{BB962C8B-B14F-4D97-AF65-F5344CB8AC3E}">
        <p14:creationId xmlns:p14="http://schemas.microsoft.com/office/powerpoint/2010/main" val="20546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9881" y="0"/>
            <a:ext cx="6377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 short experiment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WhatsApp Video 2022-05-28 at 10.02.53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89979" y="941119"/>
            <a:ext cx="6096851" cy="4572638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852839" y="5685435"/>
            <a:ext cx="717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Video 1: Two groups passing basket balls [6]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0585" y="819349"/>
            <a:ext cx="982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Background of the experiment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0585" y="2236219"/>
            <a:ext cx="8485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is one of the parts of a psychology research done by Daniel Simons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Christopher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Chabris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at Harvard in 1999.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108 Subjects.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They discovered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that the more difficult the task, the more probable it is that people would miss the gorilla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% of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subjects spotted the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gorilla.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9278" y="976881"/>
            <a:ext cx="831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Using Logistic Regression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0270" y="2462036"/>
            <a:ext cx="9037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Problem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We want to predict whether a person with a specific set of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characteristics(independent variable)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will detect the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gorilla or not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Independent Variable: Concentration Span (scale 1-100)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6930" y="6400800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 B M Abir Mahboob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6949" y="5182604"/>
            <a:ext cx="978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1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Graph representing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link between the probability of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spotting the gorilla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26532"/>
              </p:ext>
            </p:extLst>
          </p:nvPr>
        </p:nvGraphicFramePr>
        <p:xfrm>
          <a:off x="3108080" y="485594"/>
          <a:ext cx="7182568" cy="4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4" imgW="7182002" imgH="5162702" progId="Excel.Chart.8">
                  <p:embed/>
                </p:oleObj>
              </mc:Choice>
              <mc:Fallback>
                <p:oleObj name="Chart" r:id="rId4" imgW="7182002" imgH="51627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080" y="485594"/>
                        <a:ext cx="7182568" cy="4309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8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1204</TotalTime>
  <Words>567</Words>
  <Application>Microsoft Office PowerPoint</Application>
  <PresentationFormat>Widescreen</PresentationFormat>
  <Paragraphs>114</Paragraphs>
  <Slides>16</Slides>
  <Notes>16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Verdana</vt:lpstr>
      <vt:lpstr>Wingdings</vt:lpstr>
      <vt:lpstr>Circuit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 Mahboob</dc:creator>
  <cp:lastModifiedBy>Abir Mahboob</cp:lastModifiedBy>
  <cp:revision>31</cp:revision>
  <dcterms:created xsi:type="dcterms:W3CDTF">2022-05-28T14:31:30Z</dcterms:created>
  <dcterms:modified xsi:type="dcterms:W3CDTF">2022-05-29T10:36:08Z</dcterms:modified>
</cp:coreProperties>
</file>