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9" r:id="rId4"/>
    <p:sldMasterId id="214748368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0f5e849372_0_4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0f5e849372_0_4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0f5e849372_0_48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20f5e849372_0_48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0f5e849372_0_8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0f5e849372_0_8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0f5e849372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0f5e84937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0f5e849372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0f5e849372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0f5e849372_0_20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0f5e849372_0_2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0f5e849372_0_37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20f5e849372_0_37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0f5e849372_0_3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0f5e849372_0_3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0f5e849372_0_4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0f5e849372_0_4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0f5e849372_0_4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0f5e849372_0_4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0" y="981549"/>
            <a:ext cx="9144000" cy="708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2">
            <a:alphaModFix/>
          </a:blip>
          <a:srcRect b="38309" l="0" r="0" t="38312"/>
          <a:stretch/>
        </p:blipFill>
        <p:spPr>
          <a:xfrm>
            <a:off x="0" y="0"/>
            <a:ext cx="9144006" cy="981554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/>
          <p:nvPr>
            <p:ph type="ctrTitle"/>
          </p:nvPr>
        </p:nvSpPr>
        <p:spPr>
          <a:xfrm>
            <a:off x="2938225" y="1478825"/>
            <a:ext cx="5379900" cy="1019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2938225" y="2602450"/>
            <a:ext cx="5387400" cy="1725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Char char="●"/>
              <a:defRPr sz="1600">
                <a:solidFill>
                  <a:srgbClr val="21212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○"/>
              <a:defRPr sz="1400">
                <a:solidFill>
                  <a:srgbClr val="21212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■"/>
              <a:defRPr sz="1400">
                <a:solidFill>
                  <a:srgbClr val="21212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  <a:defRPr sz="1400">
                <a:solidFill>
                  <a:srgbClr val="21212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○"/>
              <a:defRPr sz="1400">
                <a:solidFill>
                  <a:srgbClr val="21212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■"/>
              <a:defRPr sz="1400">
                <a:solidFill>
                  <a:srgbClr val="21212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  <a:defRPr sz="1400">
                <a:solidFill>
                  <a:srgbClr val="21212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○"/>
              <a:defRPr sz="1400">
                <a:solidFill>
                  <a:srgbClr val="21212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■"/>
              <a:defRPr sz="14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1"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-25" y="0"/>
            <a:ext cx="9144000" cy="174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6551675" y="0"/>
            <a:ext cx="2592300" cy="17415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AUTOLAYOUT_3"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" name="Google Shape;72;p15"/>
          <p:cNvGrpSpPr/>
          <p:nvPr/>
        </p:nvGrpSpPr>
        <p:grpSpPr>
          <a:xfrm>
            <a:off x="2105247" y="1"/>
            <a:ext cx="7038765" cy="5138761"/>
            <a:chOff x="3388636" y="43347"/>
            <a:chExt cx="5755327" cy="4201767"/>
          </a:xfrm>
        </p:grpSpPr>
        <p:sp>
          <p:nvSpPr>
            <p:cNvPr id="73" name="Google Shape;73;p15"/>
            <p:cNvSpPr/>
            <p:nvPr/>
          </p:nvSpPr>
          <p:spPr>
            <a:xfrm>
              <a:off x="3837147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4285658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4734169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5182681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5631192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6079703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6528215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6976726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7425229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7873740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8322251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8770763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3837147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4285658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4734169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5182681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5631192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6079703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6528215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6976726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7425229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7873740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8322251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8770763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3837147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4285658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4734169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5182681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5631192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6079703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6528215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6976726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7425229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7873740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8322251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8770763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3388636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3837147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4285658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4734169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5182681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5631192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6079703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6528215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6976726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7425229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7873740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8322251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8770763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3388636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3837147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4285658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4734169" y="4336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5182681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5631192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6079703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6528215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6976726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7425229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7873740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322251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8770763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3837147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4285658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4734169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5182681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5631192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6079703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6528215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6976726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7425229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7873740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8322251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8770763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3837147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4285658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4734169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5182681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5631192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6079703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6528215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6976726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7425229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7873740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8322251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8770763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3837147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4285658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4734169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5182681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5631192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6079703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6528215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6976726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7425229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7873740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8322251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8770763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3837147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4285658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4734169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5182681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5631192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6079703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6528215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6976726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7425229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7873740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8322251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8770763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3837147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4285658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4734169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5182681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5631192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6079703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6528215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6976726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7425229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7873740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8322251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8770763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" name="Google Shape;195;p15"/>
          <p:cNvSpPr/>
          <p:nvPr/>
        </p:nvSpPr>
        <p:spPr>
          <a:xfrm>
            <a:off x="3396590" y="0"/>
            <a:ext cx="32508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0" y="0"/>
            <a:ext cx="3415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"/>
          <p:cNvSpPr/>
          <p:nvPr/>
        </p:nvSpPr>
        <p:spPr>
          <a:xfrm>
            <a:off x="685175" y="2731725"/>
            <a:ext cx="61200" cy="1455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5"/>
          <p:cNvSpPr txBox="1"/>
          <p:nvPr>
            <p:ph type="ctrTitle"/>
          </p:nvPr>
        </p:nvSpPr>
        <p:spPr>
          <a:xfrm>
            <a:off x="992425" y="2536400"/>
            <a:ext cx="3136800" cy="1884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9" name="Google Shape;199;p15"/>
          <p:cNvSpPr txBox="1"/>
          <p:nvPr>
            <p:ph idx="12" type="sldNum"/>
          </p:nvPr>
        </p:nvSpPr>
        <p:spPr>
          <a:xfrm>
            <a:off x="8472458" y="4706554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4"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6"/>
          <p:cNvSpPr/>
          <p:nvPr/>
        </p:nvSpPr>
        <p:spPr>
          <a:xfrm>
            <a:off x="449260" y="531150"/>
            <a:ext cx="638100" cy="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6"/>
          <p:cNvSpPr txBox="1"/>
          <p:nvPr>
            <p:ph type="ctrTitle"/>
          </p:nvPr>
        </p:nvSpPr>
        <p:spPr>
          <a:xfrm>
            <a:off x="323300" y="772850"/>
            <a:ext cx="2704200" cy="314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4" name="Google Shape;20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1" name="Google Shape;211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2" name="Google Shape;21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5" name="Google Shape;21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8" name="Google Shape;21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9" name="Google Shape;2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2" name="Google Shape;222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3" name="Google Shape;223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4" name="Google Shape;22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7" name="Google Shape;2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0" name="Google Shape;230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1" name="Google Shape;23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4" name="Google Shape;23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8" name="Google Shape;238;p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9" name="Google Shape;239;p2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0" name="Google Shape;24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43" name="Google Shape;24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6" name="Google Shape;246;p2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7" name="Google Shape;24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6">
  <p:cSld name="AUTOLAYOUT_6">
    <p:bg>
      <p:bgPr>
        <a:solidFill>
          <a:srgbClr val="2D3142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9"/>
          <p:cNvSpPr/>
          <p:nvPr/>
        </p:nvSpPr>
        <p:spPr>
          <a:xfrm>
            <a:off x="1570975" y="1383750"/>
            <a:ext cx="5976000" cy="237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9"/>
          <p:cNvSpPr/>
          <p:nvPr/>
        </p:nvSpPr>
        <p:spPr>
          <a:xfrm>
            <a:off x="1446600" y="1714900"/>
            <a:ext cx="6250800" cy="171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9"/>
          <p:cNvSpPr txBox="1"/>
          <p:nvPr>
            <p:ph type="title"/>
          </p:nvPr>
        </p:nvSpPr>
        <p:spPr>
          <a:xfrm>
            <a:off x="1885050" y="1960550"/>
            <a:ext cx="5373900" cy="1288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b="1" sz="3000">
                <a:solidFill>
                  <a:srgbClr val="F2D7EE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b="1" sz="3000">
                <a:solidFill>
                  <a:srgbClr val="F2D7EE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b="1" sz="3000">
                <a:solidFill>
                  <a:srgbClr val="F2D7EE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b="1" sz="3000">
                <a:solidFill>
                  <a:srgbClr val="F2D7EE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b="1" sz="3000">
                <a:solidFill>
                  <a:srgbClr val="F2D7EE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b="1" sz="3000">
                <a:solidFill>
                  <a:srgbClr val="F2D7EE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b="1" sz="3000">
                <a:solidFill>
                  <a:srgbClr val="F2D7EE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b="1" sz="3000">
                <a:solidFill>
                  <a:srgbClr val="F2D7EE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b="1" sz="3000">
                <a:solidFill>
                  <a:srgbClr val="F2D7EE"/>
                </a:solidFill>
              </a:defRPr>
            </a:lvl9pPr>
          </a:lstStyle>
          <a:p/>
        </p:txBody>
      </p:sp>
      <p:sp>
        <p:nvSpPr>
          <p:cNvPr id="255" name="Google Shape;255;p2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_2_1">
    <p:bg>
      <p:bgPr>
        <a:solidFill>
          <a:srgbClr val="FFFFFF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8" name="Google Shape;258;p30"/>
          <p:cNvGrpSpPr/>
          <p:nvPr/>
        </p:nvGrpSpPr>
        <p:grpSpPr>
          <a:xfrm>
            <a:off x="2105247" y="1"/>
            <a:ext cx="7038765" cy="5138761"/>
            <a:chOff x="3388636" y="43347"/>
            <a:chExt cx="5755327" cy="4201767"/>
          </a:xfrm>
        </p:grpSpPr>
        <p:sp>
          <p:nvSpPr>
            <p:cNvPr id="259" name="Google Shape;259;p30"/>
            <p:cNvSpPr/>
            <p:nvPr/>
          </p:nvSpPr>
          <p:spPr>
            <a:xfrm>
              <a:off x="3837147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0"/>
            <p:cNvSpPr/>
            <p:nvPr/>
          </p:nvSpPr>
          <p:spPr>
            <a:xfrm>
              <a:off x="4285658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0"/>
            <p:cNvSpPr/>
            <p:nvPr/>
          </p:nvSpPr>
          <p:spPr>
            <a:xfrm>
              <a:off x="4734169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0"/>
            <p:cNvSpPr/>
            <p:nvPr/>
          </p:nvSpPr>
          <p:spPr>
            <a:xfrm>
              <a:off x="5182681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0"/>
            <p:cNvSpPr/>
            <p:nvPr/>
          </p:nvSpPr>
          <p:spPr>
            <a:xfrm>
              <a:off x="5631192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0"/>
            <p:cNvSpPr/>
            <p:nvPr/>
          </p:nvSpPr>
          <p:spPr>
            <a:xfrm>
              <a:off x="6079703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0"/>
            <p:cNvSpPr/>
            <p:nvPr/>
          </p:nvSpPr>
          <p:spPr>
            <a:xfrm>
              <a:off x="6528215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0"/>
            <p:cNvSpPr/>
            <p:nvPr/>
          </p:nvSpPr>
          <p:spPr>
            <a:xfrm>
              <a:off x="6976726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0"/>
            <p:cNvSpPr/>
            <p:nvPr/>
          </p:nvSpPr>
          <p:spPr>
            <a:xfrm>
              <a:off x="7425229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0"/>
            <p:cNvSpPr/>
            <p:nvPr/>
          </p:nvSpPr>
          <p:spPr>
            <a:xfrm>
              <a:off x="7873740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8322251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8770763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3837147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4285658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0"/>
            <p:cNvSpPr/>
            <p:nvPr/>
          </p:nvSpPr>
          <p:spPr>
            <a:xfrm>
              <a:off x="4734169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0"/>
            <p:cNvSpPr/>
            <p:nvPr/>
          </p:nvSpPr>
          <p:spPr>
            <a:xfrm>
              <a:off x="5182681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0"/>
            <p:cNvSpPr/>
            <p:nvPr/>
          </p:nvSpPr>
          <p:spPr>
            <a:xfrm>
              <a:off x="5631192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0"/>
            <p:cNvSpPr/>
            <p:nvPr/>
          </p:nvSpPr>
          <p:spPr>
            <a:xfrm>
              <a:off x="6079703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0"/>
            <p:cNvSpPr/>
            <p:nvPr/>
          </p:nvSpPr>
          <p:spPr>
            <a:xfrm>
              <a:off x="6528215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0"/>
            <p:cNvSpPr/>
            <p:nvPr/>
          </p:nvSpPr>
          <p:spPr>
            <a:xfrm>
              <a:off x="6976726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0"/>
            <p:cNvSpPr/>
            <p:nvPr/>
          </p:nvSpPr>
          <p:spPr>
            <a:xfrm>
              <a:off x="7425229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0"/>
            <p:cNvSpPr/>
            <p:nvPr/>
          </p:nvSpPr>
          <p:spPr>
            <a:xfrm>
              <a:off x="7873740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0"/>
            <p:cNvSpPr/>
            <p:nvPr/>
          </p:nvSpPr>
          <p:spPr>
            <a:xfrm>
              <a:off x="8322251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0"/>
            <p:cNvSpPr/>
            <p:nvPr/>
          </p:nvSpPr>
          <p:spPr>
            <a:xfrm>
              <a:off x="8770763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0"/>
            <p:cNvSpPr/>
            <p:nvPr/>
          </p:nvSpPr>
          <p:spPr>
            <a:xfrm>
              <a:off x="3837147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0"/>
            <p:cNvSpPr/>
            <p:nvPr/>
          </p:nvSpPr>
          <p:spPr>
            <a:xfrm>
              <a:off x="4285658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0"/>
            <p:cNvSpPr/>
            <p:nvPr/>
          </p:nvSpPr>
          <p:spPr>
            <a:xfrm>
              <a:off x="4734169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0"/>
            <p:cNvSpPr/>
            <p:nvPr/>
          </p:nvSpPr>
          <p:spPr>
            <a:xfrm>
              <a:off x="5182681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0"/>
            <p:cNvSpPr/>
            <p:nvPr/>
          </p:nvSpPr>
          <p:spPr>
            <a:xfrm>
              <a:off x="5631192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0"/>
            <p:cNvSpPr/>
            <p:nvPr/>
          </p:nvSpPr>
          <p:spPr>
            <a:xfrm>
              <a:off x="6079703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0"/>
            <p:cNvSpPr/>
            <p:nvPr/>
          </p:nvSpPr>
          <p:spPr>
            <a:xfrm>
              <a:off x="6528215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0"/>
            <p:cNvSpPr/>
            <p:nvPr/>
          </p:nvSpPr>
          <p:spPr>
            <a:xfrm>
              <a:off x="6976726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0"/>
            <p:cNvSpPr/>
            <p:nvPr/>
          </p:nvSpPr>
          <p:spPr>
            <a:xfrm>
              <a:off x="7425229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0"/>
            <p:cNvSpPr/>
            <p:nvPr/>
          </p:nvSpPr>
          <p:spPr>
            <a:xfrm>
              <a:off x="7873740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0"/>
            <p:cNvSpPr/>
            <p:nvPr/>
          </p:nvSpPr>
          <p:spPr>
            <a:xfrm>
              <a:off x="8322251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0"/>
            <p:cNvSpPr/>
            <p:nvPr/>
          </p:nvSpPr>
          <p:spPr>
            <a:xfrm>
              <a:off x="8770763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0"/>
            <p:cNvSpPr/>
            <p:nvPr/>
          </p:nvSpPr>
          <p:spPr>
            <a:xfrm>
              <a:off x="3388636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0"/>
            <p:cNvSpPr/>
            <p:nvPr/>
          </p:nvSpPr>
          <p:spPr>
            <a:xfrm>
              <a:off x="3837147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0"/>
            <p:cNvSpPr/>
            <p:nvPr/>
          </p:nvSpPr>
          <p:spPr>
            <a:xfrm>
              <a:off x="4285658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0"/>
            <p:cNvSpPr/>
            <p:nvPr/>
          </p:nvSpPr>
          <p:spPr>
            <a:xfrm>
              <a:off x="4734169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0"/>
            <p:cNvSpPr/>
            <p:nvPr/>
          </p:nvSpPr>
          <p:spPr>
            <a:xfrm>
              <a:off x="5182681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0"/>
            <p:cNvSpPr/>
            <p:nvPr/>
          </p:nvSpPr>
          <p:spPr>
            <a:xfrm>
              <a:off x="5631192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6079703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0"/>
            <p:cNvSpPr/>
            <p:nvPr/>
          </p:nvSpPr>
          <p:spPr>
            <a:xfrm>
              <a:off x="6528215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6976726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7425229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7873740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8322251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8770763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0"/>
            <p:cNvSpPr/>
            <p:nvPr/>
          </p:nvSpPr>
          <p:spPr>
            <a:xfrm>
              <a:off x="3388636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3837147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0"/>
            <p:cNvSpPr/>
            <p:nvPr/>
          </p:nvSpPr>
          <p:spPr>
            <a:xfrm>
              <a:off x="4285658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0"/>
            <p:cNvSpPr/>
            <p:nvPr/>
          </p:nvSpPr>
          <p:spPr>
            <a:xfrm>
              <a:off x="4734169" y="4336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5182681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5631192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6079703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6528215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6976726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7425229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7873740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8322251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8770763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3837147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4285658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0"/>
            <p:cNvSpPr/>
            <p:nvPr/>
          </p:nvSpPr>
          <p:spPr>
            <a:xfrm>
              <a:off x="4734169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0"/>
            <p:cNvSpPr/>
            <p:nvPr/>
          </p:nvSpPr>
          <p:spPr>
            <a:xfrm>
              <a:off x="5182681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0"/>
            <p:cNvSpPr/>
            <p:nvPr/>
          </p:nvSpPr>
          <p:spPr>
            <a:xfrm>
              <a:off x="5631192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6079703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6528215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0"/>
            <p:cNvSpPr/>
            <p:nvPr/>
          </p:nvSpPr>
          <p:spPr>
            <a:xfrm>
              <a:off x="6976726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7425229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0"/>
            <p:cNvSpPr/>
            <p:nvPr/>
          </p:nvSpPr>
          <p:spPr>
            <a:xfrm>
              <a:off x="7873740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8322251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8770763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3837147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4285658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0"/>
            <p:cNvSpPr/>
            <p:nvPr/>
          </p:nvSpPr>
          <p:spPr>
            <a:xfrm>
              <a:off x="4734169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0"/>
            <p:cNvSpPr/>
            <p:nvPr/>
          </p:nvSpPr>
          <p:spPr>
            <a:xfrm>
              <a:off x="5182681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0"/>
            <p:cNvSpPr/>
            <p:nvPr/>
          </p:nvSpPr>
          <p:spPr>
            <a:xfrm>
              <a:off x="5631192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6079703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6528215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0"/>
            <p:cNvSpPr/>
            <p:nvPr/>
          </p:nvSpPr>
          <p:spPr>
            <a:xfrm>
              <a:off x="6976726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7425229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7873740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0"/>
            <p:cNvSpPr/>
            <p:nvPr/>
          </p:nvSpPr>
          <p:spPr>
            <a:xfrm>
              <a:off x="8322251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8770763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3837147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4285658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4734169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5182681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5631192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6079703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6528215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6976726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0"/>
            <p:cNvSpPr/>
            <p:nvPr/>
          </p:nvSpPr>
          <p:spPr>
            <a:xfrm>
              <a:off x="7425229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7873740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8322251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8770763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3837147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4285658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4734169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5182681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5631192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6079703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6528215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6976726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7425229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0"/>
            <p:cNvSpPr/>
            <p:nvPr/>
          </p:nvSpPr>
          <p:spPr>
            <a:xfrm>
              <a:off x="7873740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0"/>
            <p:cNvSpPr/>
            <p:nvPr/>
          </p:nvSpPr>
          <p:spPr>
            <a:xfrm>
              <a:off x="8322251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0"/>
            <p:cNvSpPr/>
            <p:nvPr/>
          </p:nvSpPr>
          <p:spPr>
            <a:xfrm>
              <a:off x="8770763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0"/>
            <p:cNvSpPr/>
            <p:nvPr/>
          </p:nvSpPr>
          <p:spPr>
            <a:xfrm>
              <a:off x="3837147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0"/>
            <p:cNvSpPr/>
            <p:nvPr/>
          </p:nvSpPr>
          <p:spPr>
            <a:xfrm>
              <a:off x="4285658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4734169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0"/>
            <p:cNvSpPr/>
            <p:nvPr/>
          </p:nvSpPr>
          <p:spPr>
            <a:xfrm>
              <a:off x="5182681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0"/>
            <p:cNvSpPr/>
            <p:nvPr/>
          </p:nvSpPr>
          <p:spPr>
            <a:xfrm>
              <a:off x="5631192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0"/>
            <p:cNvSpPr/>
            <p:nvPr/>
          </p:nvSpPr>
          <p:spPr>
            <a:xfrm>
              <a:off x="6079703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6528215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0"/>
            <p:cNvSpPr/>
            <p:nvPr/>
          </p:nvSpPr>
          <p:spPr>
            <a:xfrm>
              <a:off x="6976726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0"/>
            <p:cNvSpPr/>
            <p:nvPr/>
          </p:nvSpPr>
          <p:spPr>
            <a:xfrm>
              <a:off x="7425229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7873740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0"/>
            <p:cNvSpPr/>
            <p:nvPr/>
          </p:nvSpPr>
          <p:spPr>
            <a:xfrm>
              <a:off x="8322251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0"/>
            <p:cNvSpPr/>
            <p:nvPr/>
          </p:nvSpPr>
          <p:spPr>
            <a:xfrm>
              <a:off x="8770763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1" name="Google Shape;381;p30"/>
          <p:cNvSpPr/>
          <p:nvPr/>
        </p:nvSpPr>
        <p:spPr>
          <a:xfrm>
            <a:off x="3396590" y="0"/>
            <a:ext cx="32508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0"/>
          <p:cNvSpPr/>
          <p:nvPr/>
        </p:nvSpPr>
        <p:spPr>
          <a:xfrm>
            <a:off x="0" y="0"/>
            <a:ext cx="3415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0"/>
          <p:cNvSpPr/>
          <p:nvPr/>
        </p:nvSpPr>
        <p:spPr>
          <a:xfrm>
            <a:off x="685175" y="2731725"/>
            <a:ext cx="61200" cy="145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0"/>
          <p:cNvSpPr txBox="1"/>
          <p:nvPr>
            <p:ph type="ctrTitle"/>
          </p:nvPr>
        </p:nvSpPr>
        <p:spPr>
          <a:xfrm>
            <a:off x="992425" y="2536400"/>
            <a:ext cx="3136800" cy="1884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5" name="Google Shape;385;p30"/>
          <p:cNvSpPr txBox="1"/>
          <p:nvPr>
            <p:ph idx="12" type="sldNum"/>
          </p:nvPr>
        </p:nvSpPr>
        <p:spPr>
          <a:xfrm>
            <a:off x="8472458" y="4706554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8">
    <p:bg>
      <p:bgPr>
        <a:solidFill>
          <a:srgbClr val="FFFFFF"/>
        </a:solid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1"/>
          <p:cNvSpPr/>
          <p:nvPr/>
        </p:nvSpPr>
        <p:spPr>
          <a:xfrm>
            <a:off x="3822525" y="876138"/>
            <a:ext cx="4810200" cy="3476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1"/>
          <p:cNvSpPr/>
          <p:nvPr/>
        </p:nvSpPr>
        <p:spPr>
          <a:xfrm>
            <a:off x="3920175" y="988038"/>
            <a:ext cx="4614900" cy="325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1"/>
          <p:cNvSpPr/>
          <p:nvPr/>
        </p:nvSpPr>
        <p:spPr>
          <a:xfrm rot="10800000">
            <a:off x="3438975" y="876076"/>
            <a:ext cx="481200" cy="4812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1"/>
          <p:cNvSpPr txBox="1"/>
          <p:nvPr>
            <p:ph type="title"/>
          </p:nvPr>
        </p:nvSpPr>
        <p:spPr>
          <a:xfrm>
            <a:off x="511275" y="714476"/>
            <a:ext cx="2533800" cy="2228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1" sz="26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1" sz="26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1" sz="26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1" sz="26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1" sz="26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1" sz="26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1" sz="26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1" sz="26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1" sz="2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2" name="Google Shape;39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9">
    <p:bg>
      <p:bgPr>
        <a:solidFill>
          <a:srgbClr val="2D3142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2"/>
          <p:cNvSpPr/>
          <p:nvPr/>
        </p:nvSpPr>
        <p:spPr>
          <a:xfrm>
            <a:off x="1570975" y="1383750"/>
            <a:ext cx="5976000" cy="237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2"/>
          <p:cNvSpPr/>
          <p:nvPr/>
        </p:nvSpPr>
        <p:spPr>
          <a:xfrm>
            <a:off x="1446600" y="1714900"/>
            <a:ext cx="6250800" cy="171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2"/>
          <p:cNvSpPr txBox="1"/>
          <p:nvPr>
            <p:ph type="title"/>
          </p:nvPr>
        </p:nvSpPr>
        <p:spPr>
          <a:xfrm>
            <a:off x="1885050" y="1960550"/>
            <a:ext cx="5373900" cy="1288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b="1" sz="3000">
                <a:solidFill>
                  <a:srgbClr val="F2D7EE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b="1" sz="3000">
                <a:solidFill>
                  <a:srgbClr val="F2D7EE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b="1" sz="3000">
                <a:solidFill>
                  <a:srgbClr val="F2D7EE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b="1" sz="3000">
                <a:solidFill>
                  <a:srgbClr val="F2D7EE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b="1" sz="3000">
                <a:solidFill>
                  <a:srgbClr val="F2D7EE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b="1" sz="3000">
                <a:solidFill>
                  <a:srgbClr val="F2D7EE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b="1" sz="3000">
                <a:solidFill>
                  <a:srgbClr val="F2D7EE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b="1" sz="3000">
                <a:solidFill>
                  <a:srgbClr val="F2D7EE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b="1" sz="3000">
                <a:solidFill>
                  <a:srgbClr val="F2D7EE"/>
                </a:solidFill>
              </a:defRPr>
            </a:lvl9pPr>
          </a:lstStyle>
          <a:p/>
        </p:txBody>
      </p:sp>
      <p:sp>
        <p:nvSpPr>
          <p:cNvPr id="398" name="Google Shape;398;p3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AUTOLAYOUT_10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3"/>
          <p:cNvSpPr/>
          <p:nvPr/>
        </p:nvSpPr>
        <p:spPr>
          <a:xfrm>
            <a:off x="0" y="1681050"/>
            <a:ext cx="9144000" cy="178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3"/>
          <p:cNvSpPr txBox="1"/>
          <p:nvPr>
            <p:ph type="ctrTitle"/>
          </p:nvPr>
        </p:nvSpPr>
        <p:spPr>
          <a:xfrm>
            <a:off x="311700" y="1957350"/>
            <a:ext cx="8520600" cy="1228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03" name="Google Shape;40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9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7" name="Google Shape;20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08" name="Google Shape;20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4"/>
          <p:cNvSpPr txBox="1"/>
          <p:nvPr>
            <p:ph type="ctrTitle"/>
          </p:nvPr>
        </p:nvSpPr>
        <p:spPr>
          <a:xfrm>
            <a:off x="1246950" y="1729550"/>
            <a:ext cx="6650100" cy="14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/>
              <a:t>Evaluation of weather forecast with DL </a:t>
            </a:r>
            <a:endParaRPr b="1" sz="4500"/>
          </a:p>
        </p:txBody>
      </p:sp>
      <p:sp>
        <p:nvSpPr>
          <p:cNvPr id="409" name="Google Shape;409;p34"/>
          <p:cNvSpPr txBox="1"/>
          <p:nvPr>
            <p:ph idx="1" type="body"/>
          </p:nvPr>
        </p:nvSpPr>
        <p:spPr>
          <a:xfrm>
            <a:off x="3216000" y="3782325"/>
            <a:ext cx="27120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/>
              <a:t>A B M Abir Mahboob</a:t>
            </a:r>
            <a:endParaRPr b="1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3"/>
          <p:cNvSpPr txBox="1"/>
          <p:nvPr>
            <p:ph type="title"/>
          </p:nvPr>
        </p:nvSpPr>
        <p:spPr>
          <a:xfrm>
            <a:off x="-108725" y="2149050"/>
            <a:ext cx="1854300" cy="8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Climate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</a:t>
            </a:r>
            <a:endParaRPr/>
          </a:p>
        </p:txBody>
      </p:sp>
      <p:pic>
        <p:nvPicPr>
          <p:cNvPr id="463" name="Google Shape;46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5575" y="722575"/>
            <a:ext cx="7250914" cy="369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4"/>
          <p:cNvSpPr txBox="1"/>
          <p:nvPr>
            <p:ph type="ctrTitle"/>
          </p:nvPr>
        </p:nvSpPr>
        <p:spPr>
          <a:xfrm>
            <a:off x="311700" y="1957350"/>
            <a:ext cx="8520600" cy="12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Conclusion</a:t>
            </a:r>
            <a:endParaRPr sz="4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p35"/>
          <p:cNvPicPr preferRelativeResize="0"/>
          <p:nvPr/>
        </p:nvPicPr>
        <p:blipFill rotWithShape="1">
          <a:blip r:embed="rId3">
            <a:alphaModFix/>
          </a:blip>
          <a:srcRect b="3891" l="0" r="0" t="3891"/>
          <a:stretch/>
        </p:blipFill>
        <p:spPr>
          <a:xfrm>
            <a:off x="3387800" y="0"/>
            <a:ext cx="57562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35"/>
          <p:cNvSpPr txBox="1"/>
          <p:nvPr>
            <p:ph type="ctrTitle"/>
          </p:nvPr>
        </p:nvSpPr>
        <p:spPr>
          <a:xfrm>
            <a:off x="323300" y="772850"/>
            <a:ext cx="2704200" cy="31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6"/>
          <p:cNvSpPr txBox="1"/>
          <p:nvPr>
            <p:ph type="title"/>
          </p:nvPr>
        </p:nvSpPr>
        <p:spPr>
          <a:xfrm>
            <a:off x="3001350" y="579500"/>
            <a:ext cx="3141300" cy="62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Deep Learning</a:t>
            </a:r>
            <a:endParaRPr b="1" sz="3300"/>
          </a:p>
        </p:txBody>
      </p:sp>
      <p:pic>
        <p:nvPicPr>
          <p:cNvPr id="421" name="Google Shape;42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675" y="1779600"/>
            <a:ext cx="7580626" cy="336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7"/>
          <p:cNvSpPr txBox="1"/>
          <p:nvPr>
            <p:ph type="ctrTitle"/>
          </p:nvPr>
        </p:nvSpPr>
        <p:spPr>
          <a:xfrm>
            <a:off x="281400" y="231575"/>
            <a:ext cx="3880200" cy="13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Convolutional Neural Network</a:t>
            </a:r>
            <a:endParaRPr b="1"/>
          </a:p>
        </p:txBody>
      </p:sp>
      <p:pic>
        <p:nvPicPr>
          <p:cNvPr id="427" name="Google Shape;42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501" y="1608600"/>
            <a:ext cx="7401000" cy="332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8"/>
          <p:cNvSpPr txBox="1"/>
          <p:nvPr>
            <p:ph type="ctrTitle"/>
          </p:nvPr>
        </p:nvSpPr>
        <p:spPr>
          <a:xfrm>
            <a:off x="232275" y="228900"/>
            <a:ext cx="2836800" cy="705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>
                <a:solidFill>
                  <a:schemeClr val="dk1"/>
                </a:solidFill>
              </a:rPr>
              <a:t>PUMA Method</a:t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433" name="Google Shape;43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9625" y="1512150"/>
            <a:ext cx="6264627" cy="309255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38"/>
          <p:cNvSpPr txBox="1"/>
          <p:nvPr/>
        </p:nvSpPr>
        <p:spPr>
          <a:xfrm>
            <a:off x="232275" y="1357575"/>
            <a:ext cx="20352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10 vertical levels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 A time step of 45 minutes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Horizontal resolution of T21 (about 625 km, 32 × 64 grid points)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9"/>
          <p:cNvSpPr txBox="1"/>
          <p:nvPr>
            <p:ph type="title"/>
          </p:nvPr>
        </p:nvSpPr>
        <p:spPr>
          <a:xfrm>
            <a:off x="1885050" y="1960550"/>
            <a:ext cx="5373900" cy="12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Results</a:t>
            </a:r>
            <a:endParaRPr sz="5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0"/>
          <p:cNvSpPr txBox="1"/>
          <p:nvPr>
            <p:ph type="title"/>
          </p:nvPr>
        </p:nvSpPr>
        <p:spPr>
          <a:xfrm>
            <a:off x="0" y="1457400"/>
            <a:ext cx="2340600" cy="22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Weather Forecasting Mode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45" name="Google Shape;44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6400" y="0"/>
            <a:ext cx="663760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1"/>
          <p:cNvSpPr txBox="1"/>
          <p:nvPr>
            <p:ph type="title"/>
          </p:nvPr>
        </p:nvSpPr>
        <p:spPr>
          <a:xfrm>
            <a:off x="2040600" y="221225"/>
            <a:ext cx="5062800" cy="8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Weather Forecasting Mode</a:t>
            </a:r>
            <a:endParaRPr/>
          </a:p>
        </p:txBody>
      </p:sp>
      <p:pic>
        <p:nvPicPr>
          <p:cNvPr id="451" name="Google Shape;45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57213"/>
            <a:ext cx="8839204" cy="2313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2"/>
          <p:cNvSpPr txBox="1"/>
          <p:nvPr>
            <p:ph type="title"/>
          </p:nvPr>
        </p:nvSpPr>
        <p:spPr>
          <a:xfrm>
            <a:off x="266925" y="1933950"/>
            <a:ext cx="2044200" cy="12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Climate</a:t>
            </a:r>
            <a:endParaRPr sz="3200">
              <a:solidFill>
                <a:schemeClr val="dk1"/>
              </a:solidFill>
            </a:endParaRPr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 Mode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457" name="Google Shape;45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6400" y="0"/>
            <a:ext cx="663760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