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Beginner’s Guide to penetration Testing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content of this PowerPoint contains all the basic information the define the importance of Cyber Security to any entity nowadays and it should be always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7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Penetration Testing?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Penetration testing, often referred o as pen testing, is a simulated cyber-attack against your computer system, network, or web application to identify vulnerabilities that an attacker could exploit.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37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Penetration Testing Important?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Identify Vulnerabilities</a:t>
            </a:r>
            <a:r>
              <a:rPr lang="en-US" dirty="0" smtClean="0"/>
              <a:t>: Helps in finding weaknesses before they can be exploited.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Compliance</a:t>
            </a:r>
            <a:r>
              <a:rPr lang="en-US" dirty="0" smtClean="0"/>
              <a:t>: Many regulations require regular security assessments.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Risk Management</a:t>
            </a:r>
            <a:r>
              <a:rPr lang="en-US" dirty="0" smtClean="0"/>
              <a:t>: Assists in understanding the security posture and risk exposure.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Improving Security</a:t>
            </a:r>
            <a:r>
              <a:rPr lang="en-US" dirty="0" smtClean="0"/>
              <a:t>: provides insights into improving security measures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47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Penetration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/>
              <a:t>Black Box Testing</a:t>
            </a:r>
            <a:r>
              <a:rPr lang="en-US" dirty="0" smtClean="0"/>
              <a:t>: Tester has no prior knowledge of the system.</a:t>
            </a:r>
          </a:p>
          <a:p>
            <a:pPr>
              <a:buAutoNum type="arabicPeriod"/>
            </a:pPr>
            <a:r>
              <a:rPr lang="en-US" b="1" dirty="0" smtClean="0"/>
              <a:t>White Box Testing</a:t>
            </a:r>
            <a:r>
              <a:rPr lang="en-US" dirty="0" smtClean="0"/>
              <a:t>: Tester has full knowledge of the system.</a:t>
            </a:r>
          </a:p>
          <a:p>
            <a:pPr>
              <a:buAutoNum type="arabicPeriod"/>
            </a:pPr>
            <a:r>
              <a:rPr lang="en-US" b="1" dirty="0" smtClean="0"/>
              <a:t>Gray Box Testing</a:t>
            </a:r>
            <a:r>
              <a:rPr lang="en-US" dirty="0" smtClean="0"/>
              <a:t>: Tester has partial knowledge of the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0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Phases of Penetration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45465"/>
            <a:ext cx="8915400" cy="4906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1. Planning and Preparation:</a:t>
            </a:r>
          </a:p>
          <a:p>
            <a:pPr>
              <a:buFontTx/>
              <a:buChar char="-"/>
            </a:pPr>
            <a:r>
              <a:rPr lang="en-US" dirty="0" smtClean="0"/>
              <a:t>Define scope and objectives.</a:t>
            </a:r>
          </a:p>
          <a:p>
            <a:pPr>
              <a:buFontTx/>
              <a:buChar char="-"/>
            </a:pPr>
            <a:r>
              <a:rPr lang="en-US" dirty="0" smtClean="0"/>
              <a:t>Gather information about the target</a:t>
            </a:r>
          </a:p>
          <a:p>
            <a:pPr marL="0" indent="0">
              <a:buNone/>
            </a:pPr>
            <a:r>
              <a:rPr lang="en-US" b="1" dirty="0" smtClean="0"/>
              <a:t>2. Reconnaissance:</a:t>
            </a:r>
          </a:p>
          <a:p>
            <a:pPr>
              <a:buFontTx/>
              <a:buChar char="-"/>
            </a:pPr>
            <a:r>
              <a:rPr lang="en-US" dirty="0" smtClean="0"/>
              <a:t>Passive reconnaissance: Collecting information without direct interaction.</a:t>
            </a:r>
          </a:p>
          <a:p>
            <a:pPr>
              <a:buFontTx/>
              <a:buChar char="-"/>
            </a:pPr>
            <a:r>
              <a:rPr lang="en-US" dirty="0" smtClean="0"/>
              <a:t>Active reconnaissance: interacting directly with the target to gather information</a:t>
            </a:r>
          </a:p>
          <a:p>
            <a:pPr marL="0" indent="0">
              <a:buNone/>
            </a:pPr>
            <a:r>
              <a:rPr lang="en-US" b="1" dirty="0" smtClean="0"/>
              <a:t>3. Scanning:</a:t>
            </a:r>
          </a:p>
          <a:p>
            <a:pPr>
              <a:buFontTx/>
              <a:buChar char="-"/>
            </a:pPr>
            <a:r>
              <a:rPr lang="en-US" dirty="0" smtClean="0"/>
              <a:t>Use tools to identity live hosts, open ports, and services running on servers.</a:t>
            </a:r>
          </a:p>
          <a:p>
            <a:pPr marL="0" indent="0">
              <a:buNone/>
            </a:pPr>
            <a:r>
              <a:rPr lang="en-US" b="1" dirty="0" smtClean="0"/>
              <a:t>4. Gaining Access:</a:t>
            </a:r>
          </a:p>
          <a:p>
            <a:pPr>
              <a:buFontTx/>
              <a:buChar char="-"/>
            </a:pPr>
            <a:r>
              <a:rPr lang="en-US" dirty="0" smtClean="0"/>
              <a:t>Exploit vulnerabilities to gain access to the system.</a:t>
            </a:r>
          </a:p>
          <a:p>
            <a:pPr marL="0" indent="0">
              <a:buNone/>
            </a:pPr>
            <a:r>
              <a:rPr lang="en-US" b="1" dirty="0" smtClean="0"/>
              <a:t>5. Maintaining Access:</a:t>
            </a:r>
          </a:p>
          <a:p>
            <a:pPr>
              <a:buFontTx/>
              <a:buChar char="-"/>
            </a:pPr>
            <a:r>
              <a:rPr lang="en-US" dirty="0" smtClean="0"/>
              <a:t>Ensure continued access to the system for further testing.</a:t>
            </a:r>
          </a:p>
          <a:p>
            <a:pPr marL="0" indent="0">
              <a:buNone/>
            </a:pPr>
            <a:r>
              <a:rPr lang="en-US" b="1" dirty="0" smtClean="0"/>
              <a:t>6. Analysis and Reporting:</a:t>
            </a:r>
          </a:p>
          <a:p>
            <a:pPr marL="0" indent="0">
              <a:buNone/>
            </a:pPr>
            <a:r>
              <a:rPr lang="en-US" dirty="0" smtClean="0"/>
              <a:t>- Document findings, including vulnerabilities discovered, data accessed, and recommendations for remediation.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38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Tools for Penetration Testing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5014" y="2133600"/>
            <a:ext cx="9379598" cy="444750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nmap</a:t>
            </a:r>
            <a:r>
              <a:rPr lang="en-US" dirty="0" smtClean="0"/>
              <a:t>: Network scanning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Metasploit</a:t>
            </a:r>
            <a:r>
              <a:rPr lang="en-US" dirty="0" smtClean="0"/>
              <a:t>: Framework for developing and executing exploit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Burp Suite</a:t>
            </a:r>
            <a:r>
              <a:rPr lang="en-US" dirty="0" smtClean="0"/>
              <a:t>: Web Application security testing tool.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Wireshark</a:t>
            </a:r>
            <a:r>
              <a:rPr lang="en-US" dirty="0" smtClean="0"/>
              <a:t>: Network protocol analyzer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OWASP ZAP</a:t>
            </a:r>
            <a:r>
              <a:rPr lang="en-US" dirty="0" smtClean="0"/>
              <a:t>: open-source web application security scanner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Before starting Penetration Testing: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AutoNum type="arabicPeriod"/>
            </a:pPr>
            <a:r>
              <a:rPr lang="en-US" b="1" dirty="0" smtClean="0"/>
              <a:t>Stay Legal</a:t>
            </a:r>
            <a:r>
              <a:rPr lang="en-US" dirty="0" smtClean="0"/>
              <a:t>: Always have permission before testing.</a:t>
            </a:r>
          </a:p>
          <a:p>
            <a:pPr>
              <a:buAutoNum type="arabicPeriod"/>
            </a:pPr>
            <a:r>
              <a:rPr lang="en-US" b="1" dirty="0" smtClean="0"/>
              <a:t>Document everything</a:t>
            </a:r>
            <a:r>
              <a:rPr lang="en-US" dirty="0" smtClean="0"/>
              <a:t>: Keep detailed records of your findings and processes.</a:t>
            </a:r>
          </a:p>
          <a:p>
            <a:pPr>
              <a:buAutoNum type="arabicPeriod"/>
            </a:pPr>
            <a:r>
              <a:rPr lang="en-US" b="1" dirty="0" smtClean="0"/>
              <a:t>Stay Updated</a:t>
            </a:r>
            <a:r>
              <a:rPr lang="en-US" dirty="0" smtClean="0"/>
              <a:t>: Cybersecurity is constantly evolving; keep learning and updating yourself.</a:t>
            </a:r>
          </a:p>
          <a:p>
            <a:pPr>
              <a:buAutoNum type="arabicPeriod"/>
            </a:pPr>
            <a:r>
              <a:rPr lang="en-US" b="1" dirty="0" smtClean="0"/>
              <a:t>Use a Methodology</a:t>
            </a:r>
            <a:r>
              <a:rPr lang="en-US" dirty="0" smtClean="0"/>
              <a:t>: Follow established frameworks(e.g., OWASP, PTES)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096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372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Wisp</vt:lpstr>
      <vt:lpstr>Beginner’s Guide to penetration Testing</vt:lpstr>
      <vt:lpstr>What is Penetration Testing?</vt:lpstr>
      <vt:lpstr>Why is Penetration Testing Important?</vt:lpstr>
      <vt:lpstr>Types of Penetration Testing</vt:lpstr>
      <vt:lpstr>Phases of Penetration Testing</vt:lpstr>
      <vt:lpstr>Tools for Penetration Testing</vt:lpstr>
      <vt:lpstr>Best Practices Before starting Penetration Testing: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Beginner’s Guide to penetration Testing</dc:title>
  <dc:creator>Ahmed Almashani</dc:creator>
  <cp:lastModifiedBy>Ahmed Almashani</cp:lastModifiedBy>
  <cp:revision>3</cp:revision>
  <dcterms:created xsi:type="dcterms:W3CDTF">2024-07-27T16:19:32Z</dcterms:created>
  <dcterms:modified xsi:type="dcterms:W3CDTF">2024-07-27T16:41:23Z</dcterms:modified>
</cp:coreProperties>
</file>