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9"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700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63764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8313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96205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7256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18370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7/19/2024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1009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7/19/2024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87596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smtClean="0"/>
              <a:t>7/19/2024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7345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smtClean="0"/>
              <a:t>7/19/2024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1387380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24667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smtClean="0"/>
              <a:pPr/>
              <a:t>7/19/2024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584757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IPv6 Basic Information to always keep in mind</a:t>
            </a:r>
            <a:endParaRPr lang="en-US" dirty="0"/>
          </a:p>
        </p:txBody>
      </p:sp>
      <p:sp>
        <p:nvSpPr>
          <p:cNvPr id="3" name="Subtitle 2"/>
          <p:cNvSpPr>
            <a:spLocks noGrp="1"/>
          </p:cNvSpPr>
          <p:nvPr>
            <p:ph type="subTitle" idx="1"/>
          </p:nvPr>
        </p:nvSpPr>
        <p:spPr/>
        <p:txBody>
          <a:bodyPr>
            <a:normAutofit fontScale="92500" lnSpcReduction="20000"/>
          </a:bodyPr>
          <a:lstStyle/>
          <a:p>
            <a:r>
              <a:rPr lang="en-US" dirty="0" smtClean="0"/>
              <a:t>The following Quick and Brief Tutorial is intended to explain the basic rules of dealing with IPv6 and how it can be read. It is crucial to be always familiar with the concepts</a:t>
            </a:r>
            <a:endParaRPr lang="en-US" dirty="0"/>
          </a:p>
        </p:txBody>
      </p:sp>
    </p:spTree>
    <p:extLst>
      <p:ext uri="{BB962C8B-B14F-4D97-AF65-F5344CB8AC3E}">
        <p14:creationId xmlns:p14="http://schemas.microsoft.com/office/powerpoint/2010/main" val="404973281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11854</TotalTime>
  <Words>42</Words>
  <Application>Microsoft Office PowerPoint</Application>
  <PresentationFormat>Widescreen</PresentationFormat>
  <Paragraphs>2</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Cambria</vt:lpstr>
      <vt:lpstr>Retrospect</vt:lpstr>
      <vt:lpstr>IPv6 Basic Information to always keep in mind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Ipv6</dc:title>
  <dc:creator>Ahmed Almashani</dc:creator>
  <cp:lastModifiedBy>Ahmed Almashani</cp:lastModifiedBy>
  <cp:revision>5</cp:revision>
  <dcterms:created xsi:type="dcterms:W3CDTF">2024-07-19T01:54:07Z</dcterms:created>
  <dcterms:modified xsi:type="dcterms:W3CDTF">2024-07-27T07:28:30Z</dcterms:modified>
</cp:coreProperties>
</file>