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7"/>
  </p:notes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434" autoAdjust="0"/>
  </p:normalViewPr>
  <p:slideViewPr>
    <p:cSldViewPr snapToGrid="0">
      <p:cViewPr varScale="1">
        <p:scale>
          <a:sx n="70" d="100"/>
          <a:sy n="70" d="100"/>
        </p:scale>
        <p:origin x="73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11AFCC-9D44-4E83-9A70-FD8534DF6BDF}" type="datetimeFigureOut">
              <a:rPr lang="en-US" smtClean="0"/>
              <a:t>1/31/2025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A137EF0-444D-4714-AA0C-1F659BA26C7C}" type="slidenum">
              <a:rPr lang="en-US" smtClean="0"/>
              <a:t>‹#›</a:t>
            </a:fld>
            <a:endParaRPr lang="en-US"/>
          </a:p>
        </p:txBody>
      </p:sp>
    </p:spTree>
    <p:extLst>
      <p:ext uri="{BB962C8B-B14F-4D97-AF65-F5344CB8AC3E}">
        <p14:creationId xmlns:p14="http://schemas.microsoft.com/office/powerpoint/2010/main" val="15786448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000" b="1" i="1" u="sng" dirty="0" smtClean="0">
                <a:solidFill>
                  <a:srgbClr val="C00000"/>
                </a:solidFill>
              </a:rPr>
              <a:t>Important</a:t>
            </a:r>
            <a:r>
              <a:rPr lang="en-US" sz="2000" b="1" i="1" u="sng" baseline="0" dirty="0" smtClean="0">
                <a:solidFill>
                  <a:srgbClr val="C00000"/>
                </a:solidFill>
              </a:rPr>
              <a:t> to know about the location of Metasploit-framework:</a:t>
            </a:r>
          </a:p>
          <a:p>
            <a:r>
              <a:rPr lang="en-US" b="0" i="1" baseline="0" dirty="0" smtClean="0"/>
              <a:t>Please keep in mind you should never change or alter anything inside this file. But it is always good to know where the files are executed from.</a:t>
            </a:r>
          </a:p>
          <a:p>
            <a:r>
              <a:rPr lang="en-US" b="0" i="1" baseline="0" dirty="0" smtClean="0"/>
              <a:t>The picture is given here to show you the path where to find the files and folders inside the Metasploit-framework.</a:t>
            </a:r>
          </a:p>
          <a:p>
            <a:endParaRPr lang="en-US" b="1" i="1" baseline="0" dirty="0" smtClean="0"/>
          </a:p>
        </p:txBody>
      </p:sp>
      <p:sp>
        <p:nvSpPr>
          <p:cNvPr id="4" name="Slide Number Placeholder 3"/>
          <p:cNvSpPr>
            <a:spLocks noGrp="1"/>
          </p:cNvSpPr>
          <p:nvPr>
            <p:ph type="sldNum" sz="quarter" idx="10"/>
          </p:nvPr>
        </p:nvSpPr>
        <p:spPr/>
        <p:txBody>
          <a:bodyPr/>
          <a:lstStyle/>
          <a:p>
            <a:fld id="{CA137EF0-444D-4714-AA0C-1F659BA26C7C}" type="slidenum">
              <a:rPr lang="en-US" smtClean="0"/>
              <a:t>4</a:t>
            </a:fld>
            <a:endParaRPr lang="en-US"/>
          </a:p>
        </p:txBody>
      </p:sp>
    </p:spTree>
    <p:extLst>
      <p:ext uri="{BB962C8B-B14F-4D97-AF65-F5344CB8AC3E}">
        <p14:creationId xmlns:p14="http://schemas.microsoft.com/office/powerpoint/2010/main" val="18814256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1/31/2025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1/31/2025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1/31/2025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1/31/2025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1/31/2025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1/31/2025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1/31/2025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1/31/2025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1/31/2025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1/31/2025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1/31/2025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1/31/2025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1/31/2025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1/31/2025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1/31/2025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1/31/2025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1/31/2025</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Metasploit Hacking Tool in Kali Linux</a:t>
            </a:r>
            <a:endParaRPr lang="en-US" b="1" dirty="0"/>
          </a:p>
        </p:txBody>
      </p:sp>
      <p:sp>
        <p:nvSpPr>
          <p:cNvPr id="3" name="Subtitle 2"/>
          <p:cNvSpPr>
            <a:spLocks noGrp="1"/>
          </p:cNvSpPr>
          <p:nvPr>
            <p:ph type="subTitle" idx="1"/>
          </p:nvPr>
        </p:nvSpPr>
        <p:spPr/>
        <p:txBody>
          <a:bodyPr>
            <a:normAutofit fontScale="62500" lnSpcReduction="20000"/>
          </a:bodyPr>
          <a:lstStyle/>
          <a:p>
            <a:r>
              <a:rPr lang="en-US" dirty="0" smtClean="0"/>
              <a:t>The following Tutorial of PowerPoint slides will introduce you to the basic functionality of Metasploit Hacking and penetration tool in Kali Linux. It is important to be familiar with this tool if you want to become an ethical hacker, or what is known to day as penetration testing or pen tester</a:t>
            </a:r>
            <a:r>
              <a:rPr lang="en-US" dirty="0" smtClean="0"/>
              <a:t>.</a:t>
            </a:r>
          </a:p>
          <a:p>
            <a:r>
              <a:rPr lang="en-US" dirty="0" smtClean="0"/>
              <a:t>Note:</a:t>
            </a:r>
          </a:p>
          <a:p>
            <a:r>
              <a:rPr lang="en-US" dirty="0" smtClean="0"/>
              <a:t>The file is incomplete, but backed up in case </a:t>
            </a:r>
            <a:endParaRPr lang="en-US" dirty="0"/>
          </a:p>
        </p:txBody>
      </p:sp>
    </p:spTree>
    <p:extLst>
      <p:ext uri="{BB962C8B-B14F-4D97-AF65-F5344CB8AC3E}">
        <p14:creationId xmlns:p14="http://schemas.microsoft.com/office/powerpoint/2010/main" val="130346839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What is Metasploit Tool?</a:t>
            </a:r>
            <a:endParaRPr lang="en-US" b="1" dirty="0"/>
          </a:p>
        </p:txBody>
      </p:sp>
      <p:sp>
        <p:nvSpPr>
          <p:cNvPr id="3" name="Content Placeholder 2"/>
          <p:cNvSpPr>
            <a:spLocks noGrp="1"/>
          </p:cNvSpPr>
          <p:nvPr>
            <p:ph idx="1"/>
          </p:nvPr>
        </p:nvSpPr>
        <p:spPr/>
        <p:txBody>
          <a:bodyPr/>
          <a:lstStyle/>
          <a:p>
            <a:r>
              <a:rPr lang="en-US" dirty="0" smtClean="0"/>
              <a:t>Metasploit is a popular penetration testing framework used by cybersecurity professional to identify and exploit vulnerabilities in systems. It provides a suite of tools for developing and executing exploit code against remote targets</a:t>
            </a:r>
            <a:endParaRPr lang="en-US" dirty="0"/>
          </a:p>
        </p:txBody>
      </p:sp>
    </p:spTree>
    <p:extLst>
      <p:ext uri="{BB962C8B-B14F-4D97-AF65-F5344CB8AC3E}">
        <p14:creationId xmlns:p14="http://schemas.microsoft.com/office/powerpoint/2010/main" val="293416805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What are the key features of Metasploit?</a:t>
            </a:r>
            <a:endParaRPr lang="en-US" b="1" dirty="0"/>
          </a:p>
        </p:txBody>
      </p:sp>
      <p:sp>
        <p:nvSpPr>
          <p:cNvPr id="3" name="Content Placeholder 2"/>
          <p:cNvSpPr>
            <a:spLocks noGrp="1"/>
          </p:cNvSpPr>
          <p:nvPr>
            <p:ph idx="1"/>
          </p:nvPr>
        </p:nvSpPr>
        <p:spPr/>
        <p:txBody>
          <a:bodyPr/>
          <a:lstStyle/>
          <a:p>
            <a:r>
              <a:rPr lang="en-US" b="1" dirty="0" smtClean="0"/>
              <a:t>Exploitation</a:t>
            </a:r>
            <a:r>
              <a:rPr lang="en-US" dirty="0" smtClean="0"/>
              <a:t>: Allows users to exploit known vulnerabilities in software and systems.</a:t>
            </a:r>
          </a:p>
          <a:p>
            <a:r>
              <a:rPr lang="en-US" b="1" dirty="0" smtClean="0"/>
              <a:t>Payloads</a:t>
            </a:r>
            <a:r>
              <a:rPr lang="en-US" dirty="0" smtClean="0"/>
              <a:t>: Offers various payloads that can be delivered to the target after an exploit is successful, such as reverse shells or meterpreter sessions.</a:t>
            </a:r>
          </a:p>
          <a:p>
            <a:r>
              <a:rPr lang="en-US" b="1" dirty="0" smtClean="0"/>
              <a:t>Modules</a:t>
            </a:r>
            <a:r>
              <a:rPr lang="en-US" dirty="0" smtClean="0"/>
              <a:t>: Contains a large collection of modules for exploits, payloads, scanners, and auxiliary functions.</a:t>
            </a:r>
          </a:p>
          <a:p>
            <a:r>
              <a:rPr lang="en-US" b="1" dirty="0" smtClean="0"/>
              <a:t>Post-Exploitation</a:t>
            </a:r>
            <a:r>
              <a:rPr lang="en-US" dirty="0" smtClean="0"/>
              <a:t>: Provides tools for </a:t>
            </a:r>
            <a:r>
              <a:rPr lang="en-US" i="1" u="sng" dirty="0" smtClean="0"/>
              <a:t>maintaining access </a:t>
            </a:r>
            <a:r>
              <a:rPr lang="en-US" dirty="0" smtClean="0"/>
              <a:t>and gathering information after successfully exploiting a target.</a:t>
            </a:r>
          </a:p>
          <a:p>
            <a:r>
              <a:rPr lang="en-US" b="1" dirty="0" smtClean="0"/>
              <a:t>Community and Collaboration</a:t>
            </a:r>
            <a:r>
              <a:rPr lang="en-US" dirty="0" smtClean="0"/>
              <a:t>: Supported by a large community, which contributes its extensive database of exploits and modules.</a:t>
            </a:r>
            <a:endParaRPr lang="en-US" dirty="0"/>
          </a:p>
        </p:txBody>
      </p:sp>
    </p:spTree>
    <p:extLst>
      <p:ext uri="{BB962C8B-B14F-4D97-AF65-F5344CB8AC3E}">
        <p14:creationId xmlns:p14="http://schemas.microsoft.com/office/powerpoint/2010/main" val="69303687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Important Tips to keep in mind before using Metasploit Tool:</a:t>
            </a:r>
            <a:endParaRPr lang="en-US" b="1" dirty="0"/>
          </a:p>
        </p:txBody>
      </p:sp>
      <p:sp>
        <p:nvSpPr>
          <p:cNvPr id="3" name="Content Placeholder 2"/>
          <p:cNvSpPr>
            <a:spLocks noGrp="1"/>
          </p:cNvSpPr>
          <p:nvPr>
            <p:ph idx="1"/>
          </p:nvPr>
        </p:nvSpPr>
        <p:spPr/>
        <p:txBody>
          <a:bodyPr/>
          <a:lstStyle/>
          <a:p>
            <a:r>
              <a:rPr lang="en-US" dirty="0" smtClean="0"/>
              <a:t>Before using Metasploit, it is essential to make sure your system is updated and upgraded. Usually, update and upgrade checks for recent batches related to updates about built-in modules and Metasploit is a built-in software that comes with Kali Linux. So make sure to perform that operation before moving forward.</a:t>
            </a:r>
          </a:p>
          <a:p>
            <a:r>
              <a:rPr lang="en-US" b="1" dirty="0" smtClean="0"/>
              <a:t>Where is the files of Metasploit?</a:t>
            </a:r>
            <a:br>
              <a:rPr lang="en-US" b="1" dirty="0" smtClean="0"/>
            </a:br>
            <a:endParaRPr lang="en-US" b="1" dirty="0"/>
          </a:p>
        </p:txBody>
      </p:sp>
      <p:pic>
        <p:nvPicPr>
          <p:cNvPr id="4" name="Picture 3"/>
          <p:cNvPicPr>
            <a:picLocks noChangeAspect="1"/>
          </p:cNvPicPr>
          <p:nvPr/>
        </p:nvPicPr>
        <p:blipFill>
          <a:blip r:embed="rId3"/>
          <a:stretch>
            <a:fillRect/>
          </a:stretch>
        </p:blipFill>
        <p:spPr>
          <a:xfrm>
            <a:off x="2756080" y="4145655"/>
            <a:ext cx="9105362" cy="1649838"/>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3262592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What are the most important modules to use in Metasploit?</a:t>
            </a:r>
            <a:endParaRPr lang="en-US" b="1" dirty="0"/>
          </a:p>
        </p:txBody>
      </p:sp>
      <p:sp>
        <p:nvSpPr>
          <p:cNvPr id="3" name="Content Placeholder 2"/>
          <p:cNvSpPr>
            <a:spLocks noGrp="1"/>
          </p:cNvSpPr>
          <p:nvPr>
            <p:ph idx="1"/>
          </p:nvPr>
        </p:nvSpPr>
        <p:spPr/>
        <p:txBody>
          <a:bodyPr>
            <a:normAutofit fontScale="92500" lnSpcReduction="20000"/>
          </a:bodyPr>
          <a:lstStyle/>
          <a:p>
            <a:r>
              <a:rPr lang="en-US" b="1" dirty="0" smtClean="0"/>
              <a:t>Exploits: </a:t>
            </a:r>
            <a:r>
              <a:rPr lang="en-US" dirty="0" smtClean="0"/>
              <a:t>Tool used to take advantage of system weaknesses</a:t>
            </a:r>
          </a:p>
          <a:p>
            <a:r>
              <a:rPr lang="en-US" b="1" dirty="0" smtClean="0"/>
              <a:t>Payloads: </a:t>
            </a:r>
            <a:r>
              <a:rPr lang="en-US" dirty="0" smtClean="0"/>
              <a:t>set of malicious code</a:t>
            </a:r>
          </a:p>
          <a:p>
            <a:r>
              <a:rPr lang="en-US" b="1" dirty="0" smtClean="0"/>
              <a:t>Auxiliary: </a:t>
            </a:r>
            <a:r>
              <a:rPr lang="en-US" dirty="0" smtClean="0"/>
              <a:t>supplementary tools and commands</a:t>
            </a:r>
          </a:p>
          <a:p>
            <a:r>
              <a:rPr lang="en-US" b="1" dirty="0" smtClean="0"/>
              <a:t>Encoders: </a:t>
            </a:r>
            <a:r>
              <a:rPr lang="en-US" dirty="0" smtClean="0"/>
              <a:t>Used to convert code or information</a:t>
            </a:r>
          </a:p>
          <a:p>
            <a:r>
              <a:rPr lang="en-US" b="1" dirty="0" smtClean="0"/>
              <a:t>Evasion: </a:t>
            </a:r>
            <a:r>
              <a:rPr lang="en-US" dirty="0" smtClean="0"/>
              <a:t>Create payloads that can evade antivirus software</a:t>
            </a:r>
          </a:p>
          <a:p>
            <a:r>
              <a:rPr lang="en-US" b="1" dirty="0" smtClean="0"/>
              <a:t>Nops: </a:t>
            </a:r>
            <a:r>
              <a:rPr lang="en-US" dirty="0" smtClean="0"/>
              <a:t>an instruction to keep the payload from crashing</a:t>
            </a:r>
          </a:p>
          <a:p>
            <a:r>
              <a:rPr lang="en-US" dirty="0" smtClean="0"/>
              <a:t>Post: Also known, post-exploitation and it is the backdoor left behind to help in remotely monitoring </a:t>
            </a:r>
            <a:r>
              <a:rPr lang="en-US" smtClean="0"/>
              <a:t>the target</a:t>
            </a:r>
            <a:endParaRPr lang="en-US" dirty="0" smtClean="0"/>
          </a:p>
          <a:p>
            <a:endParaRPr lang="en-US" dirty="0"/>
          </a:p>
          <a:p>
            <a:pPr marL="0" indent="0">
              <a:buNone/>
            </a:pPr>
            <a:r>
              <a:rPr lang="en-US" b="1" dirty="0" smtClean="0">
                <a:solidFill>
                  <a:srgbClr val="C00000"/>
                </a:solidFill>
                <a:latin typeface="Arial Black" panose="020B0A04020102020204" pitchFamily="34" charset="0"/>
              </a:rPr>
              <a:t>But the total modules are almost 2200+. But these seven above are seen as the most used one for ethical hacking and pretty much effective and can give good results.</a:t>
            </a:r>
            <a:endParaRPr lang="en-US" b="1" dirty="0">
              <a:solidFill>
                <a:srgbClr val="C00000"/>
              </a:solidFill>
              <a:latin typeface="Arial Black" panose="020B0A04020102020204" pitchFamily="34" charset="0"/>
            </a:endParaRPr>
          </a:p>
        </p:txBody>
      </p:sp>
    </p:spTree>
    <p:extLst>
      <p:ext uri="{BB962C8B-B14F-4D97-AF65-F5344CB8AC3E}">
        <p14:creationId xmlns:p14="http://schemas.microsoft.com/office/powerpoint/2010/main" val="787079090"/>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541</TotalTime>
  <Words>458</Words>
  <Application>Microsoft Office PowerPoint</Application>
  <PresentationFormat>Widescreen</PresentationFormat>
  <Paragraphs>29</Paragraphs>
  <Slides>5</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Arial</vt:lpstr>
      <vt:lpstr>Arial Black</vt:lpstr>
      <vt:lpstr>Calibri</vt:lpstr>
      <vt:lpstr>Century Gothic</vt:lpstr>
      <vt:lpstr>Wingdings 3</vt:lpstr>
      <vt:lpstr>Wisp</vt:lpstr>
      <vt:lpstr>Metasploit Hacking Tool in Kali Linux</vt:lpstr>
      <vt:lpstr>What is Metasploit Tool?</vt:lpstr>
      <vt:lpstr>What are the key features of Metasploit?</vt:lpstr>
      <vt:lpstr>Important Tips to keep in mind before using Metasploit Tool:</vt:lpstr>
      <vt:lpstr>What are the most important modules to use in Metasploit?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Metasploit Hacking Tool in Kali Linux</dc:title>
  <dc:creator>Microsoft account</dc:creator>
  <cp:lastModifiedBy>Microsoft account</cp:lastModifiedBy>
  <cp:revision>12</cp:revision>
  <dcterms:created xsi:type="dcterms:W3CDTF">2024-08-02T12:03:29Z</dcterms:created>
  <dcterms:modified xsi:type="dcterms:W3CDTF">2025-01-31T09:48:55Z</dcterms:modified>
</cp:coreProperties>
</file>