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GPSANDWELLNESS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FAC1D9F-60CC-4951-A896-15285C1A6AB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GPSANDWELLNESS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258B0A2-0742-4AD4-B114-4E303E928E9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2/1/2022 11:11:18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8F32F465-665E-45C7-8192-4E35F7D125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175" y="1471612"/>
            <a:ext cx="32956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048CAC83-B61C-4088-87CA-0D41165408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175" y="1471612"/>
            <a:ext cx="32956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4" name="slide4">
            <a:extLst>
              <a:ext uri="{FF2B5EF4-FFF2-40B4-BE49-F238E27FC236}">
                <a16:creationId xmlns:a16="http://schemas.microsoft.com/office/drawing/2014/main" id="{5FFBA6C9-A67D-40BB-B280-205831B4E2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25" y="1471612"/>
            <a:ext cx="80581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5" name="slide5">
            <a:extLst>
              <a:ext uri="{FF2B5EF4-FFF2-40B4-BE49-F238E27FC236}">
                <a16:creationId xmlns:a16="http://schemas.microsoft.com/office/drawing/2014/main" id="{BCD34FCE-A53B-426C-91E2-4E8AB0AEC6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2" y="1471612"/>
            <a:ext cx="95916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6" name="slide6">
            <a:extLst>
              <a:ext uri="{FF2B5EF4-FFF2-40B4-BE49-F238E27FC236}">
                <a16:creationId xmlns:a16="http://schemas.microsoft.com/office/drawing/2014/main" id="{B2FBBC8C-6004-4373-BD90-F80DFFDAA3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75" y="1471612"/>
            <a:ext cx="48958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7" name="slide7">
            <a:extLst>
              <a:ext uri="{FF2B5EF4-FFF2-40B4-BE49-F238E27FC236}">
                <a16:creationId xmlns:a16="http://schemas.microsoft.com/office/drawing/2014/main" id="{62B36C78-202B-4DF2-A52A-D5C0E4ACC7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12" y="2743200"/>
            <a:ext cx="78771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2022-02-01T11:11:18Z</dcterms:created>
  <dcterms:modified xsi:type="dcterms:W3CDTF">2022-02-01T11:11:18Z</dcterms:modified>
</cp:coreProperties>
</file>