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105"/>
    <a:srgbClr val="FFCC00"/>
    <a:srgbClr val="990000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DBE8BD5-79B3-1BA8-297F-E6037AFC92C2}"/>
              </a:ext>
            </a:extLst>
          </p:cNvPr>
          <p:cNvSpPr/>
          <p:nvPr/>
        </p:nvSpPr>
        <p:spPr>
          <a:xfrm>
            <a:off x="1934194" y="1663638"/>
            <a:ext cx="3073977" cy="3073977"/>
          </a:xfrm>
          <a:prstGeom prst="ellipse">
            <a:avLst/>
          </a:prstGeom>
          <a:solidFill>
            <a:srgbClr val="F29105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dirty="0">
              <a:solidFill>
                <a:prstClr val="white"/>
              </a:solidFill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B6F19-3515-AB00-BEED-A2B8F64A98D4}"/>
              </a:ext>
            </a:extLst>
          </p:cNvPr>
          <p:cNvSpPr/>
          <p:nvPr/>
        </p:nvSpPr>
        <p:spPr>
          <a:xfrm>
            <a:off x="5286994" y="1663636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A0237EB-6B69-90C8-DE2C-6AA7A0B9D298}"/>
              </a:ext>
            </a:extLst>
          </p:cNvPr>
          <p:cNvSpPr/>
          <p:nvPr/>
        </p:nvSpPr>
        <p:spPr>
          <a:xfrm>
            <a:off x="8639794" y="1663636"/>
            <a:ext cx="3073977" cy="307397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8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017CE-2165-177A-F049-A85E2B81E5B3}"/>
              </a:ext>
            </a:extLst>
          </p:cNvPr>
          <p:cNvGrpSpPr/>
          <p:nvPr/>
        </p:nvGrpSpPr>
        <p:grpSpPr>
          <a:xfrm>
            <a:off x="6702137" y="1826924"/>
            <a:ext cx="3073977" cy="3073977"/>
            <a:chOff x="6702137" y="1826924"/>
            <a:chExt cx="3073977" cy="30739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09E5B9-341B-23C0-6D0C-CC13C2329AFF}"/>
                </a:ext>
              </a:extLst>
            </p:cNvPr>
            <p:cNvSpPr/>
            <p:nvPr/>
          </p:nvSpPr>
          <p:spPr>
            <a:xfrm>
              <a:off x="6702137" y="1826924"/>
              <a:ext cx="3073977" cy="3073977"/>
            </a:xfrm>
            <a:prstGeom prst="ellipse">
              <a:avLst/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AC9233-8689-4786-2DA2-A6F39FD7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2466" y="2263583"/>
              <a:ext cx="2413319" cy="241331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2559248" y="-412753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F2AB41-DE26-F386-95B9-6492EBB68386}"/>
              </a:ext>
            </a:extLst>
          </p:cNvPr>
          <p:cNvSpPr/>
          <p:nvPr/>
        </p:nvSpPr>
        <p:spPr>
          <a:xfrm>
            <a:off x="1045369" y="3548064"/>
            <a:ext cx="3929063" cy="2679703"/>
          </a:xfrm>
          <a:prstGeom prst="roundRect">
            <a:avLst>
              <a:gd name="adj" fmla="val 47230"/>
            </a:avLst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74B8E-1C15-9EE9-6D9A-B03FC9C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75" y="3560590"/>
            <a:ext cx="2654651" cy="2654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9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109E5B9-341B-23C0-6D0C-CC13C2329AFF}"/>
              </a:ext>
            </a:extLst>
          </p:cNvPr>
          <p:cNvSpPr/>
          <p:nvPr/>
        </p:nvSpPr>
        <p:spPr>
          <a:xfrm>
            <a:off x="6548438" y="1673225"/>
            <a:ext cx="3381375" cy="3381375"/>
          </a:xfrm>
          <a:prstGeom prst="ellipse">
            <a:avLst/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E7E1-413F-B705-0CD3-17D4E30E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75" y="1803400"/>
            <a:ext cx="3251200" cy="3251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AC9233-8689-4786-2DA2-A6F39FD7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162" y="2266949"/>
            <a:ext cx="2193926" cy="2193926"/>
          </a:xfrm>
          <a:prstGeom prst="rect">
            <a:avLst/>
          </a:prstGeom>
          <a:noFill/>
        </p:spPr>
      </p:pic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1687711" y="-1157288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 Hyung Lee</cp:lastModifiedBy>
  <cp:revision>7</cp:revision>
  <dcterms:created xsi:type="dcterms:W3CDTF">2024-02-23T03:06:00Z</dcterms:created>
  <dcterms:modified xsi:type="dcterms:W3CDTF">2024-03-01T04:57:14Z</dcterms:modified>
</cp:coreProperties>
</file>