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29105"/>
    <a:srgbClr val="06D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8CD7-D530-B386-2FF2-FD2379F7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AD285-AA94-7E81-6FE3-88B32177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F8BC2-E613-F9B1-5B43-F89D1D8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0824-B03B-B8D4-953A-44E1C607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2B1F1-2489-CDD4-33DB-3556976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1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FAC8-F340-83BA-FB87-3998CF34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F58B9-D2D5-571A-F5D2-31DFA83F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17C1-7062-F63D-8560-E4102E76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89C8-FCD8-3564-A067-15623EB1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F3BD8-AC77-B2A6-24CE-970203A0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7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164FC-8526-DAE6-E591-FDF0D6458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422E9-66A0-787A-3E2C-CE33CF77B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D015-7589-49D7-1A84-E7487C51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7C0AE-7403-02FB-3CD7-A314569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098F-38CD-4F74-6247-701CADF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45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90F66-8F7F-9E48-2AA9-3586B4FB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CE728-B7CF-9911-C3A9-EC30DE67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CD96D-F369-F5DE-3750-FEEA8A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E60C9-6CA9-AE35-AC13-F3130EC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12B67-99A3-1B64-88D1-DB32EBF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9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2310-6EE8-B2FB-A29B-0C56E91B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B088C-B44F-A947-5511-1CA85C09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BD33D-929D-5A14-8A89-E35CFD86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39EF-C479-FBBE-B879-28D7A4DB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F68C-A6B0-CEDE-8F49-0870C8A6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6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CD42-6B95-6CF2-A0D6-EAB8664D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1142A-ACDC-A7D5-C100-B1E13740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6CCE8-8E5C-1E50-6669-D375766F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28FB9-8C31-2EA7-163E-55AED22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DB510-6462-C200-453A-1153776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C75B-25EB-CDED-554B-820438A6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49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94C61-65CE-38C8-CB7A-5F7D3031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084A7-422E-4759-3278-C0CEE06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F5A1A-1C32-2C24-BDDD-A4676628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57789C-C6BA-93E3-85A8-F0FD3E4E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EFBA3-E8EC-0EF3-EA18-4C8809258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F0C4C-87BF-8BF6-D3E8-F3376E89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4BD21-6F5D-3FCC-820E-3AF97FDF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97D14-8066-869F-A718-E839F3A1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5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23A47-C29E-44AD-2001-C2FBB09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73B510-3A6C-8F45-89DE-C7404216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FD635-5080-8ABC-244D-0464A8F0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EE1B0-2D28-68D7-C768-65F23A8B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0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AEEE5-7C33-57E0-0BC0-2124AF4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CC6710-A3F9-7C47-778C-54F7B055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360B5-41C3-7B7F-812B-A07C1E8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92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D310-0BAB-8B63-62D2-1EEEB59F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18188-8B91-9B73-0CCA-2FB0A8B0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ED2A3-F82A-5F2A-0176-599AB3C5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C6206-A85C-FCAB-F6DA-0087757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627B4-7433-7E53-721E-33CBF16D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9FDE4-6585-B89C-7B70-A7A1356D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9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4733-65F0-1B61-F494-6FD37EB2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84D253-FCE7-764A-A929-0E12B9E4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F96BB-E99E-7C07-BBCC-13ADE9F9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9E0D-106A-4342-D22D-B660551A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29208-1F63-2D0E-9D9B-69DF4CDE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E421F-36EC-DCF9-CE51-AD3B022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02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45652-EA86-1EC1-085D-4944C32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D044F-FE5E-BAA7-2AFF-82C03CD1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0302-A7BD-E7F0-58E5-E96DCC27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84631-440E-2BD9-7A28-8EF55D15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CD315-581F-55FD-B5D0-D3A015C0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3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DBE8BD5-79B3-1BA8-297F-E6037AFC92C2}"/>
              </a:ext>
            </a:extLst>
          </p:cNvPr>
          <p:cNvSpPr/>
          <p:nvPr/>
        </p:nvSpPr>
        <p:spPr>
          <a:xfrm>
            <a:off x="1934194" y="1663638"/>
            <a:ext cx="3073977" cy="3073977"/>
          </a:xfrm>
          <a:prstGeom prst="ellipse">
            <a:avLst/>
          </a:prstGeom>
          <a:solidFill>
            <a:srgbClr val="F291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3B6F19-3515-AB00-BEED-A2B8F64A98D4}"/>
              </a:ext>
            </a:extLst>
          </p:cNvPr>
          <p:cNvSpPr/>
          <p:nvPr/>
        </p:nvSpPr>
        <p:spPr>
          <a:xfrm>
            <a:off x="5417622" y="1663637"/>
            <a:ext cx="3073977" cy="3073977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0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827615-D826-4213-1C0D-C57A615B839F}"/>
              </a:ext>
            </a:extLst>
          </p:cNvPr>
          <p:cNvGrpSpPr/>
          <p:nvPr/>
        </p:nvGrpSpPr>
        <p:grpSpPr>
          <a:xfrm>
            <a:off x="179065" y="3292882"/>
            <a:ext cx="4321969" cy="2679703"/>
            <a:chOff x="848916" y="3548064"/>
            <a:chExt cx="4321969" cy="2679703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54FBDF1-39B6-157D-28CB-735A569982BA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35723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F50FAA-4E43-A822-AC1B-1C2B5698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BB18ED-3D10-1FC3-AC97-67588A1BF281}"/>
              </a:ext>
            </a:extLst>
          </p:cNvPr>
          <p:cNvGrpSpPr/>
          <p:nvPr/>
        </p:nvGrpSpPr>
        <p:grpSpPr>
          <a:xfrm>
            <a:off x="5881659" y="1945758"/>
            <a:ext cx="4321969" cy="2435487"/>
            <a:chOff x="848916" y="3548064"/>
            <a:chExt cx="4321969" cy="2679703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337929C-F02A-D467-16D0-7087E3DEDD08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50000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539E5F-2CFE-CDB3-5314-BDCF290E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8881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F017CE-2165-177A-F049-A85E2B81E5B3}"/>
              </a:ext>
            </a:extLst>
          </p:cNvPr>
          <p:cNvGrpSpPr/>
          <p:nvPr/>
        </p:nvGrpSpPr>
        <p:grpSpPr>
          <a:xfrm>
            <a:off x="6702137" y="1826924"/>
            <a:ext cx="3073977" cy="3073977"/>
            <a:chOff x="6702137" y="1826924"/>
            <a:chExt cx="3073977" cy="307397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09E5B9-341B-23C0-6D0C-CC13C2329AFF}"/>
                </a:ext>
              </a:extLst>
            </p:cNvPr>
            <p:cNvSpPr/>
            <p:nvPr/>
          </p:nvSpPr>
          <p:spPr>
            <a:xfrm>
              <a:off x="6702137" y="1826924"/>
              <a:ext cx="3073977" cy="3073977"/>
            </a:xfrm>
            <a:prstGeom prst="ellipse">
              <a:avLst/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AC9233-8689-4786-2DA2-A6F39FD7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2466" y="2263583"/>
              <a:ext cx="2413319" cy="2413319"/>
            </a:xfrm>
            <a:prstGeom prst="rect">
              <a:avLst/>
            </a:prstGeom>
            <a:noFill/>
          </p:spPr>
        </p:pic>
      </p:grpSp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2559248" y="-412753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F2AB41-DE26-F386-95B9-6492EBB68386}"/>
              </a:ext>
            </a:extLst>
          </p:cNvPr>
          <p:cNvSpPr/>
          <p:nvPr/>
        </p:nvSpPr>
        <p:spPr>
          <a:xfrm>
            <a:off x="1045369" y="3548064"/>
            <a:ext cx="3929063" cy="2679703"/>
          </a:xfrm>
          <a:prstGeom prst="roundRect">
            <a:avLst>
              <a:gd name="adj" fmla="val 47230"/>
            </a:avLst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74B8E-1C15-9EE9-6D9A-B03FC9CF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575" y="3560590"/>
            <a:ext cx="2654651" cy="2654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9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109E5B9-341B-23C0-6D0C-CC13C2329AFF}"/>
              </a:ext>
            </a:extLst>
          </p:cNvPr>
          <p:cNvSpPr/>
          <p:nvPr/>
        </p:nvSpPr>
        <p:spPr>
          <a:xfrm>
            <a:off x="6548438" y="1673225"/>
            <a:ext cx="3381375" cy="3381375"/>
          </a:xfrm>
          <a:prstGeom prst="ellipse">
            <a:avLst/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1E7E1-413F-B705-0CD3-17D4E30E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7175" y="1803400"/>
            <a:ext cx="3251200" cy="3251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AC9233-8689-4786-2DA2-A6F39FD7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162" y="2266949"/>
            <a:ext cx="2193926" cy="2193926"/>
          </a:xfrm>
          <a:prstGeom prst="rect">
            <a:avLst/>
          </a:prstGeom>
          <a:noFill/>
        </p:spPr>
      </p:pic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1687711" y="-1157288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4BF2584-5D2C-20B6-8595-DD9DEC0C4153}"/>
              </a:ext>
            </a:extLst>
          </p:cNvPr>
          <p:cNvSpPr/>
          <p:nvPr/>
        </p:nvSpPr>
        <p:spPr>
          <a:xfrm>
            <a:off x="4131468" y="1807779"/>
            <a:ext cx="3929063" cy="3242440"/>
          </a:xfrm>
          <a:prstGeom prst="roundRect">
            <a:avLst>
              <a:gd name="adj" fmla="val 472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819D3597-E2BF-EE8E-C75A-67DE2F08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08500" y="18415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0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0</Words>
  <Application>Microsoft Macintosh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 Hyung Lee</dc:creator>
  <cp:lastModifiedBy>Ju Hyung Lee</cp:lastModifiedBy>
  <cp:revision>2</cp:revision>
  <dcterms:created xsi:type="dcterms:W3CDTF">2024-02-23T03:06:00Z</dcterms:created>
  <dcterms:modified xsi:type="dcterms:W3CDTF">2024-03-01T03:14:45Z</dcterms:modified>
</cp:coreProperties>
</file>