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9" r:id="rId4"/>
    <p:sldId id="257" r:id="rId5"/>
    <p:sldId id="25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990000"/>
    <a:srgbClr val="F29105"/>
    <a:srgbClr val="06DB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howGuides="1">
      <p:cViewPr varScale="1">
        <p:scale>
          <a:sx n="117" d="100"/>
          <a:sy n="117" d="100"/>
        </p:scale>
        <p:origin x="360" y="168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38CD7-D530-B386-2FF2-FD2379F7A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AAD285-AA94-7E81-6FE3-88B321771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F8BC2-E613-F9B1-5B43-F89D1D8B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D0824-B03B-B8D4-953A-44E1C607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2B1F1-2489-CDD4-33DB-35569766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119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6FAC8-F340-83BA-FB87-3998CF34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2F58B9-D2D5-571A-F5D2-31DFA83FC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217C1-7062-F63D-8560-E4102E76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AF89C8-FCD8-3564-A067-15623EB1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FF3BD8-AC77-B2A6-24CE-970203A0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873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4164FC-8526-DAE6-E591-FDF0D6458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2422E9-66A0-787A-3E2C-CE33CF77B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6D015-7589-49D7-1A84-E7487C51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7C0AE-7403-02FB-3CD7-A3145694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4098F-38CD-4F74-6247-701CADFD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451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90F66-8F7F-9E48-2AA9-3586B4FB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5CE728-B7CF-9911-C3A9-EC30DE67F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9CD96D-F369-F5DE-3750-FEEA8A90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E60C9-6CA9-AE35-AC13-F3130EC71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12B67-99A3-1B64-88D1-DB32EBF2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998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72310-6EE8-B2FB-A29B-0C56E91B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6B088C-B44F-A947-5511-1CA85C09C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BD33D-929D-5A14-8A89-E35CFD86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A39EF-C479-FBBE-B879-28D7A4DB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6F68C-A6B0-CEDE-8F49-0870C8A6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466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8CD42-6B95-6CF2-A0D6-EAB8664D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1142A-ACDC-A7D5-C100-B1E13740D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06CCE8-8E5C-1E50-6669-D375766F1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428FB9-8C31-2EA7-163E-55AED222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8DB510-6462-C200-453A-11537761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5C75B-25EB-CDED-554B-820438A6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497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94C61-65CE-38C8-CB7A-5F7D3031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084A7-422E-4759-3278-C0CEE0641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F5A1A-1C32-2C24-BDDD-A46766289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57789C-C6BA-93E3-85A8-F0FD3E4E3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0EFBA3-E8EC-0EF3-EA18-4C8809258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9F0C4C-87BF-8BF6-D3E8-F3376E89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64BD21-6F5D-3FCC-820E-3AF97FDF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697D14-8066-869F-A718-E839F3A1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558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23A47-C29E-44AD-2001-C2FBB095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73B510-3A6C-8F45-89DE-C7404216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DFD635-5080-8ABC-244D-0464A8F0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8EE1B0-2D28-68D7-C768-65F23A8B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603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2AEEE5-7C33-57E0-0BC0-2124AF48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CC6710-A3F9-7C47-778C-54F7B055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F360B5-41C3-7B7F-812B-A07C1E8F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392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3D310-0BAB-8B63-62D2-1EEEB59F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18188-8B91-9B73-0CCA-2FB0A8B01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2ED2A3-F82A-5F2A-0176-599AB3C57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FC6206-A85C-FCAB-F6DA-00877579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7627B4-7433-7E53-721E-33CBF16D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69FDE4-6585-B89C-7B70-A7A1356D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0196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04733-65F0-1B61-F494-6FD37EB2F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84D253-FCE7-764A-A929-0E12B9E46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1F96BB-E99E-7C07-BBCC-13ADE9F90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E9E0D-106A-4342-D22D-B660551A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B29208-1F63-2D0E-9D9B-69DF4CDE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FE421F-36EC-DCF9-CE51-AD3B0225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025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F45652-EA86-1EC1-085D-4944C325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1D044F-FE5E-BAA7-2AFF-82C03CD1F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A0302-A7BD-E7F0-58E5-E96DCC272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6F15C1-A5AF-144C-8F8E-B816AAE2DEC0}" type="datetimeFigureOut">
              <a:rPr kumimoji="1" lang="ko-KR" altLang="en-US" smtClean="0"/>
              <a:t>2024. 2. 29.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84631-440E-2BD9-7A28-8EF55D158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CD315-581F-55FD-B5D0-D3A015C0E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F885A-3E22-D64C-A596-7851F892B08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234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6DBE8BD5-79B3-1BA8-297F-E6037AFC92C2}"/>
              </a:ext>
            </a:extLst>
          </p:cNvPr>
          <p:cNvSpPr/>
          <p:nvPr/>
        </p:nvSpPr>
        <p:spPr>
          <a:xfrm>
            <a:off x="1934194" y="1663638"/>
            <a:ext cx="3073977" cy="3073977"/>
          </a:xfrm>
          <a:prstGeom prst="ellipse">
            <a:avLst/>
          </a:prstGeom>
          <a:solidFill>
            <a:srgbClr val="F291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600" b="1" dirty="0">
                <a:solidFill>
                  <a:prstClr val="white"/>
                </a:solidFill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JH</a:t>
            </a:r>
            <a:endParaRPr kumimoji="1" lang="ko-KR" altLang="en-US" sz="96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pple SD Gothic Neo" panose="020003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93B6F19-3515-AB00-BEED-A2B8F64A98D4}"/>
              </a:ext>
            </a:extLst>
          </p:cNvPr>
          <p:cNvSpPr/>
          <p:nvPr/>
        </p:nvSpPr>
        <p:spPr>
          <a:xfrm>
            <a:off x="5286994" y="1663636"/>
            <a:ext cx="3073977" cy="3073977"/>
          </a:xfrm>
          <a:prstGeom prst="ellipse">
            <a:avLst/>
          </a:prstGeom>
          <a:solidFill>
            <a:srgbClr val="990000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600" b="1" dirty="0">
                <a:solidFill>
                  <a:prstClr val="white"/>
                </a:solidFill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JH</a:t>
            </a:r>
            <a:endParaRPr kumimoji="1" lang="ko-KR" altLang="en-US" sz="96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pple SD Gothic Neo" panose="02000300000000000000" pitchFamily="2" charset="-127"/>
              <a:cs typeface="Arial" panose="020B0604020202020204" pitchFamily="34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A0237EB-6B69-90C8-DE2C-6AA7A0B9D298}"/>
              </a:ext>
            </a:extLst>
          </p:cNvPr>
          <p:cNvSpPr/>
          <p:nvPr/>
        </p:nvSpPr>
        <p:spPr>
          <a:xfrm>
            <a:off x="8639794" y="1663636"/>
            <a:ext cx="3073977" cy="3073977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600" b="1" dirty="0">
                <a:solidFill>
                  <a:prstClr val="white"/>
                </a:solidFill>
                <a:latin typeface="Arial" panose="020B0604020202020204" pitchFamily="34" charset="0"/>
                <a:ea typeface="Apple SD Gothic Neo" panose="02000300000000000000" pitchFamily="2" charset="-127"/>
                <a:cs typeface="Arial" panose="020B0604020202020204" pitchFamily="34" charset="0"/>
              </a:rPr>
              <a:t>JH</a:t>
            </a:r>
            <a:endParaRPr kumimoji="1" lang="ko-KR" altLang="en-US" sz="96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Apple SD Gothic Neo" panose="02000300000000000000" pitchFamily="2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07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DA827615-D826-4213-1C0D-C57A615B839F}"/>
              </a:ext>
            </a:extLst>
          </p:cNvPr>
          <p:cNvGrpSpPr/>
          <p:nvPr/>
        </p:nvGrpSpPr>
        <p:grpSpPr>
          <a:xfrm>
            <a:off x="179065" y="3292882"/>
            <a:ext cx="4321969" cy="2679703"/>
            <a:chOff x="848916" y="3548064"/>
            <a:chExt cx="4321969" cy="2679703"/>
          </a:xfrm>
        </p:grpSpPr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454FBDF1-39B6-157D-28CB-735A569982BA}"/>
                </a:ext>
              </a:extLst>
            </p:cNvPr>
            <p:cNvSpPr/>
            <p:nvPr/>
          </p:nvSpPr>
          <p:spPr>
            <a:xfrm>
              <a:off x="848916" y="3548064"/>
              <a:ext cx="4321969" cy="2679703"/>
            </a:xfrm>
            <a:prstGeom prst="roundRect">
              <a:avLst>
                <a:gd name="adj" fmla="val 35723"/>
              </a:avLst>
            </a:prstGeom>
            <a:solidFill>
              <a:srgbClr val="06DB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FF50FAA-4E43-A822-AC1B-1C2B5698B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82575" y="3560590"/>
              <a:ext cx="2654651" cy="2654651"/>
            </a:xfrm>
            <a:prstGeom prst="rect">
              <a:avLst/>
            </a:prstGeom>
            <a:noFill/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BBB18ED-3D10-1FC3-AC97-67588A1BF281}"/>
              </a:ext>
            </a:extLst>
          </p:cNvPr>
          <p:cNvGrpSpPr/>
          <p:nvPr/>
        </p:nvGrpSpPr>
        <p:grpSpPr>
          <a:xfrm>
            <a:off x="5881659" y="1945758"/>
            <a:ext cx="4321969" cy="2435487"/>
            <a:chOff x="848916" y="3548064"/>
            <a:chExt cx="4321969" cy="2679703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C337929C-F02A-D467-16D0-7087E3DEDD08}"/>
                </a:ext>
              </a:extLst>
            </p:cNvPr>
            <p:cNvSpPr/>
            <p:nvPr/>
          </p:nvSpPr>
          <p:spPr>
            <a:xfrm>
              <a:off x="848916" y="3548064"/>
              <a:ext cx="4321969" cy="2679703"/>
            </a:xfrm>
            <a:prstGeom prst="roundRect">
              <a:avLst>
                <a:gd name="adj" fmla="val 50000"/>
              </a:avLst>
            </a:prstGeom>
            <a:solidFill>
              <a:srgbClr val="06DB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1539E5F-2CFE-CDB3-5314-BDCF290E0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82575" y="3560590"/>
              <a:ext cx="2654651" cy="265465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588812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EF017CE-2165-177A-F049-A85E2B81E5B3}"/>
              </a:ext>
            </a:extLst>
          </p:cNvPr>
          <p:cNvGrpSpPr/>
          <p:nvPr/>
        </p:nvGrpSpPr>
        <p:grpSpPr>
          <a:xfrm>
            <a:off x="6702137" y="1826924"/>
            <a:ext cx="3073977" cy="3073977"/>
            <a:chOff x="6702137" y="1826924"/>
            <a:chExt cx="3073977" cy="3073977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09E5B9-341B-23C0-6D0C-CC13C2329AFF}"/>
                </a:ext>
              </a:extLst>
            </p:cNvPr>
            <p:cNvSpPr/>
            <p:nvPr/>
          </p:nvSpPr>
          <p:spPr>
            <a:xfrm>
              <a:off x="6702137" y="1826924"/>
              <a:ext cx="3073977" cy="3073977"/>
            </a:xfrm>
            <a:prstGeom prst="ellipse">
              <a:avLst/>
            </a:prstGeom>
            <a:solidFill>
              <a:srgbClr val="06DB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AAC9233-8689-4786-2DA2-A6F39FD73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032466" y="2263583"/>
              <a:ext cx="2413319" cy="2413319"/>
            </a:xfrm>
            <a:prstGeom prst="rect">
              <a:avLst/>
            </a:prstGeom>
            <a:noFill/>
          </p:spPr>
        </p:pic>
      </p:grpSp>
      <p:pic>
        <p:nvPicPr>
          <p:cNvPr id="1026" name="Picture 2" descr="What do the icons on the Apple Watch mean? - Coolblue - anything for a smile">
            <a:extLst>
              <a:ext uri="{FF2B5EF4-FFF2-40B4-BE49-F238E27FC236}">
                <a16:creationId xmlns:a16="http://schemas.microsoft.com/office/drawing/2014/main" id="{5E409C04-0A7D-E8BA-7ACC-1AA1F705E3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2" r="44014" b="42389"/>
          <a:stretch/>
        </p:blipFill>
        <p:spPr bwMode="auto">
          <a:xfrm>
            <a:off x="-2559248" y="-412753"/>
            <a:ext cx="5972572" cy="26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ADF2AB41-DE26-F386-95B9-6492EBB68386}"/>
              </a:ext>
            </a:extLst>
          </p:cNvPr>
          <p:cNvSpPr/>
          <p:nvPr/>
        </p:nvSpPr>
        <p:spPr>
          <a:xfrm>
            <a:off x="1045369" y="3548064"/>
            <a:ext cx="3929063" cy="2679703"/>
          </a:xfrm>
          <a:prstGeom prst="roundRect">
            <a:avLst>
              <a:gd name="adj" fmla="val 47230"/>
            </a:avLst>
          </a:prstGeom>
          <a:solidFill>
            <a:srgbClr val="06DB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E74B8E-1C15-9EE9-6D9A-B03FC9CF3B7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2575" y="3560590"/>
            <a:ext cx="2654651" cy="2654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595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6109E5B9-341B-23C0-6D0C-CC13C2329AFF}"/>
              </a:ext>
            </a:extLst>
          </p:cNvPr>
          <p:cNvSpPr/>
          <p:nvPr/>
        </p:nvSpPr>
        <p:spPr>
          <a:xfrm>
            <a:off x="6548438" y="1673225"/>
            <a:ext cx="3381375" cy="3381375"/>
          </a:xfrm>
          <a:prstGeom prst="ellipse">
            <a:avLst/>
          </a:prstGeom>
          <a:solidFill>
            <a:srgbClr val="06DB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01E7E1-413F-B705-0CD3-17D4E30EDBA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7175" y="1803400"/>
            <a:ext cx="3251200" cy="32512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AC9233-8689-4786-2DA2-A6F39FD7308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42162" y="2266949"/>
            <a:ext cx="2193926" cy="2193926"/>
          </a:xfrm>
          <a:prstGeom prst="rect">
            <a:avLst/>
          </a:prstGeom>
          <a:noFill/>
        </p:spPr>
      </p:pic>
      <p:pic>
        <p:nvPicPr>
          <p:cNvPr id="1026" name="Picture 2" descr="What do the icons on the Apple Watch mean? - Coolblue - anything for a smile">
            <a:extLst>
              <a:ext uri="{FF2B5EF4-FFF2-40B4-BE49-F238E27FC236}">
                <a16:creationId xmlns:a16="http://schemas.microsoft.com/office/drawing/2014/main" id="{5E409C04-0A7D-E8BA-7ACC-1AA1F705E3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2" r="44014" b="42389"/>
          <a:stretch/>
        </p:blipFill>
        <p:spPr bwMode="auto">
          <a:xfrm>
            <a:off x="-1687711" y="-1157288"/>
            <a:ext cx="5972572" cy="267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6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4BF2584-5D2C-20B6-8595-DD9DEC0C4153}"/>
              </a:ext>
            </a:extLst>
          </p:cNvPr>
          <p:cNvSpPr/>
          <p:nvPr/>
        </p:nvSpPr>
        <p:spPr>
          <a:xfrm>
            <a:off x="4131468" y="1807779"/>
            <a:ext cx="3929063" cy="3242440"/>
          </a:xfrm>
          <a:prstGeom prst="roundRect">
            <a:avLst>
              <a:gd name="adj" fmla="val 4723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7" name="그림 6" descr="블랙, 어둠이(가) 표시된 사진&#10;&#10;자동 생성된 설명">
            <a:extLst>
              <a:ext uri="{FF2B5EF4-FFF2-40B4-BE49-F238E27FC236}">
                <a16:creationId xmlns:a16="http://schemas.microsoft.com/office/drawing/2014/main" id="{819D3597-E2BF-EE8E-C75A-67DE2F087F2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508500" y="18415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0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</Words>
  <Application>Microsoft Macintosh PowerPoint</Application>
  <PresentationFormat>와이드스크린</PresentationFormat>
  <Paragraphs>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 Hyung Lee</dc:creator>
  <cp:lastModifiedBy>Ju Hyung Lee</cp:lastModifiedBy>
  <cp:revision>4</cp:revision>
  <dcterms:created xsi:type="dcterms:W3CDTF">2024-02-23T03:06:00Z</dcterms:created>
  <dcterms:modified xsi:type="dcterms:W3CDTF">2024-03-01T03:28:57Z</dcterms:modified>
</cp:coreProperties>
</file>