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4" r:id="rId3"/>
    <p:sldId id="263" r:id="rId4"/>
    <p:sldId id="262" r:id="rId5"/>
    <p:sldId id="261" r:id="rId6"/>
    <p:sldId id="260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BFF"/>
    <a:srgbClr val="007AFF"/>
    <a:srgbClr val="23A5B6"/>
    <a:srgbClr val="0D3262"/>
    <a:srgbClr val="F29105"/>
    <a:srgbClr val="FFCC00"/>
    <a:srgbClr val="990000"/>
    <a:srgbClr val="06D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668"/>
  </p:normalViewPr>
  <p:slideViewPr>
    <p:cSldViewPr snapToGrid="0" showGuides="1">
      <p:cViewPr varScale="1">
        <p:scale>
          <a:sx n="98" d="100"/>
          <a:sy n="98" d="100"/>
        </p:scale>
        <p:origin x="192" y="720"/>
      </p:cViewPr>
      <p:guideLst>
        <p:guide orient="horz" pos="2137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38CD7-D530-B386-2FF2-FD2379F7A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AD285-AA94-7E81-6FE3-88B32177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F8BC2-E613-F9B1-5B43-F89D1D8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2024. 11. 27.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D0824-B03B-B8D4-953A-44E1C607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2B1F1-2489-CDD4-33DB-3556976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11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FAC8-F340-83BA-FB87-3998CF34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F58B9-D2D5-571A-F5D2-31DFA83F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17C1-7062-F63D-8560-E4102E76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2024. 11. 27.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F89C8-FCD8-3564-A067-15623EB1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F3BD8-AC77-B2A6-24CE-970203A0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873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4164FC-8526-DAE6-E591-FDF0D6458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422E9-66A0-787A-3E2C-CE33CF77B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D015-7589-49D7-1A84-E7487C51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2024. 11. 27.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7C0AE-7403-02FB-3CD7-A3145694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4098F-38CD-4F74-6247-701CADFD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45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90F66-8F7F-9E48-2AA9-3586B4FB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CE728-B7CF-9911-C3A9-EC30DE67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CD96D-F369-F5DE-3750-FEEA8A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2024. 11. 27.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E60C9-6CA9-AE35-AC13-F3130EC7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12B67-99A3-1B64-88D1-DB32EBF2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998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2310-6EE8-B2FB-A29B-0C56E91B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B088C-B44F-A947-5511-1CA85C09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BD33D-929D-5A14-8A89-E35CFD86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2024. 11. 27.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A39EF-C479-FBBE-B879-28D7A4DB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6F68C-A6B0-CEDE-8F49-0870C8A6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466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8CD42-6B95-6CF2-A0D6-EAB8664D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1142A-ACDC-A7D5-C100-B1E13740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6CCE8-8E5C-1E50-6669-D375766F1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28FB9-8C31-2EA7-163E-55AED222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2024. 11. 27.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DB510-6462-C200-453A-1153776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5C75B-25EB-CDED-554B-820438A6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497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94C61-65CE-38C8-CB7A-5F7D3031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084A7-422E-4759-3278-C0CEE064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F5A1A-1C32-2C24-BDDD-A4676628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57789C-C6BA-93E3-85A8-F0FD3E4E3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EFBA3-E8EC-0EF3-EA18-4C8809258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F0C4C-87BF-8BF6-D3E8-F3376E89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2024. 11. 27.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4BD21-6F5D-3FCC-820E-3AF97FDF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697D14-8066-869F-A718-E839F3A1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58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23A47-C29E-44AD-2001-C2FBB09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73B510-3A6C-8F45-89DE-C7404216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2024. 11. 27.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FD635-5080-8ABC-244D-0464A8F0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8EE1B0-2D28-68D7-C768-65F23A8B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03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2AEEE5-7C33-57E0-0BC0-2124AF48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2024. 11. 27.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CC6710-A3F9-7C47-778C-54F7B055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360B5-41C3-7B7F-812B-A07C1E8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392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D310-0BAB-8B63-62D2-1EEEB59F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18188-8B91-9B73-0CCA-2FB0A8B0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ED2A3-F82A-5F2A-0176-599AB3C57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C6206-A85C-FCAB-F6DA-0087757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2024. 11. 27.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627B4-7433-7E53-721E-33CBF16D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9FDE4-6585-B89C-7B70-A7A1356D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19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4733-65F0-1B61-F494-6FD37EB2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84D253-FCE7-764A-A929-0E12B9E4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F96BB-E99E-7C07-BBCC-13ADE9F90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E9E0D-106A-4342-D22D-B660551A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2024. 11. 27.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29208-1F63-2D0E-9D9B-69DF4CDE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E421F-36EC-DCF9-CE51-AD3B0225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02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F45652-EA86-1EC1-085D-4944C32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D044F-FE5E-BAA7-2AFF-82C03CD1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0302-A7BD-E7F0-58E5-E96DCC272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F15C1-A5AF-144C-8F8E-B816AAE2DEC0}" type="datetimeFigureOut">
              <a:rPr kumimoji="1" lang="ko-KR" altLang="en-US" smtClean="0"/>
              <a:t>2024. 11. 27.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84631-440E-2BD9-7A28-8EF55D15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CD315-581F-55FD-B5D0-D3A015C0E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234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6F02111-B9F2-CDD2-2B45-BFDA3183E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0" t="11919" r="9801" b="23955"/>
          <a:stretch/>
        </p:blipFill>
        <p:spPr>
          <a:xfrm>
            <a:off x="2804217" y="385022"/>
            <a:ext cx="5990312" cy="60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77D69-8274-423B-D21B-FF4D2DA1B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ECFA50C-0D13-2377-8C31-48DE04D45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0" t="11919" r="9801" b="23955"/>
          <a:stretch/>
        </p:blipFill>
        <p:spPr>
          <a:xfrm>
            <a:off x="2804217" y="385022"/>
            <a:ext cx="5990312" cy="60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8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F325D-6D52-CD92-8B13-3329EAA69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59ACFE5-EB60-E394-2A2E-207B19F5F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90" y="1855499"/>
            <a:ext cx="3086610" cy="308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19405F3-D84B-9D37-2CE5-7AD9285BEA81}"/>
              </a:ext>
            </a:extLst>
          </p:cNvPr>
          <p:cNvGrpSpPr/>
          <p:nvPr/>
        </p:nvGrpSpPr>
        <p:grpSpPr>
          <a:xfrm>
            <a:off x="2286000" y="1550699"/>
            <a:ext cx="3073977" cy="3073977"/>
            <a:chOff x="2341044" y="1855499"/>
            <a:chExt cx="3073977" cy="3073977"/>
          </a:xfrm>
        </p:grpSpPr>
        <p:sp>
          <p:nvSpPr>
            <p:cNvPr id="4" name="타원 1">
              <a:extLst>
                <a:ext uri="{FF2B5EF4-FFF2-40B4-BE49-F238E27FC236}">
                  <a16:creationId xmlns:a16="http://schemas.microsoft.com/office/drawing/2014/main" id="{A8689BEB-3D44-5929-76DE-59E8D73CB5BB}"/>
                </a:ext>
              </a:extLst>
            </p:cNvPr>
            <p:cNvSpPr/>
            <p:nvPr/>
          </p:nvSpPr>
          <p:spPr>
            <a:xfrm>
              <a:off x="2341044" y="1855499"/>
              <a:ext cx="3073977" cy="3073977"/>
            </a:xfrm>
            <a:prstGeom prst="ellipse">
              <a:avLst/>
            </a:prstGeom>
            <a:solidFill>
              <a:srgbClr val="D9E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7000" b="1" u="none" strike="noStrike" kern="1200" cap="none" spc="0" normalizeH="0" baseline="0" noProof="0" dirty="0">
                <a:ln>
                  <a:noFill/>
                </a:ln>
                <a:solidFill>
                  <a:srgbClr val="007AFF"/>
                </a:solidFill>
                <a:effectLst/>
                <a:uLnTx/>
                <a:uFillTx/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42CB9A-9F17-EBBE-C4B5-A967264B442D}"/>
                </a:ext>
              </a:extLst>
            </p:cNvPr>
            <p:cNvSpPr txBox="1"/>
            <p:nvPr/>
          </p:nvSpPr>
          <p:spPr>
            <a:xfrm>
              <a:off x="3201430" y="1919286"/>
              <a:ext cx="1143000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8000" b="1" dirty="0">
                  <a:solidFill>
                    <a:srgbClr val="007AFF"/>
                  </a:solidFill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rPr>
                <a:t>J</a:t>
              </a:r>
              <a:endParaRPr lang="en-US" sz="18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626872-CD63-C287-3DF2-7E7A83799E99}"/>
                </a:ext>
              </a:extLst>
            </p:cNvPr>
            <p:cNvSpPr txBox="1"/>
            <p:nvPr/>
          </p:nvSpPr>
          <p:spPr>
            <a:xfrm>
              <a:off x="3909960" y="2307730"/>
              <a:ext cx="1143000" cy="2277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200" b="1" dirty="0">
                  <a:solidFill>
                    <a:srgbClr val="007AFF"/>
                  </a:solidFill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rPr>
                <a:t>.</a:t>
              </a:r>
              <a:endParaRPr lang="en-US" sz="14200" dirty="0"/>
            </a:p>
          </p:txBody>
        </p:sp>
      </p:grpSp>
      <p:sp>
        <p:nvSpPr>
          <p:cNvPr id="12" name="타원 6">
            <a:extLst>
              <a:ext uri="{FF2B5EF4-FFF2-40B4-BE49-F238E27FC236}">
                <a16:creationId xmlns:a16="http://schemas.microsoft.com/office/drawing/2014/main" id="{97BBA9C6-0FBD-2D0A-365A-013020D714F3}"/>
              </a:ext>
            </a:extLst>
          </p:cNvPr>
          <p:cNvSpPr/>
          <p:nvPr/>
        </p:nvSpPr>
        <p:spPr>
          <a:xfrm>
            <a:off x="6497810" y="2168133"/>
            <a:ext cx="3073977" cy="3073977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innerShdw blurRad="127000">
              <a:srgbClr val="FF0000"/>
            </a:innerShdw>
          </a:effectLst>
          <a:scene3d>
            <a:camera prst="orthographicFront"/>
            <a:lightRig rig="threePt" dir="t"/>
          </a:scene3d>
          <a:sp3d>
            <a:bevelT w="1524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0" b="1" dirty="0">
                <a:solidFill>
                  <a:prstClr val="white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JH</a:t>
            </a:r>
            <a:endParaRPr kumimoji="1" lang="ko-KR" altLang="en-US" sz="110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E01F12-A7C7-91D6-2598-F7F78881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150" y="-98920"/>
            <a:ext cx="40513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6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9F7BD-DD8B-5855-39AF-F63B5444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6D89D77-2C70-3D65-9CF0-4FFFACBB7833}"/>
              </a:ext>
            </a:extLst>
          </p:cNvPr>
          <p:cNvSpPr/>
          <p:nvPr/>
        </p:nvSpPr>
        <p:spPr>
          <a:xfrm>
            <a:off x="3521529" y="2791792"/>
            <a:ext cx="3073977" cy="3073977"/>
          </a:xfrm>
          <a:prstGeom prst="ellipse">
            <a:avLst/>
          </a:prstGeom>
          <a:solidFill>
            <a:srgbClr val="D9E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7000" b="1" dirty="0">
                <a:solidFill>
                  <a:srgbClr val="007AFF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</a:t>
            </a:r>
            <a:r>
              <a:rPr kumimoji="1" lang="en-US" altLang="ko-KR" sz="14200" b="1" dirty="0">
                <a:solidFill>
                  <a:srgbClr val="007AFF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.</a:t>
            </a:r>
            <a:endParaRPr kumimoji="1" lang="ko-KR" altLang="en-US" sz="17000" b="1" u="none" strike="noStrike" kern="1200" cap="none" spc="0" normalizeH="0" baseline="0" noProof="0" dirty="0">
              <a:ln>
                <a:noFill/>
              </a:ln>
              <a:solidFill>
                <a:srgbClr val="007AFF"/>
              </a:solidFill>
              <a:effectLst/>
              <a:uLnTx/>
              <a:uFillTx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3" name="Picture 2" descr="Juhyung Lee">
            <a:extLst>
              <a:ext uri="{FF2B5EF4-FFF2-40B4-BE49-F238E27FC236}">
                <a16:creationId xmlns:a16="http://schemas.microsoft.com/office/drawing/2014/main" id="{40826817-80CA-BC0A-55CC-DA9349CBD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6" y="293172"/>
            <a:ext cx="96139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DCF6A2B-F470-D856-211D-9CA4C08C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19" y="2791792"/>
            <a:ext cx="3086610" cy="308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1">
            <a:extLst>
              <a:ext uri="{FF2B5EF4-FFF2-40B4-BE49-F238E27FC236}">
                <a16:creationId xmlns:a16="http://schemas.microsoft.com/office/drawing/2014/main" id="{DEBF85C6-2C49-4AFE-997A-4FB5DF0CA65E}"/>
              </a:ext>
            </a:extLst>
          </p:cNvPr>
          <p:cNvSpPr/>
          <p:nvPr/>
        </p:nvSpPr>
        <p:spPr>
          <a:xfrm>
            <a:off x="144382" y="2804425"/>
            <a:ext cx="3073977" cy="3073977"/>
          </a:xfrm>
          <a:prstGeom prst="ellipse">
            <a:avLst/>
          </a:prstGeom>
          <a:solidFill>
            <a:srgbClr val="D9E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7000" b="1" u="none" strike="noStrike" kern="1200" cap="none" spc="0" normalizeH="0" baseline="0" noProof="0" dirty="0">
              <a:ln>
                <a:noFill/>
              </a:ln>
              <a:solidFill>
                <a:srgbClr val="007AFF"/>
              </a:solidFill>
              <a:effectLst/>
              <a:uLnTx/>
              <a:uFillTx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EEE1F8-930C-95E8-33A2-3811C8E864E3}"/>
              </a:ext>
            </a:extLst>
          </p:cNvPr>
          <p:cNvGrpSpPr/>
          <p:nvPr/>
        </p:nvGrpSpPr>
        <p:grpSpPr>
          <a:xfrm>
            <a:off x="969193" y="2947004"/>
            <a:ext cx="1866085" cy="2708434"/>
            <a:chOff x="836529" y="2957052"/>
            <a:chExt cx="1866085" cy="27084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07CDF1-FDD8-DDD4-2C1A-7B2D89D24F38}"/>
                </a:ext>
              </a:extLst>
            </p:cNvPr>
            <p:cNvSpPr txBox="1"/>
            <p:nvPr/>
          </p:nvSpPr>
          <p:spPr>
            <a:xfrm>
              <a:off x="836529" y="2957052"/>
              <a:ext cx="1143000" cy="27084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7000" b="1" dirty="0">
                  <a:solidFill>
                    <a:srgbClr val="007AFF"/>
                  </a:solidFill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rPr>
                <a:t>J</a:t>
              </a:r>
              <a:endParaRPr lang="en-US" sz="17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5BCA36-588C-F4E6-ECD2-38E41809A70E}"/>
                </a:ext>
              </a:extLst>
            </p:cNvPr>
            <p:cNvSpPr txBox="1"/>
            <p:nvPr/>
          </p:nvSpPr>
          <p:spPr>
            <a:xfrm>
              <a:off x="1559614" y="3308744"/>
              <a:ext cx="1143000" cy="2277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200" b="1" dirty="0">
                  <a:solidFill>
                    <a:srgbClr val="007AFF"/>
                  </a:solidFill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rPr>
                <a:t>.</a:t>
              </a:r>
              <a:endParaRPr lang="en-US" sz="14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225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3409B-4751-FF81-E06D-C8A24A7CE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FD42B437-B497-6982-A77D-58AE13649DAE}"/>
              </a:ext>
            </a:extLst>
          </p:cNvPr>
          <p:cNvSpPr/>
          <p:nvPr/>
        </p:nvSpPr>
        <p:spPr>
          <a:xfrm>
            <a:off x="1934194" y="1663638"/>
            <a:ext cx="3073977" cy="3073977"/>
          </a:xfrm>
          <a:prstGeom prst="ellipse">
            <a:avLst/>
          </a:prstGeom>
          <a:solidFill>
            <a:srgbClr val="F29105"/>
          </a:solidFill>
          <a:ln>
            <a:noFill/>
          </a:ln>
          <a:effectLst>
            <a:innerShdw blurRad="127000">
              <a:srgbClr val="FF0000"/>
            </a:innerShdw>
          </a:effectLst>
          <a:scene3d>
            <a:camera prst="orthographicFront"/>
            <a:lightRig rig="threePt" dir="t"/>
          </a:scene3d>
          <a:sp3d>
            <a:bevelT w="1524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0" b="1" dirty="0">
                <a:solidFill>
                  <a:prstClr val="white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JH</a:t>
            </a:r>
            <a:endParaRPr kumimoji="1" lang="ko-KR" altLang="en-US" sz="11000" b="1" dirty="0">
              <a:solidFill>
                <a:prstClr val="white"/>
              </a:solidFill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9B4A07-7B67-25E1-7FF9-C40F751AF11F}"/>
              </a:ext>
            </a:extLst>
          </p:cNvPr>
          <p:cNvSpPr/>
          <p:nvPr/>
        </p:nvSpPr>
        <p:spPr>
          <a:xfrm>
            <a:off x="5286994" y="1663636"/>
            <a:ext cx="3073977" cy="3073977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innerShdw blurRad="127000">
              <a:srgbClr val="FF0000"/>
            </a:innerShdw>
          </a:effectLst>
          <a:scene3d>
            <a:camera prst="orthographicFront"/>
            <a:lightRig rig="threePt" dir="t"/>
          </a:scene3d>
          <a:sp3d>
            <a:bevelT w="1524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0" b="1" dirty="0">
                <a:solidFill>
                  <a:prstClr val="white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JH</a:t>
            </a:r>
            <a:endParaRPr kumimoji="1" lang="ko-KR" altLang="en-US" sz="110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FFCA114-3D4B-6D76-5EEB-03850B486B1B}"/>
              </a:ext>
            </a:extLst>
          </p:cNvPr>
          <p:cNvSpPr/>
          <p:nvPr/>
        </p:nvSpPr>
        <p:spPr>
          <a:xfrm>
            <a:off x="8639794" y="1663636"/>
            <a:ext cx="3073977" cy="3073977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600" b="1" dirty="0">
                <a:solidFill>
                  <a:prstClr val="white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JH</a:t>
            </a:r>
            <a:endParaRPr kumimoji="1" lang="ko-KR" altLang="en-US" sz="9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6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827615-D826-4213-1C0D-C57A615B839F}"/>
              </a:ext>
            </a:extLst>
          </p:cNvPr>
          <p:cNvGrpSpPr/>
          <p:nvPr/>
        </p:nvGrpSpPr>
        <p:grpSpPr>
          <a:xfrm>
            <a:off x="179065" y="3292882"/>
            <a:ext cx="4321969" cy="2679703"/>
            <a:chOff x="848916" y="3548064"/>
            <a:chExt cx="4321969" cy="2679703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454FBDF1-39B6-157D-28CB-735A569982BA}"/>
                </a:ext>
              </a:extLst>
            </p:cNvPr>
            <p:cNvSpPr/>
            <p:nvPr/>
          </p:nvSpPr>
          <p:spPr>
            <a:xfrm>
              <a:off x="848916" y="3548064"/>
              <a:ext cx="4321969" cy="2679703"/>
            </a:xfrm>
            <a:prstGeom prst="roundRect">
              <a:avLst>
                <a:gd name="adj" fmla="val 35723"/>
              </a:avLst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F50FAA-4E43-A822-AC1B-1C2B5698B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2575" y="3560590"/>
              <a:ext cx="2654651" cy="2654651"/>
            </a:xfrm>
            <a:prstGeom prst="rect">
              <a:avLst/>
            </a:prstGeom>
            <a:noFill/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BB18ED-3D10-1FC3-AC97-67588A1BF281}"/>
              </a:ext>
            </a:extLst>
          </p:cNvPr>
          <p:cNvGrpSpPr/>
          <p:nvPr/>
        </p:nvGrpSpPr>
        <p:grpSpPr>
          <a:xfrm>
            <a:off x="5881659" y="1945758"/>
            <a:ext cx="4321969" cy="2435487"/>
            <a:chOff x="848916" y="3548064"/>
            <a:chExt cx="4321969" cy="2679703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C337929C-F02A-D467-16D0-7087E3DEDD08}"/>
                </a:ext>
              </a:extLst>
            </p:cNvPr>
            <p:cNvSpPr/>
            <p:nvPr/>
          </p:nvSpPr>
          <p:spPr>
            <a:xfrm>
              <a:off x="848916" y="3548064"/>
              <a:ext cx="4321969" cy="2679703"/>
            </a:xfrm>
            <a:prstGeom prst="roundRect">
              <a:avLst>
                <a:gd name="adj" fmla="val 50000"/>
              </a:avLst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539E5F-2CFE-CDB3-5314-BDCF290E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2575" y="3560590"/>
              <a:ext cx="2654651" cy="265465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8881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4BF2584-5D2C-20B6-8595-DD9DEC0C4153}"/>
              </a:ext>
            </a:extLst>
          </p:cNvPr>
          <p:cNvSpPr/>
          <p:nvPr/>
        </p:nvSpPr>
        <p:spPr>
          <a:xfrm>
            <a:off x="4131468" y="1807779"/>
            <a:ext cx="3929063" cy="3242440"/>
          </a:xfrm>
          <a:prstGeom prst="roundRect">
            <a:avLst>
              <a:gd name="adj" fmla="val 4723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819D3597-E2BF-EE8E-C75A-67DE2F08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508500" y="18415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0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10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 Hyung Lee</dc:creator>
  <cp:lastModifiedBy>Juhyung Lee (Nokia)</cp:lastModifiedBy>
  <cp:revision>8</cp:revision>
  <dcterms:created xsi:type="dcterms:W3CDTF">2024-02-23T03:06:00Z</dcterms:created>
  <dcterms:modified xsi:type="dcterms:W3CDTF">2024-11-28T00:50:05Z</dcterms:modified>
</cp:coreProperties>
</file>