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870" y="12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BAD15-6451-83F4-F637-7B36741C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4BDC2A-BA03-E010-BE2F-25F1804F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A9325-95CB-655D-A3DD-638D0597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70C378-2E2C-4769-6A4E-6A8EBB92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B1184-5C9B-56AC-2775-60B69D99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77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696D6-EB18-127F-1F77-A5BF3BB4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70EB39-AEE2-049A-1017-66E84383D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B8013-B1FE-6E43-AEE2-EC530A26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1811D-C6D4-828B-1128-01D8A1D5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B2BDE2-382C-D1C6-8AB1-00C98AC9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27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33D084-9524-685D-7234-51E9B4DCB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96EB81-F58F-A59F-EA9A-1A123DD3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002B3-4C45-BE87-AFF5-4519752D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9174C-BC82-C97D-95A2-B474518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3D8B1-17CB-617C-4C75-79BF0FBD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8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CB019-FD84-80F4-B7BB-DC3C94D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E573-29BC-8C4C-9134-A1D1B213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1662-C1D9-77CF-047D-01EA5B82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3EB6A-64C3-6D09-0559-49F08EC9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0C98A9-8A9B-D30F-4757-912D58AD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08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6A804-7467-FA25-6260-4DC0DAB4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3CB36D-1DA4-9969-B0F6-3001E644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BE12A-4A19-BF8F-EF08-AF040FA9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CE1DD-86AA-22CE-B0A1-89AB83BE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2687B-745F-C4FC-B6BB-9FA3FFF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8B65F-2BEA-4D74-BCC2-7FCDD18D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8E82FF-2B74-D09E-8810-9D68A3863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51343-D06D-3F54-0622-AEAD61F4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52241-1DF9-B50A-B095-3BFE05A5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AD5A7-FA83-2FAE-7ED5-9416905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AEB92D-7CBD-DCD3-5CF1-39D82B26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09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125D3-15F1-6C08-A29F-130FBFF2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D9631-E5DB-AA08-24DA-10F7D843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8F922F-3E68-1654-B7B2-ED4EF4FA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288FA6-0F84-0618-5A15-C33C4331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8B6A20-392A-55A1-2910-417359B51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D57BCD-2D12-6940-E6E8-43BBCA0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A6C3BF-9B50-8664-41BA-3CA5FFEF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959254-1F9C-D1B8-5D63-97F87B47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7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5FC8D-9EAF-E2D5-527B-2C813A6B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DB3C77-E714-00C5-A995-E465383A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40C841-7E5F-66B8-2391-BD5C3AFF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449523-E1DC-221C-9030-BB6DAA33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DF9F4F-07AB-C8CB-680D-C4C2D726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FC47C7-D751-9F86-DE75-B4A0565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23ED3-78DD-A46F-AE6D-9C48DDE1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55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14B8F-0B20-FB9C-A839-5288C56A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927357-51C7-7F07-999F-2F5FAA64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1D7E2-7684-90B2-59F0-C361C17CB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A6D59A-AC3A-A4FB-A5C0-F457A1E2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ED3664-9119-0403-78DA-AAFEFA15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7EF605-87D9-20B3-051B-233A473A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73BD0-6B83-AC73-556B-097FEC07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C142CE-C8F9-295C-AD9D-B734DED58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1FF54-A2B9-50B4-B3F5-D249A49C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0EE53-68FD-E7E1-2196-501FA049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A7AC0F-013E-FC74-20B5-812E8D72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5347F-53CA-03B8-2BCC-4DD248F4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5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AA558-933C-6655-3B56-0389DD7F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17DBCB-CC98-AFF7-4703-8826CC6C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8F53C-7CEF-7100-E7ED-4013D714D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5D25D-E1F5-C7AB-7A39-26E64A3D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E342A-454D-6B9E-B81A-E1AA3EC1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5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76F0B97-D940-591A-06CE-178D630E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16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A96743-E2CB-1CA3-E9FF-2F7552392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31C501-BEAB-EB1D-3408-63CA9BE0F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948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0E70CAF-94B1-92F9-7AFB-500732BF1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1036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F6B50C-5011-BAA7-81FC-62C20DD6F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9933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Sögüt</dc:creator>
  <cp:lastModifiedBy>Abdullah Sögüt</cp:lastModifiedBy>
  <cp:revision>1</cp:revision>
  <dcterms:created xsi:type="dcterms:W3CDTF">2024-11-07T00:01:52Z</dcterms:created>
  <dcterms:modified xsi:type="dcterms:W3CDTF">2024-11-07T00:06:11Z</dcterms:modified>
</cp:coreProperties>
</file>