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4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4963C-37E4-F1C9-7A8F-32668E89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02E23E-34C7-1C23-D229-A169C8DCC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AC90B-9276-ADE2-6DF1-ADED659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AF8BF-F1CB-55B7-9A13-D9728297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323FC-4488-D388-129E-07550543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1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760A3-A658-8FC9-0079-03BEA357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2258A-60B2-F1F9-D45B-66288953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4619D-3A05-041A-D1AE-F9451AB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C57DA6-8444-699B-66E1-A5A783A4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7E40F-AABA-0C3C-B10C-3AFA8973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35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EF369-2CA9-D805-55B0-D22A9E02D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63F6F-41F4-51E3-64FA-0566D859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E6299-3E98-386D-7A80-D9CACB30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64836-6474-65DE-2685-4B1039F8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565EC-5E6E-1CF8-28AB-6EFE2AB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0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20562-56EE-3BCD-3FB5-1FEF69C4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E1C91-69AE-6023-BCC1-1E146B10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B589-64F2-32A8-0699-81731092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FCE53-5B0A-CB96-6B1F-7A6CAF50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B1FA69-0DA1-9E61-E5FD-14904D34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0E1E2-1E68-ADA8-8A47-8C0065EF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8152F-BFF5-8351-D473-B35C33B6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43443-D2B6-9B13-7EA4-9DBEDA50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CE4AD-CAB0-844B-276C-D4022244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73A67-E1EF-1C89-04A2-94F6ABD0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FB37A-B183-D9BF-3DF5-DE597A6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48F45-B5F6-AA60-7008-0BAB85E1C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7115FA-C2B5-9D5B-B1B3-60951008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263B1-C946-5F63-EA0D-271226CD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72DF41-A0B2-8CAF-1CC4-33FA9018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D1658-0B20-B6F7-905F-F59BFB9A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5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00C5C-2719-2C86-4298-75B3FB3E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7A04E-D7BC-BACC-0FF2-93C25C27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6A3981-9A58-D683-F0FD-D4970731D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4EC0E9-3E13-25B4-C74F-E093F2A00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D0E255-7EB7-76EF-51AA-6BD207EF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2A6383-2FF5-4F2C-6BB9-8DF19F12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EE1314-3086-F184-9B75-AFDDA1F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ED5BC4-BC78-E902-A457-38434B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2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58BF-C905-DD23-4B4D-917A871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1B56DE-97E4-91E0-2368-F4D18015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D808E-FEA0-B53B-1378-47F574E4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9C86E-5847-342B-C551-04BE0868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7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F12609-9957-5300-3114-A01C47B1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B3C317-C17B-E999-B77F-B86FCAA0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04495-EDF3-49A7-64D0-4038F10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A7444-3F26-9520-4CC6-C2D4CA7C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A0468-FFF6-245A-87D4-30B6A42A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B68DDB-5CD9-EB78-F8FC-94C486E4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7304D9-3934-6D2D-A156-51C5EBC4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7EBA21-A81E-A373-A658-11B04C21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6F239-F12B-3EB9-FFF8-F20F8C3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B9AA6-E5FE-9117-82DF-FAAD4E4F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35D62D-9E2A-32BF-F031-9588D4273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1515D0-1704-D480-65BB-6D5FD11F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99F64A-4FB3-CAE0-C5D0-D836C8C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419637-483F-2AC2-382D-DDDF266E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AA1DE-0981-0C20-E9B1-156A57B1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4A88D3-6893-EC4B-C2A2-DAF4DF22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BB41A-31A3-53BF-9BB6-F8C598F4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46387B-853E-510D-9DB0-F22388195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C450-DFDD-4624-A864-54151049D9CC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C287B-8B89-BBC8-B547-72333EF20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A4DA-DB2A-D71A-39EC-0DA202F1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E894-4781-4367-8FCC-C171F0F79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2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34157B0-A9C0-7249-85A4-AA97EC7E1467}"/>
              </a:ext>
            </a:extLst>
          </p:cNvPr>
          <p:cNvSpPr/>
          <p:nvPr/>
        </p:nvSpPr>
        <p:spPr>
          <a:xfrm>
            <a:off x="4296000" y="90138"/>
            <a:ext cx="3600000" cy="360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CFD52B0E-013F-ABB5-2EE6-ECD4194D5BED}"/>
              </a:ext>
            </a:extLst>
          </p:cNvPr>
          <p:cNvSpPr/>
          <p:nvPr/>
        </p:nvSpPr>
        <p:spPr>
          <a:xfrm rot="5400000">
            <a:off x="5543640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C1928-AD5A-70C8-5EDE-D8CB41F0B420}"/>
              </a:ext>
            </a:extLst>
          </p:cNvPr>
          <p:cNvSpPr/>
          <p:nvPr/>
        </p:nvSpPr>
        <p:spPr>
          <a:xfrm rot="5400000">
            <a:off x="9333916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8F3B80C4-4FCE-14B5-B6D2-089A4B38DE0F}"/>
              </a:ext>
            </a:extLst>
          </p:cNvPr>
          <p:cNvSpPr/>
          <p:nvPr/>
        </p:nvSpPr>
        <p:spPr>
          <a:xfrm rot="16200000">
            <a:off x="1417042" y="12612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A77151-B0EE-9D73-43D8-EBF9AFBA6A4C}"/>
              </a:ext>
            </a:extLst>
          </p:cNvPr>
          <p:cNvSpPr/>
          <p:nvPr/>
        </p:nvSpPr>
        <p:spPr>
          <a:xfrm>
            <a:off x="1124714" y="1261199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A3A6AC-B591-7AD6-88B7-FDD2D4ADBD13}"/>
              </a:ext>
            </a:extLst>
          </p:cNvPr>
          <p:cNvSpPr/>
          <p:nvPr/>
        </p:nvSpPr>
        <p:spPr>
          <a:xfrm>
            <a:off x="10858222" y="1261199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441373F-07C2-4876-4411-1AEDA6EBCA47}"/>
              </a:ext>
            </a:extLst>
          </p:cNvPr>
          <p:cNvSpPr/>
          <p:nvPr/>
        </p:nvSpPr>
        <p:spPr>
          <a:xfrm>
            <a:off x="1416584" y="3690138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8FE4C34-EA23-8CC1-1B9E-F14B3FE47F57}"/>
              </a:ext>
            </a:extLst>
          </p:cNvPr>
          <p:cNvSpPr/>
          <p:nvPr/>
        </p:nvSpPr>
        <p:spPr>
          <a:xfrm>
            <a:off x="1789007" y="3690137"/>
            <a:ext cx="216406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38511F6-354A-01B7-55DA-DD80BE3AB919}"/>
              </a:ext>
            </a:extLst>
          </p:cNvPr>
          <p:cNvSpPr txBox="1"/>
          <p:nvPr/>
        </p:nvSpPr>
        <p:spPr>
          <a:xfrm>
            <a:off x="9403683" y="1494134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+mj-lt"/>
              </a:rPr>
              <a:t>2x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12E29B-D736-BF2E-0D9A-2333825B05C6}"/>
              </a:ext>
            </a:extLst>
          </p:cNvPr>
          <p:cNvSpPr txBox="1"/>
          <p:nvPr/>
        </p:nvSpPr>
        <p:spPr>
          <a:xfrm>
            <a:off x="1785653" y="1494134"/>
            <a:ext cx="1021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+mj-lt"/>
              </a:rPr>
              <a:t>-2x</a:t>
            </a:r>
          </a:p>
        </p:txBody>
      </p:sp>
    </p:spTree>
    <p:extLst>
      <p:ext uri="{BB962C8B-B14F-4D97-AF65-F5344CB8AC3E}">
        <p14:creationId xmlns:p14="http://schemas.microsoft.com/office/powerpoint/2010/main" val="263163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6619E5-040F-6499-ECB7-3B71E6CF1483}"/>
              </a:ext>
            </a:extLst>
          </p:cNvPr>
          <p:cNvSpPr/>
          <p:nvPr/>
        </p:nvSpPr>
        <p:spPr>
          <a:xfrm>
            <a:off x="6033920" y="2394342"/>
            <a:ext cx="3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6BCE338-4AED-E61D-768E-2663B48FA9DA}"/>
              </a:ext>
            </a:extLst>
          </p:cNvPr>
          <p:cNvSpPr/>
          <p:nvPr/>
        </p:nvSpPr>
        <p:spPr>
          <a:xfrm>
            <a:off x="4413920" y="1674342"/>
            <a:ext cx="3600000" cy="3600000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F41242-5499-2D13-2B66-7BEB64035C23}"/>
              </a:ext>
            </a:extLst>
          </p:cNvPr>
          <p:cNvSpPr/>
          <p:nvPr/>
        </p:nvSpPr>
        <p:spPr>
          <a:xfrm rot="5400000">
            <a:off x="6033920" y="2394342"/>
            <a:ext cx="36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73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1FA3A146-1D77-6D35-48DE-226BCFE7993F}"/>
              </a:ext>
            </a:extLst>
          </p:cNvPr>
          <p:cNvSpPr/>
          <p:nvPr/>
        </p:nvSpPr>
        <p:spPr>
          <a:xfrm rot="16200000">
            <a:off x="4251874" y="27090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8602B0-2A28-1409-B452-A3E7B915A468}"/>
              </a:ext>
            </a:extLst>
          </p:cNvPr>
          <p:cNvSpPr/>
          <p:nvPr/>
        </p:nvSpPr>
        <p:spPr>
          <a:xfrm rot="10800000">
            <a:off x="1842372" y="2708999"/>
            <a:ext cx="512331" cy="1440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E1288691-1CA8-A056-6A8F-E20ED79A4F19}"/>
              </a:ext>
            </a:extLst>
          </p:cNvPr>
          <p:cNvSpPr/>
          <p:nvPr/>
        </p:nvSpPr>
        <p:spPr>
          <a:xfrm rot="16200000">
            <a:off x="2644054" y="2709000"/>
            <a:ext cx="1440000" cy="1440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6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>
            <a:extLst>
              <a:ext uri="{FF2B5EF4-FFF2-40B4-BE49-F238E27FC236}">
                <a16:creationId xmlns:a16="http://schemas.microsoft.com/office/drawing/2014/main" id="{5E5BDFCB-A408-D667-B3E6-DB7D21AD22BF}"/>
              </a:ext>
            </a:extLst>
          </p:cNvPr>
          <p:cNvSpPr/>
          <p:nvPr/>
        </p:nvSpPr>
        <p:spPr>
          <a:xfrm>
            <a:off x="6928479" y="1545179"/>
            <a:ext cx="3600000" cy="3600000"/>
          </a:xfrm>
          <a:prstGeom prst="ellipse">
            <a:avLst/>
          </a:prstGeom>
          <a:solidFill>
            <a:schemeClr val="tx1">
              <a:alpha val="6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B29350-97E5-5E98-47F6-C3707616454F}"/>
              </a:ext>
            </a:extLst>
          </p:cNvPr>
          <p:cNvSpPr/>
          <p:nvPr/>
        </p:nvSpPr>
        <p:spPr>
          <a:xfrm>
            <a:off x="1935699" y="1545179"/>
            <a:ext cx="3600000" cy="3600000"/>
          </a:xfrm>
          <a:prstGeom prst="ellipse">
            <a:avLst/>
          </a:prstGeom>
          <a:solidFill>
            <a:schemeClr val="tx1">
              <a:alpha val="6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9460439-344E-F801-8613-C8B118FFED1A}"/>
              </a:ext>
            </a:extLst>
          </p:cNvPr>
          <p:cNvSpPr/>
          <p:nvPr/>
        </p:nvSpPr>
        <p:spPr>
          <a:xfrm>
            <a:off x="6931838" y="1545179"/>
            <a:ext cx="3600000" cy="3600000"/>
          </a:xfrm>
          <a:prstGeom prst="ellipse">
            <a:avLst/>
          </a:prstGeom>
          <a:solidFill>
            <a:schemeClr val="tx1">
              <a:alpha val="44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679266-A66A-FC2C-9B04-BA652FBE71E6}"/>
              </a:ext>
            </a:extLst>
          </p:cNvPr>
          <p:cNvSpPr/>
          <p:nvPr/>
        </p:nvSpPr>
        <p:spPr>
          <a:xfrm>
            <a:off x="1939058" y="1545179"/>
            <a:ext cx="3600000" cy="3600000"/>
          </a:xfrm>
          <a:prstGeom prst="ellipse">
            <a:avLst/>
          </a:prstGeom>
          <a:solidFill>
            <a:schemeClr val="tx1">
              <a:alpha val="44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F516C3F8-68B9-F50F-E85D-F81D635529D4}"/>
              </a:ext>
            </a:extLst>
          </p:cNvPr>
          <p:cNvSpPr/>
          <p:nvPr/>
        </p:nvSpPr>
        <p:spPr>
          <a:xfrm rot="5400000">
            <a:off x="8192179" y="2651125"/>
            <a:ext cx="1440000" cy="144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C7D847-93D6-189B-2824-05F7A0EF32C7}"/>
              </a:ext>
            </a:extLst>
          </p:cNvPr>
          <p:cNvSpPr/>
          <p:nvPr/>
        </p:nvSpPr>
        <p:spPr>
          <a:xfrm>
            <a:off x="3889668" y="2648038"/>
            <a:ext cx="216406" cy="144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524D63C-3664-DBB0-62B0-1DC45B3BE82E}"/>
              </a:ext>
            </a:extLst>
          </p:cNvPr>
          <p:cNvSpPr/>
          <p:nvPr/>
        </p:nvSpPr>
        <p:spPr>
          <a:xfrm>
            <a:off x="3368040" y="2648038"/>
            <a:ext cx="216406" cy="144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40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Abdullah Sögüt</dc:creator>
  <cp:lastModifiedBy>Abdullah Sögüt</cp:lastModifiedBy>
  <cp:revision>10</cp:revision>
  <dcterms:created xsi:type="dcterms:W3CDTF">2023-06-21T11:15:08Z</dcterms:created>
  <dcterms:modified xsi:type="dcterms:W3CDTF">2023-07-03T22:09:51Z</dcterms:modified>
</cp:coreProperties>
</file>