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6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4963C-37E4-F1C9-7A8F-32668E89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02E23E-34C7-1C23-D229-A169C8DCC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AC90B-9276-ADE2-6DF1-ADED659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AF8BF-F1CB-55B7-9A13-D9728297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323FC-4488-D388-129E-07550543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1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760A3-A658-8FC9-0079-03BEA357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2258A-60B2-F1F9-D45B-66288953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4619D-3A05-041A-D1AE-F9451AB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57DA6-8444-699B-66E1-A5A783A4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7E40F-AABA-0C3C-B10C-3AFA897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3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EF369-2CA9-D805-55B0-D22A9E02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63F6F-41F4-51E3-64FA-0566D859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E6299-3E98-386D-7A80-D9CACB30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836-6474-65DE-2685-4B1039F8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565EC-5E6E-1CF8-28AB-6EFE2AB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0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20562-56EE-3BCD-3FB5-1FEF69C4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E1C91-69AE-6023-BCC1-1E146B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B589-64F2-32A8-0699-81731092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CE53-5B0A-CB96-6B1F-7A6CAF5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1FA69-0DA1-9E61-E5FD-14904D3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0E1E2-1E68-ADA8-8A47-8C0065EF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8152F-BFF5-8351-D473-B35C33B6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43443-D2B6-9B13-7EA4-9DBEDA50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CE4AD-CAB0-844B-276C-D402224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73A67-E1EF-1C89-04A2-94F6ABD0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FB37A-B183-D9BF-3DF5-DE597A6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48F45-B5F6-AA60-7008-0BAB85E1C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115FA-C2B5-9D5B-B1B3-60951008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263B1-C946-5F63-EA0D-271226CD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72DF41-A0B2-8CAF-1CC4-33FA9018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D1658-0B20-B6F7-905F-F59BFB9A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00C5C-2719-2C86-4298-75B3FB3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7A04E-D7BC-BACC-0FF2-93C25C27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A3981-9A58-D683-F0FD-D4970731D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4EC0E9-3E13-25B4-C74F-E093F2A0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D0E255-7EB7-76EF-51AA-6BD207EF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2A6383-2FF5-4F2C-6BB9-8DF19F12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EE1314-3086-F184-9B75-AFDDA1F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ED5BC4-BC78-E902-A457-38434B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2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58BF-C905-DD23-4B4D-917A871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1B56DE-97E4-91E0-2368-F4D18015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D808E-FEA0-B53B-1378-47F574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9C86E-5847-342B-C551-04BE0868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7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12609-9957-5300-3114-A01C47B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B3C317-C17B-E999-B77F-B86FCAA0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04495-EDF3-49A7-64D0-4038F10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A7444-3F26-9520-4CC6-C2D4CA7C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A0468-FFF6-245A-87D4-30B6A42A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B68DDB-5CD9-EB78-F8FC-94C486E4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7304D9-3934-6D2D-A156-51C5EBC4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7EBA21-A81E-A373-A658-11B04C21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6F239-F12B-3EB9-FFF8-F20F8C3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B9AA6-E5FE-9117-82DF-FAAD4E4F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35D62D-9E2A-32BF-F031-9588D427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1515D0-1704-D480-65BB-6D5FD11F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9F64A-4FB3-CAE0-C5D0-D836C8C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19637-483F-2AC2-382D-DDDF266E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AA1DE-0981-0C20-E9B1-156A57B1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4A88D3-6893-EC4B-C2A2-DAF4DF22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BB41A-31A3-53BF-9BB6-F8C598F4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6387B-853E-510D-9DB0-F2238819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C450-DFDD-4624-A864-54151049D9CC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C287B-8B89-BBC8-B547-72333EF2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A4DA-DB2A-D71A-39EC-0DA202F1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34157B0-A9C0-7249-85A4-AA97EC7E1467}"/>
              </a:ext>
            </a:extLst>
          </p:cNvPr>
          <p:cNvSpPr/>
          <p:nvPr/>
        </p:nvSpPr>
        <p:spPr>
          <a:xfrm>
            <a:off x="4296000" y="90138"/>
            <a:ext cx="3600000" cy="360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CFD52B0E-013F-ABB5-2EE6-ECD4194D5BED}"/>
              </a:ext>
            </a:extLst>
          </p:cNvPr>
          <p:cNvSpPr/>
          <p:nvPr/>
        </p:nvSpPr>
        <p:spPr>
          <a:xfrm rot="5400000">
            <a:off x="5543640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C1928-AD5A-70C8-5EDE-D8CB41F0B420}"/>
              </a:ext>
            </a:extLst>
          </p:cNvPr>
          <p:cNvSpPr/>
          <p:nvPr/>
        </p:nvSpPr>
        <p:spPr>
          <a:xfrm rot="5400000">
            <a:off x="9333916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8F3B80C4-4FCE-14B5-B6D2-089A4B38DE0F}"/>
              </a:ext>
            </a:extLst>
          </p:cNvPr>
          <p:cNvSpPr/>
          <p:nvPr/>
        </p:nvSpPr>
        <p:spPr>
          <a:xfrm rot="16200000">
            <a:off x="1417042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A77151-B0EE-9D73-43D8-EBF9AFBA6A4C}"/>
              </a:ext>
            </a:extLst>
          </p:cNvPr>
          <p:cNvSpPr/>
          <p:nvPr/>
        </p:nvSpPr>
        <p:spPr>
          <a:xfrm>
            <a:off x="1124714" y="1261199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A3A6AC-B591-7AD6-88B7-FDD2D4ADBD13}"/>
              </a:ext>
            </a:extLst>
          </p:cNvPr>
          <p:cNvSpPr/>
          <p:nvPr/>
        </p:nvSpPr>
        <p:spPr>
          <a:xfrm>
            <a:off x="10858222" y="1261199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441373F-07C2-4876-4411-1AEDA6EBCA47}"/>
              </a:ext>
            </a:extLst>
          </p:cNvPr>
          <p:cNvSpPr/>
          <p:nvPr/>
        </p:nvSpPr>
        <p:spPr>
          <a:xfrm>
            <a:off x="1416584" y="3690138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8FE4C34-EA23-8CC1-1B9E-F14B3FE47F57}"/>
              </a:ext>
            </a:extLst>
          </p:cNvPr>
          <p:cNvSpPr/>
          <p:nvPr/>
        </p:nvSpPr>
        <p:spPr>
          <a:xfrm>
            <a:off x="1789007" y="3690137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8511F6-354A-01B7-55DA-DD80BE3AB919}"/>
              </a:ext>
            </a:extLst>
          </p:cNvPr>
          <p:cNvSpPr txBox="1"/>
          <p:nvPr/>
        </p:nvSpPr>
        <p:spPr>
          <a:xfrm>
            <a:off x="9403683" y="14941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+mj-lt"/>
              </a:rPr>
              <a:t>2x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12E29B-D736-BF2E-0D9A-2333825B05C6}"/>
              </a:ext>
            </a:extLst>
          </p:cNvPr>
          <p:cNvSpPr txBox="1"/>
          <p:nvPr/>
        </p:nvSpPr>
        <p:spPr>
          <a:xfrm>
            <a:off x="1785653" y="1494134"/>
            <a:ext cx="1021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+mj-lt"/>
              </a:rPr>
              <a:t>-2x</a:t>
            </a:r>
          </a:p>
        </p:txBody>
      </p:sp>
    </p:spTree>
    <p:extLst>
      <p:ext uri="{BB962C8B-B14F-4D97-AF65-F5344CB8AC3E}">
        <p14:creationId xmlns:p14="http://schemas.microsoft.com/office/powerpoint/2010/main" val="263163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6619E5-040F-6499-ECB7-3B71E6CF1483}"/>
              </a:ext>
            </a:extLst>
          </p:cNvPr>
          <p:cNvSpPr/>
          <p:nvPr/>
        </p:nvSpPr>
        <p:spPr>
          <a:xfrm>
            <a:off x="6033920" y="2394342"/>
            <a:ext cx="3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6BCE338-4AED-E61D-768E-2663B48FA9DA}"/>
              </a:ext>
            </a:extLst>
          </p:cNvPr>
          <p:cNvSpPr/>
          <p:nvPr/>
        </p:nvSpPr>
        <p:spPr>
          <a:xfrm>
            <a:off x="4413920" y="1674342"/>
            <a:ext cx="3600000" cy="360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F41242-5499-2D13-2B66-7BEB64035C23}"/>
              </a:ext>
            </a:extLst>
          </p:cNvPr>
          <p:cNvSpPr/>
          <p:nvPr/>
        </p:nvSpPr>
        <p:spPr>
          <a:xfrm rot="5400000">
            <a:off x="6033920" y="2394342"/>
            <a:ext cx="3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7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1FA3A146-1D77-6D35-48DE-226BCFE7993F}"/>
              </a:ext>
            </a:extLst>
          </p:cNvPr>
          <p:cNvSpPr/>
          <p:nvPr/>
        </p:nvSpPr>
        <p:spPr>
          <a:xfrm rot="16200000">
            <a:off x="4251874" y="27090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8602B0-2A28-1409-B452-A3E7B915A468}"/>
              </a:ext>
            </a:extLst>
          </p:cNvPr>
          <p:cNvSpPr/>
          <p:nvPr/>
        </p:nvSpPr>
        <p:spPr>
          <a:xfrm rot="10800000">
            <a:off x="1842372" y="2708999"/>
            <a:ext cx="512331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1288691-1CA8-A056-6A8F-E20ED79A4F19}"/>
              </a:ext>
            </a:extLst>
          </p:cNvPr>
          <p:cNvSpPr/>
          <p:nvPr/>
        </p:nvSpPr>
        <p:spPr>
          <a:xfrm rot="16200000">
            <a:off x="2644054" y="27090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5E5BDFCB-A408-D667-B3E6-DB7D21AD22BF}"/>
              </a:ext>
            </a:extLst>
          </p:cNvPr>
          <p:cNvSpPr/>
          <p:nvPr/>
        </p:nvSpPr>
        <p:spPr>
          <a:xfrm>
            <a:off x="6928479" y="1545179"/>
            <a:ext cx="3600000" cy="3600000"/>
          </a:xfrm>
          <a:prstGeom prst="ellipse">
            <a:avLst/>
          </a:prstGeom>
          <a:solidFill>
            <a:schemeClr val="tx1">
              <a:alpha val="6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B29350-97E5-5E98-47F6-C3707616454F}"/>
              </a:ext>
            </a:extLst>
          </p:cNvPr>
          <p:cNvSpPr/>
          <p:nvPr/>
        </p:nvSpPr>
        <p:spPr>
          <a:xfrm>
            <a:off x="1935699" y="1545179"/>
            <a:ext cx="3600000" cy="3600000"/>
          </a:xfrm>
          <a:prstGeom prst="ellipse">
            <a:avLst/>
          </a:prstGeom>
          <a:solidFill>
            <a:schemeClr val="tx1">
              <a:alpha val="6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460439-344E-F801-8613-C8B118FFED1A}"/>
              </a:ext>
            </a:extLst>
          </p:cNvPr>
          <p:cNvSpPr/>
          <p:nvPr/>
        </p:nvSpPr>
        <p:spPr>
          <a:xfrm>
            <a:off x="6931838" y="1545179"/>
            <a:ext cx="3600000" cy="3600000"/>
          </a:xfrm>
          <a:prstGeom prst="ellipse">
            <a:avLst/>
          </a:prstGeom>
          <a:solidFill>
            <a:schemeClr val="tx1">
              <a:alpha val="44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679266-A66A-FC2C-9B04-BA652FBE71E6}"/>
              </a:ext>
            </a:extLst>
          </p:cNvPr>
          <p:cNvSpPr/>
          <p:nvPr/>
        </p:nvSpPr>
        <p:spPr>
          <a:xfrm>
            <a:off x="1939058" y="1545179"/>
            <a:ext cx="3600000" cy="3600000"/>
          </a:xfrm>
          <a:prstGeom prst="ellipse">
            <a:avLst/>
          </a:prstGeom>
          <a:solidFill>
            <a:schemeClr val="tx1">
              <a:alpha val="44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F516C3F8-68B9-F50F-E85D-F81D635529D4}"/>
              </a:ext>
            </a:extLst>
          </p:cNvPr>
          <p:cNvSpPr/>
          <p:nvPr/>
        </p:nvSpPr>
        <p:spPr>
          <a:xfrm rot="5400000">
            <a:off x="8192179" y="2651125"/>
            <a:ext cx="1440000" cy="144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C7D847-93D6-189B-2824-05F7A0EF32C7}"/>
              </a:ext>
            </a:extLst>
          </p:cNvPr>
          <p:cNvSpPr/>
          <p:nvPr/>
        </p:nvSpPr>
        <p:spPr>
          <a:xfrm>
            <a:off x="3889668" y="2648038"/>
            <a:ext cx="216406" cy="144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24D63C-3664-DBB0-62B0-1DC45B3BE82E}"/>
              </a:ext>
            </a:extLst>
          </p:cNvPr>
          <p:cNvSpPr/>
          <p:nvPr/>
        </p:nvSpPr>
        <p:spPr>
          <a:xfrm>
            <a:off x="3368040" y="2648038"/>
            <a:ext cx="216406" cy="144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FD5AA7-F5DD-1A39-CD0E-88237EC93347}"/>
              </a:ext>
            </a:extLst>
          </p:cNvPr>
          <p:cNvCxnSpPr>
            <a:cxnSpLocks/>
          </p:cNvCxnSpPr>
          <p:nvPr/>
        </p:nvCxnSpPr>
        <p:spPr>
          <a:xfrm>
            <a:off x="4215384" y="2412362"/>
            <a:ext cx="100910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9C3E845-8A04-7978-3E48-77BA73A0D7A2}"/>
              </a:ext>
            </a:extLst>
          </p:cNvPr>
          <p:cNvCxnSpPr>
            <a:cxnSpLocks/>
          </p:cNvCxnSpPr>
          <p:nvPr/>
        </p:nvCxnSpPr>
        <p:spPr>
          <a:xfrm>
            <a:off x="4215384" y="3612416"/>
            <a:ext cx="100910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ADD3861-6302-149D-3AD0-98D5549E8DD6}"/>
              </a:ext>
            </a:extLst>
          </p:cNvPr>
          <p:cNvCxnSpPr>
            <a:cxnSpLocks/>
          </p:cNvCxnSpPr>
          <p:nvPr/>
        </p:nvCxnSpPr>
        <p:spPr>
          <a:xfrm rot="8100000">
            <a:off x="4944434" y="3012253"/>
            <a:ext cx="17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DDA5911-3B10-7DE1-80C8-339F4B513E77}"/>
              </a:ext>
            </a:extLst>
          </p:cNvPr>
          <p:cNvCxnSpPr>
            <a:cxnSpLocks/>
          </p:cNvCxnSpPr>
          <p:nvPr/>
        </p:nvCxnSpPr>
        <p:spPr>
          <a:xfrm rot="2700000">
            <a:off x="4944433" y="3012252"/>
            <a:ext cx="1728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D413769-BB17-E723-D409-78F22B281DDE}"/>
              </a:ext>
            </a:extLst>
          </p:cNvPr>
          <p:cNvCxnSpPr>
            <a:cxnSpLocks/>
          </p:cNvCxnSpPr>
          <p:nvPr/>
        </p:nvCxnSpPr>
        <p:spPr>
          <a:xfrm>
            <a:off x="6145530" y="3314700"/>
            <a:ext cx="358140" cy="407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3B4397B-5D9A-639E-4B07-BD6CECF3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797" y="-2987040"/>
            <a:ext cx="6505575" cy="6505575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AA08C5-58F2-26E5-CBE8-61ED45C2D690}"/>
              </a:ext>
            </a:extLst>
          </p:cNvPr>
          <p:cNvSpPr/>
          <p:nvPr/>
        </p:nvSpPr>
        <p:spPr>
          <a:xfrm>
            <a:off x="64624" y="-3240134"/>
            <a:ext cx="4765939" cy="2434926"/>
          </a:xfrm>
          <a:custGeom>
            <a:avLst/>
            <a:gdLst>
              <a:gd name="connsiteX0" fmla="*/ 3760853 w 4765939"/>
              <a:gd name="connsiteY0" fmla="*/ 0 h 2434926"/>
              <a:gd name="connsiteX1" fmla="*/ 3794968 w 4765939"/>
              <a:gd name="connsiteY1" fmla="*/ 35181 h 2434926"/>
              <a:gd name="connsiteX2" fmla="*/ 4686586 w 4765939"/>
              <a:gd name="connsiteY2" fmla="*/ 928306 h 2434926"/>
              <a:gd name="connsiteX3" fmla="*/ 4753696 w 4765939"/>
              <a:gd name="connsiteY3" fmla="*/ 1026287 h 2434926"/>
              <a:gd name="connsiteX4" fmla="*/ 4697461 w 4765939"/>
              <a:gd name="connsiteY4" fmla="*/ 1222733 h 2434926"/>
              <a:gd name="connsiteX5" fmla="*/ 3779447 w 4765939"/>
              <a:gd name="connsiteY5" fmla="*/ 2143301 h 2434926"/>
              <a:gd name="connsiteX6" fmla="*/ 3718359 w 4765939"/>
              <a:gd name="connsiteY6" fmla="*/ 2140798 h 2434926"/>
              <a:gd name="connsiteX7" fmla="*/ 3529550 w 4765939"/>
              <a:gd name="connsiteY7" fmla="*/ 1952554 h 2434926"/>
              <a:gd name="connsiteX8" fmla="*/ 3531537 w 4765939"/>
              <a:gd name="connsiteY8" fmla="*/ 1884321 h 2434926"/>
              <a:gd name="connsiteX9" fmla="*/ 4121643 w 4765939"/>
              <a:gd name="connsiteY9" fmla="*/ 1295840 h 2434926"/>
              <a:gd name="connsiteX10" fmla="*/ 4157632 w 4765939"/>
              <a:gd name="connsiteY10" fmla="*/ 1268043 h 2434926"/>
              <a:gd name="connsiteX11" fmla="*/ 4150453 w 4765939"/>
              <a:gd name="connsiteY11" fmla="*/ 1257300 h 2434926"/>
              <a:gd name="connsiteX12" fmla="*/ 4100094 w 4765939"/>
              <a:gd name="connsiteY12" fmla="*/ 1257300 h 2434926"/>
              <a:gd name="connsiteX13" fmla="*/ 842660 w 4765939"/>
              <a:gd name="connsiteY13" fmla="*/ 1257256 h 2434926"/>
              <a:gd name="connsiteX14" fmla="*/ 541635 w 4765939"/>
              <a:gd name="connsiteY14" fmla="*/ 1368605 h 2434926"/>
              <a:gd name="connsiteX15" fmla="*/ 359063 w 4765939"/>
              <a:gd name="connsiteY15" fmla="*/ 1658487 h 2434926"/>
              <a:gd name="connsiteX16" fmla="*/ 345546 w 4765939"/>
              <a:gd name="connsiteY16" fmla="*/ 1798095 h 2434926"/>
              <a:gd name="connsiteX17" fmla="*/ 344950 w 4765939"/>
              <a:gd name="connsiteY17" fmla="*/ 2434927 h 2434926"/>
              <a:gd name="connsiteX18" fmla="*/ 4736 w 4765939"/>
              <a:gd name="connsiteY18" fmla="*/ 2434927 h 2434926"/>
              <a:gd name="connsiteX19" fmla="*/ 2176 w 4765939"/>
              <a:gd name="connsiteY19" fmla="*/ 2402232 h 2434926"/>
              <a:gd name="connsiteX20" fmla="*/ 3960 w 4765939"/>
              <a:gd name="connsiteY20" fmla="*/ 1697470 h 2434926"/>
              <a:gd name="connsiteX21" fmla="*/ 176409 w 4765939"/>
              <a:gd name="connsiteY21" fmla="*/ 1239409 h 2434926"/>
              <a:gd name="connsiteX22" fmla="*/ 455517 w 4765939"/>
              <a:gd name="connsiteY22" fmla="*/ 1003067 h 2434926"/>
              <a:gd name="connsiteX23" fmla="*/ 748239 w 4765939"/>
              <a:gd name="connsiteY23" fmla="*/ 914838 h 2434926"/>
              <a:gd name="connsiteX24" fmla="*/ 1045818 w 4765939"/>
              <a:gd name="connsiteY24" fmla="*/ 905291 h 2434926"/>
              <a:gd name="connsiteX25" fmla="*/ 4098471 w 4765939"/>
              <a:gd name="connsiteY25" fmla="*/ 904875 h 2434926"/>
              <a:gd name="connsiteX26" fmla="*/ 4158147 w 4765939"/>
              <a:gd name="connsiteY26" fmla="*/ 904875 h 2434926"/>
              <a:gd name="connsiteX27" fmla="*/ 4122569 w 4765939"/>
              <a:gd name="connsiteY27" fmla="*/ 867704 h 2434926"/>
              <a:gd name="connsiteX28" fmla="*/ 3532695 w 4765939"/>
              <a:gd name="connsiteY28" fmla="*/ 278990 h 2434926"/>
              <a:gd name="connsiteX29" fmla="*/ 3531761 w 4765939"/>
              <a:gd name="connsiteY29" fmla="*/ 207389 h 2434926"/>
              <a:gd name="connsiteX30" fmla="*/ 3735183 w 4765939"/>
              <a:gd name="connsiteY30" fmla="*/ 3156 h 2434926"/>
              <a:gd name="connsiteX31" fmla="*/ 3760853 w 4765939"/>
              <a:gd name="connsiteY31" fmla="*/ 0 h 2434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65939" h="2434926">
                <a:moveTo>
                  <a:pt x="3760853" y="0"/>
                </a:moveTo>
                <a:cubicBezTo>
                  <a:pt x="3774572" y="11761"/>
                  <a:pt x="3784018" y="24222"/>
                  <a:pt x="3794968" y="35181"/>
                </a:cubicBezTo>
                <a:cubicBezTo>
                  <a:pt x="4092301" y="332763"/>
                  <a:pt x="4390189" y="629794"/>
                  <a:pt x="4686586" y="928306"/>
                </a:cubicBezTo>
                <a:cubicBezTo>
                  <a:pt x="4714147" y="956062"/>
                  <a:pt x="4738738" y="990409"/>
                  <a:pt x="4753696" y="1026287"/>
                </a:cubicBezTo>
                <a:cubicBezTo>
                  <a:pt x="4786081" y="1103964"/>
                  <a:pt x="4749694" y="1169996"/>
                  <a:pt x="4697461" y="1222733"/>
                </a:cubicBezTo>
                <a:cubicBezTo>
                  <a:pt x="4392507" y="1530629"/>
                  <a:pt x="4085026" y="1836020"/>
                  <a:pt x="3779447" y="2143301"/>
                </a:cubicBezTo>
                <a:cubicBezTo>
                  <a:pt x="3754050" y="2168839"/>
                  <a:pt x="3739996" y="2163212"/>
                  <a:pt x="3718359" y="2140798"/>
                </a:cubicBezTo>
                <a:cubicBezTo>
                  <a:pt x="3656636" y="2076859"/>
                  <a:pt x="3594322" y="2013360"/>
                  <a:pt x="3529550" y="1952554"/>
                </a:cubicBezTo>
                <a:cubicBezTo>
                  <a:pt x="3500728" y="1925498"/>
                  <a:pt x="3505872" y="1909727"/>
                  <a:pt x="3531537" y="1884321"/>
                </a:cubicBezTo>
                <a:cubicBezTo>
                  <a:pt x="3728959" y="1688889"/>
                  <a:pt x="3924929" y="1491989"/>
                  <a:pt x="4121643" y="1295840"/>
                </a:cubicBezTo>
                <a:cubicBezTo>
                  <a:pt x="4132291" y="1285222"/>
                  <a:pt x="4145575" y="1277248"/>
                  <a:pt x="4157632" y="1268043"/>
                </a:cubicBezTo>
                <a:cubicBezTo>
                  <a:pt x="4155239" y="1264462"/>
                  <a:pt x="4152846" y="1260881"/>
                  <a:pt x="4150453" y="1257300"/>
                </a:cubicBezTo>
                <a:cubicBezTo>
                  <a:pt x="4133666" y="1257300"/>
                  <a:pt x="4116881" y="1257300"/>
                  <a:pt x="4100094" y="1257300"/>
                </a:cubicBezTo>
                <a:cubicBezTo>
                  <a:pt x="3014283" y="1257300"/>
                  <a:pt x="1928472" y="1257330"/>
                  <a:pt x="842660" y="1257256"/>
                </a:cubicBezTo>
                <a:cubicBezTo>
                  <a:pt x="728454" y="1257248"/>
                  <a:pt x="631212" y="1298600"/>
                  <a:pt x="541635" y="1368605"/>
                </a:cubicBezTo>
                <a:cubicBezTo>
                  <a:pt x="444881" y="1444219"/>
                  <a:pt x="386238" y="1541589"/>
                  <a:pt x="359063" y="1658487"/>
                </a:cubicBezTo>
                <a:cubicBezTo>
                  <a:pt x="348559" y="1703674"/>
                  <a:pt x="345848" y="1751456"/>
                  <a:pt x="345546" y="1798095"/>
                </a:cubicBezTo>
                <a:cubicBezTo>
                  <a:pt x="344183" y="2009207"/>
                  <a:pt x="344950" y="2220333"/>
                  <a:pt x="344950" y="2434927"/>
                </a:cubicBezTo>
                <a:cubicBezTo>
                  <a:pt x="232623" y="2434927"/>
                  <a:pt x="120778" y="2434927"/>
                  <a:pt x="4736" y="2434927"/>
                </a:cubicBezTo>
                <a:cubicBezTo>
                  <a:pt x="4012" y="2426113"/>
                  <a:pt x="2184" y="2414173"/>
                  <a:pt x="2176" y="2402232"/>
                </a:cubicBezTo>
                <a:cubicBezTo>
                  <a:pt x="2007" y="2167291"/>
                  <a:pt x="-3640" y="1932165"/>
                  <a:pt x="3960" y="1697470"/>
                </a:cubicBezTo>
                <a:cubicBezTo>
                  <a:pt x="9442" y="1528180"/>
                  <a:pt x="72437" y="1375129"/>
                  <a:pt x="176409" y="1239409"/>
                </a:cubicBezTo>
                <a:cubicBezTo>
                  <a:pt x="252576" y="1139986"/>
                  <a:pt x="345997" y="1060263"/>
                  <a:pt x="455517" y="1003067"/>
                </a:cubicBezTo>
                <a:cubicBezTo>
                  <a:pt x="546240" y="955688"/>
                  <a:pt x="643894" y="920334"/>
                  <a:pt x="748239" y="914838"/>
                </a:cubicBezTo>
                <a:cubicBezTo>
                  <a:pt x="847332" y="909619"/>
                  <a:pt x="946615" y="905357"/>
                  <a:pt x="1045818" y="905291"/>
                </a:cubicBezTo>
                <a:cubicBezTo>
                  <a:pt x="2063369" y="904613"/>
                  <a:pt x="3080920" y="904875"/>
                  <a:pt x="4098471" y="904875"/>
                </a:cubicBezTo>
                <a:cubicBezTo>
                  <a:pt x="4115548" y="904875"/>
                  <a:pt x="4132624" y="904875"/>
                  <a:pt x="4158147" y="904875"/>
                </a:cubicBezTo>
                <a:cubicBezTo>
                  <a:pt x="4142974" y="888996"/>
                  <a:pt x="4132991" y="878130"/>
                  <a:pt x="4122569" y="867704"/>
                </a:cubicBezTo>
                <a:cubicBezTo>
                  <a:pt x="3926164" y="671245"/>
                  <a:pt x="3730198" y="474340"/>
                  <a:pt x="3532695" y="278990"/>
                </a:cubicBezTo>
                <a:cubicBezTo>
                  <a:pt x="3505187" y="251782"/>
                  <a:pt x="3501672" y="235533"/>
                  <a:pt x="3531761" y="207389"/>
                </a:cubicBezTo>
                <a:cubicBezTo>
                  <a:pt x="3601247" y="142396"/>
                  <a:pt x="3667155" y="73579"/>
                  <a:pt x="3735183" y="3156"/>
                </a:cubicBezTo>
                <a:cubicBezTo>
                  <a:pt x="3742994" y="0"/>
                  <a:pt x="3750138" y="0"/>
                  <a:pt x="3760853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0580171-08FA-4121-B2F1-ACDD7B01E04C}"/>
              </a:ext>
            </a:extLst>
          </p:cNvPr>
          <p:cNvSpPr/>
          <p:nvPr/>
        </p:nvSpPr>
        <p:spPr>
          <a:xfrm>
            <a:off x="68253" y="-799196"/>
            <a:ext cx="4761190" cy="2435862"/>
          </a:xfrm>
          <a:custGeom>
            <a:avLst/>
            <a:gdLst>
              <a:gd name="connsiteX0" fmla="*/ 1002119 w 4761190"/>
              <a:gd name="connsiteY0" fmla="*/ 2435863 h 2435862"/>
              <a:gd name="connsiteX1" fmla="*/ 968008 w 4761190"/>
              <a:gd name="connsiteY1" fmla="*/ 2400685 h 2435862"/>
              <a:gd name="connsiteX2" fmla="*/ 58201 w 4761190"/>
              <a:gd name="connsiteY2" fmla="*/ 1492237 h 2435862"/>
              <a:gd name="connsiteX3" fmla="*/ 59676 w 4761190"/>
              <a:gd name="connsiteY3" fmla="*/ 1215867 h 2435862"/>
              <a:gd name="connsiteX4" fmla="*/ 975619 w 4761190"/>
              <a:gd name="connsiteY4" fmla="*/ 300095 h 2435862"/>
              <a:gd name="connsiteX5" fmla="*/ 1050531 w 4761190"/>
              <a:gd name="connsiteY5" fmla="*/ 300634 h 2435862"/>
              <a:gd name="connsiteX6" fmla="*/ 1259988 w 4761190"/>
              <a:gd name="connsiteY6" fmla="*/ 511449 h 2435862"/>
              <a:gd name="connsiteX7" fmla="*/ 592447 w 4761190"/>
              <a:gd name="connsiteY7" fmla="*/ 1178563 h 2435862"/>
              <a:gd name="connsiteX8" fmla="*/ 647893 w 4761190"/>
              <a:gd name="connsiteY8" fmla="*/ 1178563 h 2435862"/>
              <a:gd name="connsiteX9" fmla="*/ 3928852 w 4761190"/>
              <a:gd name="connsiteY9" fmla="*/ 1177965 h 2435862"/>
              <a:gd name="connsiteX10" fmla="*/ 4223455 w 4761190"/>
              <a:gd name="connsiteY10" fmla="*/ 1063601 h 2435862"/>
              <a:gd name="connsiteX11" fmla="*/ 4409446 w 4761190"/>
              <a:gd name="connsiteY11" fmla="*/ 644577 h 2435862"/>
              <a:gd name="connsiteX12" fmla="*/ 4408497 w 4761190"/>
              <a:gd name="connsiteY12" fmla="*/ 0 h 2435862"/>
              <a:gd name="connsiteX13" fmla="*/ 4760922 w 4761190"/>
              <a:gd name="connsiteY13" fmla="*/ 0 h 2435862"/>
              <a:gd name="connsiteX14" fmla="*/ 4760922 w 4761190"/>
              <a:gd name="connsiteY14" fmla="*/ 41004 h 2435862"/>
              <a:gd name="connsiteX15" fmla="*/ 4761168 w 4761190"/>
              <a:gd name="connsiteY15" fmla="*/ 621957 h 2435862"/>
              <a:gd name="connsiteX16" fmla="*/ 4617438 w 4761190"/>
              <a:gd name="connsiteY16" fmla="*/ 1149268 h 2435862"/>
              <a:gd name="connsiteX17" fmla="*/ 4123838 w 4761190"/>
              <a:gd name="connsiteY17" fmla="*/ 1500497 h 2435862"/>
              <a:gd name="connsiteX18" fmla="*/ 3860457 w 4761190"/>
              <a:gd name="connsiteY18" fmla="*/ 1529750 h 2435862"/>
              <a:gd name="connsiteX19" fmla="*/ 655690 w 4761190"/>
              <a:gd name="connsiteY19" fmla="*/ 1530988 h 2435862"/>
              <a:gd name="connsiteX20" fmla="*/ 606425 w 4761190"/>
              <a:gd name="connsiteY20" fmla="*/ 1530988 h 2435862"/>
              <a:gd name="connsiteX21" fmla="*/ 1266933 w 4761190"/>
              <a:gd name="connsiteY21" fmla="*/ 2190986 h 2435862"/>
              <a:gd name="connsiteX22" fmla="*/ 1027789 w 4761190"/>
              <a:gd name="connsiteY22" fmla="*/ 2432707 h 2435862"/>
              <a:gd name="connsiteX23" fmla="*/ 1002119 w 4761190"/>
              <a:gd name="connsiteY23" fmla="*/ 2435863 h 243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1190" h="2435862">
                <a:moveTo>
                  <a:pt x="1002119" y="2435863"/>
                </a:moveTo>
                <a:cubicBezTo>
                  <a:pt x="988401" y="2424103"/>
                  <a:pt x="978957" y="2411642"/>
                  <a:pt x="968008" y="2400685"/>
                </a:cubicBezTo>
                <a:cubicBezTo>
                  <a:pt x="665069" y="2097535"/>
                  <a:pt x="363083" y="1793421"/>
                  <a:pt x="58201" y="1492237"/>
                </a:cubicBezTo>
                <a:cubicBezTo>
                  <a:pt x="-27223" y="1407849"/>
                  <a:pt x="-11606" y="1286401"/>
                  <a:pt x="59676" y="1215867"/>
                </a:cubicBezTo>
                <a:cubicBezTo>
                  <a:pt x="366567" y="912200"/>
                  <a:pt x="671430" y="606474"/>
                  <a:pt x="975619" y="300095"/>
                </a:cubicBezTo>
                <a:cubicBezTo>
                  <a:pt x="1005541" y="269957"/>
                  <a:pt x="1022051" y="270352"/>
                  <a:pt x="1050531" y="300634"/>
                </a:cubicBezTo>
                <a:cubicBezTo>
                  <a:pt x="1117671" y="372024"/>
                  <a:pt x="1188491" y="439954"/>
                  <a:pt x="1259988" y="511449"/>
                </a:cubicBezTo>
                <a:cubicBezTo>
                  <a:pt x="1038304" y="732991"/>
                  <a:pt x="819043" y="952112"/>
                  <a:pt x="592447" y="1178563"/>
                </a:cubicBezTo>
                <a:cubicBezTo>
                  <a:pt x="617667" y="1178563"/>
                  <a:pt x="632780" y="1178563"/>
                  <a:pt x="647893" y="1178563"/>
                </a:cubicBezTo>
                <a:cubicBezTo>
                  <a:pt x="1741546" y="1178563"/>
                  <a:pt x="2835199" y="1178956"/>
                  <a:pt x="3928852" y="1177965"/>
                </a:cubicBezTo>
                <a:cubicBezTo>
                  <a:pt x="4040232" y="1177864"/>
                  <a:pt x="4138313" y="1135494"/>
                  <a:pt x="4223455" y="1063601"/>
                </a:cubicBezTo>
                <a:cubicBezTo>
                  <a:pt x="4353273" y="953983"/>
                  <a:pt x="4412585" y="815035"/>
                  <a:pt x="4409446" y="644577"/>
                </a:cubicBezTo>
                <a:cubicBezTo>
                  <a:pt x="4405505" y="430627"/>
                  <a:pt x="4408497" y="216550"/>
                  <a:pt x="4408497" y="0"/>
                </a:cubicBezTo>
                <a:cubicBezTo>
                  <a:pt x="4525923" y="0"/>
                  <a:pt x="4640903" y="0"/>
                  <a:pt x="4760922" y="0"/>
                </a:cubicBezTo>
                <a:cubicBezTo>
                  <a:pt x="4760922" y="13620"/>
                  <a:pt x="4760922" y="27312"/>
                  <a:pt x="4760922" y="41004"/>
                </a:cubicBezTo>
                <a:cubicBezTo>
                  <a:pt x="4760922" y="234656"/>
                  <a:pt x="4760056" y="428312"/>
                  <a:pt x="4761168" y="621957"/>
                </a:cubicBezTo>
                <a:cubicBezTo>
                  <a:pt x="4762255" y="811364"/>
                  <a:pt x="4724075" y="990537"/>
                  <a:pt x="4617438" y="1149268"/>
                </a:cubicBezTo>
                <a:cubicBezTo>
                  <a:pt x="4497656" y="1327564"/>
                  <a:pt x="4332716" y="1448744"/>
                  <a:pt x="4123838" y="1500497"/>
                </a:cubicBezTo>
                <a:cubicBezTo>
                  <a:pt x="4038750" y="1521579"/>
                  <a:pt x="3948424" y="1529593"/>
                  <a:pt x="3860457" y="1529750"/>
                </a:cubicBezTo>
                <a:cubicBezTo>
                  <a:pt x="2792204" y="1531658"/>
                  <a:pt x="1723947" y="1530988"/>
                  <a:pt x="655690" y="1530988"/>
                </a:cubicBezTo>
                <a:cubicBezTo>
                  <a:pt x="638483" y="1530988"/>
                  <a:pt x="621275" y="1530988"/>
                  <a:pt x="606425" y="1530988"/>
                </a:cubicBezTo>
                <a:cubicBezTo>
                  <a:pt x="825037" y="1749431"/>
                  <a:pt x="1044051" y="1968276"/>
                  <a:pt x="1266933" y="2190986"/>
                </a:cubicBezTo>
                <a:cubicBezTo>
                  <a:pt x="1182348" y="2275602"/>
                  <a:pt x="1105403" y="2352576"/>
                  <a:pt x="1027789" y="2432707"/>
                </a:cubicBezTo>
                <a:cubicBezTo>
                  <a:pt x="1019978" y="2435863"/>
                  <a:pt x="1012834" y="2435863"/>
                  <a:pt x="1002119" y="243586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32473D-4B7B-56E2-EA00-BCEE5FCCE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32668" y="-153244"/>
            <a:ext cx="4781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D4C5D105-D3AA-9ABC-61B7-B3750CC84CC8}"/>
              </a:ext>
            </a:extLst>
          </p:cNvPr>
          <p:cNvSpPr/>
          <p:nvPr/>
        </p:nvSpPr>
        <p:spPr>
          <a:xfrm>
            <a:off x="4539068" y="1717680"/>
            <a:ext cx="3600000" cy="3600000"/>
          </a:xfrm>
          <a:prstGeom prst="ellipse">
            <a:avLst/>
          </a:prstGeom>
          <a:noFill/>
          <a:ln w="2508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6CAFD23-EF53-9F68-8BDC-EB674C390BCD}"/>
              </a:ext>
            </a:extLst>
          </p:cNvPr>
          <p:cNvSpPr/>
          <p:nvPr/>
        </p:nvSpPr>
        <p:spPr>
          <a:xfrm>
            <a:off x="10353623" y="2774156"/>
            <a:ext cx="2328863" cy="13096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696476-0C94-169E-6485-2DEAAB871826}"/>
              </a:ext>
            </a:extLst>
          </p:cNvPr>
          <p:cNvCxnSpPr>
            <a:cxnSpLocks/>
          </p:cNvCxnSpPr>
          <p:nvPr/>
        </p:nvCxnSpPr>
        <p:spPr>
          <a:xfrm>
            <a:off x="7918055" y="2661028"/>
            <a:ext cx="372269" cy="680183"/>
          </a:xfrm>
          <a:prstGeom prst="straightConnector1">
            <a:avLst/>
          </a:prstGeom>
          <a:ln w="250825" cap="sq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BE92AD19-B3FD-A391-A6A0-D87DE4BC6F8C}"/>
              </a:ext>
            </a:extLst>
          </p:cNvPr>
          <p:cNvSpPr/>
          <p:nvPr/>
        </p:nvSpPr>
        <p:spPr>
          <a:xfrm rot="5400000">
            <a:off x="5766566" y="2862836"/>
            <a:ext cx="1552575" cy="1309688"/>
          </a:xfrm>
          <a:prstGeom prst="triangle">
            <a:avLst/>
          </a:prstGeom>
          <a:noFill/>
          <a:ln w="2444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D4C5D105-D3AA-9ABC-61B7-B3750CC84CC8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ellipse">
            <a:avLst/>
          </a:prstGeom>
          <a:noFill/>
          <a:ln w="2508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6CAFD23-EF53-9F68-8BDC-EB674C390BCD}"/>
              </a:ext>
            </a:extLst>
          </p:cNvPr>
          <p:cNvSpPr/>
          <p:nvPr/>
        </p:nvSpPr>
        <p:spPr>
          <a:xfrm>
            <a:off x="8728165" y="2886191"/>
            <a:ext cx="2328863" cy="13096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696476-0C94-169E-6485-2DEAAB871826}"/>
              </a:ext>
            </a:extLst>
          </p:cNvPr>
          <p:cNvCxnSpPr>
            <a:cxnSpLocks/>
          </p:cNvCxnSpPr>
          <p:nvPr/>
        </p:nvCxnSpPr>
        <p:spPr>
          <a:xfrm>
            <a:off x="7674987" y="2572348"/>
            <a:ext cx="372269" cy="680183"/>
          </a:xfrm>
          <a:prstGeom prst="straightConnector1">
            <a:avLst/>
          </a:prstGeom>
          <a:ln w="250825" cap="sq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00E7F219-1317-EAD3-44B0-922A8AB8D16E}"/>
              </a:ext>
            </a:extLst>
          </p:cNvPr>
          <p:cNvSpPr/>
          <p:nvPr/>
        </p:nvSpPr>
        <p:spPr>
          <a:xfrm>
            <a:off x="5574393" y="2685476"/>
            <a:ext cx="288000" cy="15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967D4A-6D94-2B9F-9612-7185C9175F09}"/>
              </a:ext>
            </a:extLst>
          </p:cNvPr>
          <p:cNvSpPr/>
          <p:nvPr/>
        </p:nvSpPr>
        <p:spPr>
          <a:xfrm>
            <a:off x="6225610" y="2685476"/>
            <a:ext cx="288000" cy="15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Abdullah Sögüt</dc:creator>
  <cp:lastModifiedBy>Abdullah Sögüt</cp:lastModifiedBy>
  <cp:revision>15</cp:revision>
  <dcterms:created xsi:type="dcterms:W3CDTF">2023-06-21T11:15:08Z</dcterms:created>
  <dcterms:modified xsi:type="dcterms:W3CDTF">2023-07-21T21:39:38Z</dcterms:modified>
</cp:coreProperties>
</file>