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309" r:id="rId5"/>
    <p:sldId id="266" r:id="rId6"/>
    <p:sldId id="30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Lorem ipsum dolor sit amet, consectetuer adipiscing elit. </a:t>
          </a:r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Nunc viverra imperdiet enim. Fusce est. Vivamus a tellus.</a:t>
          </a:r>
        </a:p>
      </dsp:txBody>
      <dsp:txXfrm>
        <a:off x="3538574" y="27255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Pellentesque habitant morbi tristique senectus et netus.</a:t>
          </a: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xceldemy.com/make-salary-sheet-in-excel-with-formula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FAC7-A43C-EF3C-6841-44DA1C28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95123-8AD5-6384-182E-86811233D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Creating a salary sheet in Excel offers several benefits for managing payroll efficiently. Here’s why using Excel is advantageous: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Customization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Excel allows you to design a salary sheet tailored to your company’s specific needs. You can create columns for employee details, allowances, deductions, and net payable amounts.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Calculation Accuracy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Excel’s built-in functions and formulas ensure accurate calculations. You can easily compute gross salary, allowances, and deductions based on employee data.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Once set up, an Excel salary sheet can automate repetitive tasks. Formulas update automatically when you input new data, reducing manual effort.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Organization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Excel provides a structured layout for recording employee information. You can organize data by employee name, basic salary, allowances, and deductions.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Excel sheets can be modified as your company’s policies change. You can add or remove columns, adjust formulas, and adapt to evolving requirements.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create a salary sheet in Excel, follow these steps: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 Database &amp; Salary Structure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Prepare an employee database with columns for names and basic salaries.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 the company’s allowance percentages and deduction percentages.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Record this information in the worksheet.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Gross Salary Calculation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 allowances (e.g., house rent, transport) for each employee.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 up basic salary and allowances to compute gross salary: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\text{Gross Salary} = \text{Basic Salary} + \text{Allowances}Gross Salary=Basic 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Salary+Allowances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3"/>
              <a:tabLst>
                <a:tab pos="457200" algn="l"/>
              </a:tabLst>
            </a:pPr>
            <a:r>
              <a:rPr lang="en-US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Deduction Calculation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 deductions (e.g., tax, provident fund) based on the deduction percentage.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Deduct these amounts from the gross salary.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3"/>
              <a:tabLst>
                <a:tab pos="457200" algn="l"/>
              </a:tabLst>
            </a:pPr>
            <a:r>
              <a:rPr lang="en-US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 Payable Salary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 deductions from the gross salary to get the net payable salary: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\text{Net Payable Salary} = \text{Gross Salary} - \text{Deductions}Net Payable Salary=Gross Salary−Deductions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Remember to format your sheet neatly and use appropriate cell references for formulas.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ExcelDemy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provides a detailed tutorial on </a:t>
            </a:r>
            <a:r>
              <a:rPr lang="en-US" sz="1200" u="sng" kern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making a salary sheet in Excel if you need further guidance</a:t>
            </a:r>
            <a:r>
              <a:rPr lang="en-US" sz="1200" u="sng" kern="0" baseline="30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1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Happy spreadsheeting! </a:t>
            </a:r>
            <a:r>
              <a:rPr lang="en-US" sz="1200" kern="0" dirty="0">
                <a:effectLst/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📊💼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8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Sit Dolor Amet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Title Lorem Ipsum 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72102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{1AD7002D-FA91-4D95-B037-73A3F2A53F6F}tf11437505_win32</Template>
  <TotalTime>1</TotalTime>
  <Words>422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Calibri</vt:lpstr>
      <vt:lpstr>Courier New</vt:lpstr>
      <vt:lpstr>Georgia Pro Cond Light</vt:lpstr>
      <vt:lpstr>Segoe UI Emoji</vt:lpstr>
      <vt:lpstr>Speak Pro</vt:lpstr>
      <vt:lpstr>Times New Roman</vt:lpstr>
      <vt:lpstr>RetrospectVTI</vt:lpstr>
      <vt:lpstr>PowerPoint Presentation</vt:lpstr>
      <vt:lpstr>Title Lorem Ipsum</vt:lpstr>
      <vt:lpstr>Title Lorem Ipsum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Antor Pal</dc:creator>
  <cp:lastModifiedBy>Antor Pal</cp:lastModifiedBy>
  <cp:revision>2</cp:revision>
  <dcterms:created xsi:type="dcterms:W3CDTF">2024-06-04T09:39:25Z</dcterms:created>
  <dcterms:modified xsi:type="dcterms:W3CDTF">2024-06-04T09:41:18Z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