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7" r:id="rId6"/>
    <p:sldId id="318" r:id="rId7"/>
    <p:sldId id="308" r:id="rId8"/>
    <p:sldId id="309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50" d="100"/>
          <a:sy n="50" d="100"/>
        </p:scale>
        <p:origin x="774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8/31/2022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036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ntor_Pal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5400" dirty="0" smtClean="0"/>
              <a:t>Welcome to My Presentation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5400" dirty="0" smtClean="0"/>
              <a:t>About Me</a:t>
            </a:r>
            <a:endParaRPr lang="en-US" sz="54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988850"/>
              </p:ext>
            </p:extLst>
          </p:nvPr>
        </p:nvGraphicFramePr>
        <p:xfrm>
          <a:off x="7217456" y="1451310"/>
          <a:ext cx="4190999" cy="480434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+mn-lt"/>
                          <a:cs typeface="Gill Sans Light" panose="020B0302020104020203" pitchFamily="34" charset="-79"/>
                        </a:rPr>
                        <a:t>Name: </a:t>
                      </a:r>
                      <a:r>
                        <a:rPr lang="en-US" sz="2400" b="0" dirty="0" err="1" smtClean="0">
                          <a:latin typeface="+mn-lt"/>
                          <a:cs typeface="Gill Sans Light" panose="020B0302020104020203" pitchFamily="34" charset="-79"/>
                        </a:rPr>
                        <a:t>Antor</a:t>
                      </a:r>
                      <a:r>
                        <a:rPr lang="en-US" sz="2400" b="0" dirty="0" smtClean="0">
                          <a:latin typeface="+mn-lt"/>
                          <a:cs typeface="Gill Sans Light" panose="020B0302020104020203" pitchFamily="34" charset="-79"/>
                        </a:rPr>
                        <a:t> Pal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Department: English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Serial: 23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Topic:</a:t>
                      </a:r>
                      <a:r>
                        <a:rPr lang="en-US" sz="2400" b="0" baseline="0" dirty="0" smtClean="0"/>
                        <a:t> Monthly Salary Sheet of ABC Company Limited</a:t>
                      </a:r>
                      <a:endParaRPr lang="en-US" sz="2400" b="0" dirty="0" smtClean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1" y="1809750"/>
            <a:ext cx="5641848" cy="5029200"/>
          </a:xfrm>
        </p:spPr>
        <p:txBody>
          <a:bodyPr/>
          <a:lstStyle/>
          <a:p>
            <a:pPr algn="ctr"/>
            <a:r>
              <a:rPr lang="en-US" dirty="0" smtClean="0"/>
              <a:t>Salary Sheet of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May-2024</a:t>
            </a:r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 rot="21257240">
            <a:off x="423267" y="657641"/>
            <a:ext cx="5238750" cy="1600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MS Word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9" r="29559"/>
          <a:stretch>
            <a:fillRect/>
          </a:stretch>
        </p:blipFill>
        <p:spPr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210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47" y="1557867"/>
            <a:ext cx="5641848" cy="50292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Salary Sheet of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May-2024</a:t>
            </a:r>
            <a:endParaRPr lang="en-US" dirty="0"/>
          </a:p>
        </p:txBody>
      </p:sp>
      <p:sp>
        <p:nvSpPr>
          <p:cNvPr id="9" name="Flowchart: Punched Tape 8"/>
          <p:cNvSpPr/>
          <p:nvPr/>
        </p:nvSpPr>
        <p:spPr>
          <a:xfrm rot="21257240">
            <a:off x="454796" y="657642"/>
            <a:ext cx="5238750" cy="1600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MS Excel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9" r="29559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77371"/>
            <a:ext cx="10267950" cy="1218293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?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Why I’ve chosen Excel to creat</a:t>
            </a:r>
            <a:r>
              <a:rPr lang="en-US" dirty="0" smtClean="0"/>
              <a:t>e the Salary Sheet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937512"/>
            <a:ext cx="7561943" cy="335657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ompany’s 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olumns 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employee </a:t>
            </a:r>
            <a:r>
              <a:rPr lang="en-US" sz="15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allowances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deductions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5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 payable 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amounts.</a:t>
            </a:r>
            <a:endParaRPr lang="en-US" sz="15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lang="en-US" sz="15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Easily computing 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gross salary, allowances, and deductions </a:t>
            </a:r>
            <a:r>
              <a:rPr lang="en-US" sz="15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employee </a:t>
            </a:r>
            <a:r>
              <a:rPr lang="en-US" sz="15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500" kern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Automation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Automating </a:t>
            </a:r>
            <a:r>
              <a:rPr lang="en-US" sz="15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repetitive tasks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Formulas update </a:t>
            </a:r>
            <a:r>
              <a:rPr lang="en-US" sz="15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5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new 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5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5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Organizing and sorting </a:t>
            </a:r>
            <a:r>
              <a:rPr lang="en-US" sz="15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5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name, basic salary, allowances, and deductions</a:t>
            </a:r>
            <a:r>
              <a:rPr lang="en-US" sz="1500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016000"/>
            <a:ext cx="5641848" cy="50292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</a:t>
            </a:r>
            <a:r>
              <a:rPr lang="en-US" dirty="0" smtClean="0">
                <a:latin typeface="Baskerville Old Face" panose="02020602080505020303" pitchFamily="18" charset="0"/>
              </a:rPr>
              <a:t>hank </a:t>
            </a:r>
            <a:r>
              <a:rPr lang="en-US" dirty="0" smtClean="0">
                <a:latin typeface="Baskerville Old Face" panose="02020602080505020303" pitchFamily="18" charset="0"/>
              </a:rPr>
              <a:t>Y</a:t>
            </a:r>
            <a:r>
              <a:rPr lang="en-US" dirty="0" smtClean="0">
                <a:latin typeface="Baskerville Old Face" panose="02020602080505020303" pitchFamily="18" charset="0"/>
              </a:rPr>
              <a:t>ou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0456" y="1016000"/>
            <a:ext cx="3867912" cy="5029200"/>
          </a:xfrm>
        </p:spPr>
        <p:txBody>
          <a:bodyPr anchor="ctr"/>
          <a:lstStyle/>
          <a:p>
            <a:r>
              <a:rPr lang="en-US" dirty="0" smtClean="0"/>
              <a:t>ANTOR PAL</a:t>
            </a:r>
            <a:endParaRPr lang="en-US" dirty="0"/>
          </a:p>
          <a:p>
            <a:r>
              <a:rPr lang="en-US" dirty="0" smtClean="0"/>
              <a:t>+8801790-396964</a:t>
            </a:r>
            <a:endParaRPr lang="en-US" dirty="0"/>
          </a:p>
          <a:p>
            <a:pPr lvl="1"/>
            <a:r>
              <a:rPr lang="en-US" dirty="0" smtClean="0"/>
              <a:t>antorpal31@gmail.com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{1EA5EA5D-2C78-4FA1-ABEA-6FEF89348C80}tf11964407_win32</Template>
  <TotalTime>45</TotalTime>
  <Words>115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Baskerville Old Face</vt:lpstr>
      <vt:lpstr>Calibri</vt:lpstr>
      <vt:lpstr>Courier New</vt:lpstr>
      <vt:lpstr>Gill Sans Light</vt:lpstr>
      <vt:lpstr>Gill Sans Nova Light</vt:lpstr>
      <vt:lpstr>Sagona Book</vt:lpstr>
      <vt:lpstr>Times New Roman</vt:lpstr>
      <vt:lpstr>Wingdings</vt:lpstr>
      <vt:lpstr>Custom</vt:lpstr>
      <vt:lpstr>Welcome to My Presentation</vt:lpstr>
      <vt:lpstr>About Me</vt:lpstr>
      <vt:lpstr>Salary Sheet of   May-2024</vt:lpstr>
      <vt:lpstr> Salary Sheet of   May-2024</vt:lpstr>
      <vt:lpstr>? Why I’ve chosen Excel to create the Salary Sheet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Uzzal Dhali</dc:creator>
  <cp:lastModifiedBy>guestaccount</cp:lastModifiedBy>
  <cp:revision>38</cp:revision>
  <dcterms:created xsi:type="dcterms:W3CDTF">2024-06-04T09:55:22Z</dcterms:created>
  <dcterms:modified xsi:type="dcterms:W3CDTF">2022-08-31T10:18:35Z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