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09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0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5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9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65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7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3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36702" y="524107"/>
            <a:ext cx="7002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lang="fr-FR" sz="5400" dirty="0">
                <a:solidFill>
                  <a:schemeClr val="accent5">
                    <a:lumMod val="75000"/>
                  </a:schemeClr>
                </a:solidFill>
              </a:rPr>
              <a:t>site communautaire autour de l’escalade</a:t>
            </a:r>
          </a:p>
        </p:txBody>
      </p:sp>
    </p:spTree>
    <p:extLst>
      <p:ext uri="{BB962C8B-B14F-4D97-AF65-F5344CB8AC3E}">
        <p14:creationId xmlns:p14="http://schemas.microsoft.com/office/powerpoint/2010/main" val="2478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Création d’un grimpeur</a:t>
            </a:r>
          </a:p>
          <a:p>
            <a:r>
              <a:rPr lang="fr-FR" sz="4000" dirty="0" smtClean="0">
                <a:solidFill>
                  <a:srgbClr val="FFFFFF"/>
                </a:solidFill>
              </a:rPr>
              <a:t>Création d’un site d’escalade</a:t>
            </a:r>
          </a:p>
          <a:p>
            <a:r>
              <a:rPr lang="fr-FR" sz="4000" dirty="0" smtClean="0">
                <a:solidFill>
                  <a:srgbClr val="FFFFFF"/>
                </a:solidFill>
              </a:rPr>
              <a:t>Création d’un topo</a:t>
            </a:r>
          </a:p>
          <a:p>
            <a:r>
              <a:rPr lang="fr-FR" sz="4000" dirty="0" smtClean="0">
                <a:solidFill>
                  <a:srgbClr val="FFFFFF"/>
                </a:solidFill>
              </a:rPr>
              <a:t>Emprunter un topo</a:t>
            </a:r>
            <a:endParaRPr lang="fr-F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88511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Analyse et spécification des besoins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75209"/>
            <a:ext cx="10515600" cy="380175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sz="4000" dirty="0" smtClean="0">
                <a:solidFill>
                  <a:srgbClr val="FFFFFF"/>
                </a:solidFill>
              </a:rPr>
              <a:t>Identification des acteurs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4000" dirty="0">
                <a:solidFill>
                  <a:srgbClr val="FFFFFF"/>
                </a:solidFill>
              </a:rPr>
              <a:t>Identification des </a:t>
            </a:r>
            <a:r>
              <a:rPr lang="fr-FR" sz="4000" dirty="0" smtClean="0">
                <a:solidFill>
                  <a:srgbClr val="FFFFFF"/>
                </a:solidFill>
              </a:rPr>
              <a:t>fonctionnalités</a:t>
            </a:r>
            <a:endParaRPr lang="fr-FR" sz="4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70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88511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Les acteurs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18606"/>
            <a:ext cx="3657600" cy="1695450"/>
          </a:xfrm>
        </p:spPr>
      </p:pic>
    </p:spTree>
    <p:extLst>
      <p:ext uri="{BB962C8B-B14F-4D97-AF65-F5344CB8AC3E}">
        <p14:creationId xmlns:p14="http://schemas.microsoft.com/office/powerpoint/2010/main" val="39074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FF"/>
                </a:solidFill>
              </a:rPr>
              <a:t>Diagramme de cas d'utilisation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75" y="1825625"/>
            <a:ext cx="10048450" cy="4351338"/>
          </a:xfrm>
        </p:spPr>
      </p:pic>
    </p:spTree>
    <p:extLst>
      <p:ext uri="{BB962C8B-B14F-4D97-AF65-F5344CB8AC3E}">
        <p14:creationId xmlns:p14="http://schemas.microsoft.com/office/powerpoint/2010/main" val="1197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Diagramme de cas d'utilisation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2053431"/>
            <a:ext cx="8791575" cy="3895725"/>
          </a:xfrm>
        </p:spPr>
      </p:pic>
    </p:spTree>
    <p:extLst>
      <p:ext uri="{BB962C8B-B14F-4D97-AF65-F5344CB8AC3E}">
        <p14:creationId xmlns:p14="http://schemas.microsoft.com/office/powerpoint/2010/main" val="42434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Diagramme de classe évolutif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Identifier les entités</a:t>
            </a:r>
          </a:p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Identifier les relations </a:t>
            </a:r>
          </a:p>
          <a:p>
            <a:endParaRPr lang="fr-FR" sz="4000" dirty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Poser les limites avec les multiplicités</a:t>
            </a:r>
            <a:endParaRPr lang="fr-F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5469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Diagramme de package : architecture du site web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80" y="1825625"/>
            <a:ext cx="5373640" cy="4351338"/>
          </a:xfrm>
        </p:spPr>
      </p:pic>
    </p:spTree>
    <p:extLst>
      <p:ext uri="{BB962C8B-B14F-4D97-AF65-F5344CB8AC3E}">
        <p14:creationId xmlns:p14="http://schemas.microsoft.com/office/powerpoint/2010/main" val="34373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Les technologies </a:t>
            </a:r>
            <a:r>
              <a:rPr lang="fr-FR" b="1" dirty="0">
                <a:solidFill>
                  <a:srgbClr val="FFFFFF"/>
                </a:solidFill>
              </a:rPr>
              <a:t>web de développement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0" y="2112788"/>
            <a:ext cx="2790592" cy="13906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1" y="2112787"/>
            <a:ext cx="3638317" cy="13711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0" y="3950238"/>
            <a:ext cx="2790592" cy="15430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90" y="2132302"/>
            <a:ext cx="2724150" cy="13516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90" y="3925537"/>
            <a:ext cx="2724150" cy="15525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1" y="3950238"/>
            <a:ext cx="3549108" cy="15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FF"/>
                </a:solidFill>
              </a:rPr>
              <a:t>Sécurité des </a:t>
            </a:r>
            <a:r>
              <a:rPr lang="fr-FR" b="1" dirty="0" err="1">
                <a:solidFill>
                  <a:srgbClr val="FFFFFF"/>
                </a:solidFill>
              </a:rPr>
              <a:t>urls</a:t>
            </a:r>
            <a:r>
              <a:rPr lang="fr-FR" b="1" dirty="0">
                <a:solidFill>
                  <a:srgbClr val="FFFFFF"/>
                </a:solidFill>
              </a:rPr>
              <a:t> et cryptage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Vérification des droits</a:t>
            </a:r>
          </a:p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MD5 pour les mots de passe</a:t>
            </a:r>
          </a:p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DES pour les emails</a:t>
            </a:r>
            <a:endParaRPr lang="fr-F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90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Analyse et spécification des besoins</vt:lpstr>
      <vt:lpstr>Les acteurs</vt:lpstr>
      <vt:lpstr>Diagramme de cas d'utilisation</vt:lpstr>
      <vt:lpstr>Diagramme de cas d'utilisation</vt:lpstr>
      <vt:lpstr>Diagramme de classe évolutif</vt:lpstr>
      <vt:lpstr>Diagramme de package : architecture du site web</vt:lpstr>
      <vt:lpstr>Les technologies web de développement</vt:lpstr>
      <vt:lpstr>Sécurité des urls et cryptage des données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Abdellah Mebarki</dc:creator>
  <cp:lastModifiedBy>ABDEL MEBA</cp:lastModifiedBy>
  <cp:revision>14</cp:revision>
  <dcterms:created xsi:type="dcterms:W3CDTF">2018-10-30T10:26:07Z</dcterms:created>
  <dcterms:modified xsi:type="dcterms:W3CDTF">2018-10-31T12:48:59Z</dcterms:modified>
</cp:coreProperties>
</file>