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71" r:id="rId13"/>
    <p:sldId id="267" r:id="rId14"/>
    <p:sldId id="273" r:id="rId15"/>
    <p:sldId id="272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851827" y="1385414"/>
            <a:ext cx="407515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INTEGRANTES</a:t>
            </a:r>
            <a:endParaRPr lang="es-ES" sz="48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645765" y="2505016"/>
            <a:ext cx="414408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*Melanny Núñez </a:t>
            </a:r>
          </a:p>
          <a:p>
            <a:pPr algn="ctr"/>
            <a:r>
              <a:rPr lang="es-ES" sz="3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*</a:t>
            </a:r>
            <a:r>
              <a:rPr lang="es-ES" sz="36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Anggie</a:t>
            </a:r>
            <a:r>
              <a:rPr lang="es-ES" sz="3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Medina</a:t>
            </a:r>
          </a:p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* Wellington Mora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Rectángulo 5"/>
          <p:cNvSpPr/>
          <p:nvPr/>
        </p:nvSpPr>
        <p:spPr>
          <a:xfrm rot="348896">
            <a:off x="5406518" y="1046953"/>
            <a:ext cx="4490655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Lambda </a:t>
            </a:r>
            <a:r>
              <a:rPr lang="es-ES" sz="54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Expressions</a:t>
            </a:r>
            <a:r>
              <a:rPr lang="es-E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endParaRPr lang="es-ES" sz="5400" b="1" dirty="0" smtClean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algn="ctr"/>
            <a:r>
              <a:rPr lang="es-ES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(</a:t>
            </a:r>
            <a:r>
              <a:rPr lang="es-E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Java 7, 8)”</a:t>
            </a:r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7" name="Imagen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224" y="4104795"/>
            <a:ext cx="2119987" cy="166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51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985741" y="1060157"/>
            <a:ext cx="57791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</a:t>
            </a:r>
            <a:r>
              <a:rPr lang="es-E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étodo </a:t>
            </a:r>
            <a:r>
              <a:rPr lang="es-E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estático</a:t>
            </a:r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Flecha abajo 5"/>
          <p:cNvSpPr/>
          <p:nvPr/>
        </p:nvSpPr>
        <p:spPr>
          <a:xfrm>
            <a:off x="3292218" y="2159378"/>
            <a:ext cx="583096" cy="9054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" name="Rectángulo 1"/>
          <p:cNvSpPr/>
          <p:nvPr/>
        </p:nvSpPr>
        <p:spPr>
          <a:xfrm>
            <a:off x="827314" y="3518878"/>
            <a:ext cx="811348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C" sz="2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BinaryOperator</a:t>
            </a:r>
            <a:r>
              <a:rPr lang="es-EC" sz="2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s-EC" sz="2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Integer</a:t>
            </a:r>
            <a:r>
              <a:rPr lang="es-EC" sz="2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sum = (</a:t>
            </a:r>
            <a:r>
              <a:rPr lang="es-EC" sz="2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a,b</a:t>
            </a:r>
            <a:r>
              <a:rPr lang="es-EC" sz="2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­&gt; </a:t>
            </a:r>
            <a:r>
              <a:rPr lang="es-EC" sz="2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Integer.sum</a:t>
            </a:r>
            <a:r>
              <a:rPr lang="es-EC" sz="2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C" sz="2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a,b</a:t>
            </a:r>
            <a:r>
              <a:rPr lang="es-EC" sz="2800" dirty="0" smtClean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endParaRPr lang="es-EC" sz="2800" dirty="0" smtClean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s-EC" sz="2800" dirty="0" smtClean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EC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s-EC" sz="2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BinaryOperator</a:t>
            </a:r>
            <a:r>
              <a:rPr lang="es-EC" sz="2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s-EC" sz="2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Integer</a:t>
            </a:r>
            <a:r>
              <a:rPr lang="es-EC" sz="2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sum = </a:t>
            </a:r>
            <a:r>
              <a:rPr lang="es-EC" sz="2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Integer</a:t>
            </a:r>
            <a:r>
              <a:rPr lang="es-EC" sz="2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::sum; </a:t>
            </a:r>
            <a:endParaRPr lang="es-EC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1864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660797" y="887879"/>
            <a:ext cx="771557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Métodos de instancia </a:t>
            </a:r>
            <a:endParaRPr lang="es-ES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s-E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 </a:t>
            </a:r>
            <a:r>
              <a:rPr lang="es-E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 </a:t>
            </a:r>
            <a:r>
              <a:rPr lang="es-E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objeto</a:t>
            </a:r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061029" y="2967335"/>
            <a:ext cx="8810171" cy="3254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C" sz="2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Consumer</a:t>
            </a:r>
            <a:r>
              <a:rPr lang="es-EC" sz="2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s-EC" sz="2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Integer</a:t>
            </a:r>
            <a:r>
              <a:rPr lang="es-EC" sz="2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 </a:t>
            </a:r>
            <a:r>
              <a:rPr lang="es-EC" sz="2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</a:t>
            </a:r>
            <a:r>
              <a:rPr lang="es-EC" sz="2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(a) ­&gt; </a:t>
            </a:r>
            <a:r>
              <a:rPr lang="es-EC" sz="2800" dirty="0" err="1" smtClean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es-EC" sz="2800" dirty="0" smtClean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(a);</a:t>
            </a:r>
          </a:p>
          <a:p>
            <a:pPr lvl="0" algn="ctr">
              <a:lnSpc>
                <a:spcPct val="150000"/>
              </a:lnSpc>
              <a:spcAft>
                <a:spcPts val="0"/>
              </a:spcAft>
            </a:pPr>
            <a:r>
              <a:rPr lang="es-EC" sz="2800" dirty="0" smtClean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0" algn="ctr">
              <a:lnSpc>
                <a:spcPct val="150000"/>
              </a:lnSpc>
              <a:spcAft>
                <a:spcPts val="0"/>
              </a:spcAft>
            </a:pPr>
            <a:endParaRPr lang="es-EC" sz="28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>
              <a:lnSpc>
                <a:spcPct val="150000"/>
              </a:lnSpc>
              <a:spcAft>
                <a:spcPts val="0"/>
              </a:spcAft>
            </a:pPr>
            <a:endParaRPr lang="es-EC" sz="2800" dirty="0" smtClean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C" sz="2800" dirty="0" smtClean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s-EC" sz="2800" dirty="0" err="1" smtClean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Consumer</a:t>
            </a:r>
            <a:r>
              <a:rPr lang="es-EC" sz="2800" dirty="0" smtClean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s-EC" sz="2800" dirty="0" err="1" smtClean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Integer</a:t>
            </a:r>
            <a:r>
              <a:rPr lang="es-EC" sz="2800" dirty="0" smtClean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s-EC" sz="2800" dirty="0" err="1" smtClean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</a:t>
            </a:r>
            <a:r>
              <a:rPr lang="es-EC" sz="2800" dirty="0" smtClean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s-EC" sz="2800" dirty="0" err="1" smtClean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</a:t>
            </a:r>
            <a:r>
              <a:rPr lang="es-EC" sz="2800" dirty="0" smtClean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s-EC" sz="2800" dirty="0" err="1" smtClean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s-EC" sz="2800" dirty="0" smtClean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s-EC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87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02248" y="931762"/>
            <a:ext cx="3724096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Métodos de </a:t>
            </a:r>
          </a:p>
          <a:p>
            <a:pPr algn="ctr"/>
            <a:r>
              <a:rPr lang="es-E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Instancia de </a:t>
            </a:r>
          </a:p>
          <a:p>
            <a:pPr algn="ctr"/>
            <a:r>
              <a:rPr lang="es-E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 tipo</a:t>
            </a:r>
          </a:p>
        </p:txBody>
      </p:sp>
      <p:sp>
        <p:nvSpPr>
          <p:cNvPr id="4" name="Flecha izquierda y arriba 3"/>
          <p:cNvSpPr/>
          <p:nvPr/>
        </p:nvSpPr>
        <p:spPr>
          <a:xfrm rot="5400000">
            <a:off x="1497496" y="3586730"/>
            <a:ext cx="1921565" cy="1152939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" name="Rectángulo 4"/>
          <p:cNvSpPr/>
          <p:nvPr/>
        </p:nvSpPr>
        <p:spPr>
          <a:xfrm>
            <a:off x="3222172" y="4523817"/>
            <a:ext cx="792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C" sz="24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Comparator</a:t>
            </a:r>
            <a:r>
              <a:rPr lang="es-EC" sz="24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s-EC" sz="24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s-EC" sz="24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 </a:t>
            </a:r>
            <a:r>
              <a:rPr lang="es-EC" sz="24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upper</a:t>
            </a:r>
            <a:r>
              <a:rPr lang="es-EC" sz="24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(a, b) ­&gt; </a:t>
            </a:r>
            <a:r>
              <a:rPr lang="es-EC" sz="24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a.compareToIgnoreCase</a:t>
            </a:r>
            <a:r>
              <a:rPr lang="es-EC" sz="24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(b); </a:t>
            </a:r>
            <a:endParaRPr lang="es-EC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s-EC" sz="24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Comparator</a:t>
            </a:r>
            <a:r>
              <a:rPr lang="es-EC" sz="24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s-EC" sz="24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s-EC" sz="24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s-EC" sz="24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upper</a:t>
            </a:r>
            <a:r>
              <a:rPr lang="es-EC" sz="24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s-EC" sz="24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s-EC" sz="24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s-EC" sz="24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compareToIgnoreCase</a:t>
            </a:r>
            <a:r>
              <a:rPr lang="es-EC" sz="24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endParaRPr lang="es-EC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52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833566" y="0"/>
            <a:ext cx="42723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EJERCICIO 1</a:t>
            </a:r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744" y="923330"/>
            <a:ext cx="7526198" cy="559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49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833566" y="0"/>
            <a:ext cx="42723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EJERCICIO 2</a:t>
            </a:r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699" y="1271209"/>
            <a:ext cx="8186057" cy="497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75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809961" y="687141"/>
            <a:ext cx="67810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EJERCICIO PROPIOS</a:t>
            </a:r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3" name="Imagen 2" descr="C:\Users\melan\Downloads\IMG-20161211-WA0102-1-1 (1)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086" y="1610472"/>
            <a:ext cx="9129485" cy="46306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103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C:\Users\melan\Downloads\IMG-20161211-WA0103-1-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0" y="677047"/>
            <a:ext cx="8694057" cy="53173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741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3190801" y="2090793"/>
            <a:ext cx="4792220" cy="570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" name="Rectángulo 3"/>
          <p:cNvSpPr/>
          <p:nvPr/>
        </p:nvSpPr>
        <p:spPr>
          <a:xfrm>
            <a:off x="2988314" y="2118137"/>
            <a:ext cx="483658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1" algn="ctr"/>
            <a:r>
              <a:rPr lang="es-ES" sz="2800" dirty="0">
                <a:ln w="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son funciones anónimas</a:t>
            </a:r>
            <a:endParaRPr lang="es-ES" sz="2800" b="0" cap="none" spc="0" dirty="0">
              <a:ln w="0"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Imagen 4" descr="sintaxi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01" y="3901870"/>
            <a:ext cx="4560971" cy="95310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ángulo 5"/>
          <p:cNvSpPr/>
          <p:nvPr/>
        </p:nvSpPr>
        <p:spPr>
          <a:xfrm>
            <a:off x="4063097" y="638233"/>
            <a:ext cx="30476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Lambda</a:t>
            </a:r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Flecha abajo 6"/>
          <p:cNvSpPr/>
          <p:nvPr/>
        </p:nvSpPr>
        <p:spPr>
          <a:xfrm>
            <a:off x="5226302" y="1580137"/>
            <a:ext cx="360609" cy="462976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Rectángulo 7"/>
          <p:cNvSpPr/>
          <p:nvPr/>
        </p:nvSpPr>
        <p:spPr>
          <a:xfrm>
            <a:off x="4176941" y="2592140"/>
            <a:ext cx="24593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sintaxis</a:t>
            </a:r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2354257" y="5329331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 )</a:t>
            </a:r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7319602" y="5311274"/>
            <a:ext cx="8643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{ }</a:t>
            </a:r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Flecha abajo 10"/>
          <p:cNvSpPr/>
          <p:nvPr/>
        </p:nvSpPr>
        <p:spPr>
          <a:xfrm>
            <a:off x="5226298" y="3391229"/>
            <a:ext cx="360609" cy="462976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6279887" y="5028872"/>
            <a:ext cx="890230" cy="425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H="1">
            <a:off x="3416080" y="4946133"/>
            <a:ext cx="533718" cy="6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23893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  <p:bldP spid="8" grpId="0"/>
      <p:bldP spid="9" grpId="0"/>
      <p:bldP spid="10" grpId="0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58931" y="2227661"/>
            <a:ext cx="241925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SINTAXIS</a:t>
            </a:r>
            <a:endParaRPr lang="es-ES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348446" y="1039954"/>
            <a:ext cx="6096000" cy="4628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"/>
            </a:pPr>
            <a:r>
              <a:rPr lang="es-EC" dirty="0" smtClean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OPCIONAL </a:t>
            </a:r>
            <a:r>
              <a:rPr lang="es-EC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DECLARACIÓN DE TIPO</a:t>
            </a:r>
            <a:r>
              <a:rPr lang="es-EC" dirty="0" smtClean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s-EC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348446" y="1996219"/>
            <a:ext cx="6096000" cy="4628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"/>
            </a:pPr>
            <a:r>
              <a:rPr lang="es-EC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OPCIONAL PARÉNTESIS ALREDEDOR DE PARÁMETROS: </a:t>
            </a:r>
            <a:endParaRPr lang="es-EC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348446" y="2954549"/>
            <a:ext cx="6096000" cy="4628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s-EC" dirty="0">
                <a:solidFill>
                  <a:prstClr val="black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LLAVES OPCIONALES</a:t>
            </a:r>
            <a:r>
              <a:rPr lang="es-EC" dirty="0" smtClean="0">
                <a:solidFill>
                  <a:prstClr val="black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s-EC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348446" y="3912879"/>
            <a:ext cx="6096000" cy="4628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"/>
            </a:pPr>
            <a:r>
              <a:rPr lang="es-EC" dirty="0" smtClean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PALABRA </a:t>
            </a:r>
            <a:r>
              <a:rPr lang="es-EC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CLAVE OPCIONAL RETURN:</a:t>
            </a:r>
            <a:endParaRPr lang="es-EC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8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596149" y="2309740"/>
            <a:ext cx="337784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dirty="0" smtClean="0">
                <a:ln w="12700">
                  <a:solidFill>
                    <a:schemeClr val="tx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Se Clasifican</a:t>
            </a:r>
          </a:p>
          <a:p>
            <a:pPr algn="ctr"/>
            <a:r>
              <a:rPr lang="es-ES" sz="40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En:</a:t>
            </a:r>
            <a:endParaRPr lang="es-EC" sz="4000" b="1" cap="none" spc="0" dirty="0">
              <a:ln w="12700">
                <a:solidFill>
                  <a:schemeClr val="tx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4" name="Flecha derecha 3"/>
          <p:cNvSpPr/>
          <p:nvPr/>
        </p:nvSpPr>
        <p:spPr>
          <a:xfrm rot="18003499">
            <a:off x="3367756" y="2064038"/>
            <a:ext cx="2171667" cy="334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" name="Flecha derecha 4"/>
          <p:cNvSpPr/>
          <p:nvPr/>
        </p:nvSpPr>
        <p:spPr>
          <a:xfrm rot="18701425">
            <a:off x="3694938" y="2406786"/>
            <a:ext cx="1586131" cy="334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" name="Flecha derecha 5"/>
          <p:cNvSpPr/>
          <p:nvPr/>
        </p:nvSpPr>
        <p:spPr>
          <a:xfrm rot="20277235">
            <a:off x="3867221" y="2716963"/>
            <a:ext cx="1236645" cy="334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7" name="Flecha derecha 6"/>
          <p:cNvSpPr/>
          <p:nvPr/>
        </p:nvSpPr>
        <p:spPr>
          <a:xfrm rot="846065">
            <a:off x="3871515" y="3060350"/>
            <a:ext cx="1127727" cy="334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Flecha derecha 7"/>
          <p:cNvSpPr/>
          <p:nvPr/>
        </p:nvSpPr>
        <p:spPr>
          <a:xfrm rot="2589901">
            <a:off x="3696521" y="3439957"/>
            <a:ext cx="1423440" cy="349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Flecha derecha 8"/>
          <p:cNvSpPr/>
          <p:nvPr/>
        </p:nvSpPr>
        <p:spPr>
          <a:xfrm rot="3623596">
            <a:off x="3298910" y="3897228"/>
            <a:ext cx="2255370" cy="334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Rectángulo 9"/>
          <p:cNvSpPr/>
          <p:nvPr/>
        </p:nvSpPr>
        <p:spPr>
          <a:xfrm>
            <a:off x="5163773" y="4767514"/>
            <a:ext cx="2857300" cy="518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3200" dirty="0"/>
              <a:t>Predicados</a:t>
            </a:r>
            <a:endParaRPr lang="es-EC" dirty="0"/>
          </a:p>
        </p:txBody>
      </p:sp>
      <p:sp>
        <p:nvSpPr>
          <p:cNvPr id="11" name="Rectángulo 10"/>
          <p:cNvSpPr/>
          <p:nvPr/>
        </p:nvSpPr>
        <p:spPr>
          <a:xfrm>
            <a:off x="5163773" y="4001558"/>
            <a:ext cx="3221422" cy="518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400" dirty="0"/>
              <a:t>Operadores Binarios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5163772" y="3174571"/>
            <a:ext cx="3275411" cy="518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400" dirty="0"/>
              <a:t>Operadores Unarios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5140480" y="2375520"/>
            <a:ext cx="2857300" cy="518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3200" dirty="0"/>
              <a:t>Funciones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5140480" y="1570465"/>
            <a:ext cx="2857300" cy="518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3200" dirty="0"/>
              <a:t>Proveedores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5140480" y="769308"/>
            <a:ext cx="2857300" cy="518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800" dirty="0"/>
              <a:t>Consumidores</a:t>
            </a:r>
          </a:p>
        </p:txBody>
      </p:sp>
    </p:spTree>
    <p:extLst>
      <p:ext uri="{BB962C8B-B14F-4D97-AF65-F5344CB8AC3E}">
        <p14:creationId xmlns:p14="http://schemas.microsoft.com/office/powerpoint/2010/main" val="50216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567126" y="736615"/>
            <a:ext cx="3885954" cy="85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3600" dirty="0"/>
              <a:t>Consumidores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284234" y="1958640"/>
            <a:ext cx="6837128" cy="6687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s-EC" sz="2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s-EC" sz="2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C" sz="2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message</a:t>
            </a:r>
            <a:r>
              <a:rPr lang="es-EC" sz="2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-&gt; </a:t>
            </a:r>
            <a:r>
              <a:rPr lang="es-EC" sz="2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es-EC" sz="2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C" sz="2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message</a:t>
            </a:r>
            <a:r>
              <a:rPr lang="es-EC" sz="2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s-EC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567126" y="3402239"/>
            <a:ext cx="3885954" cy="85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3600" dirty="0" err="1" smtClean="0"/>
              <a:t>Biconsumidoras</a:t>
            </a:r>
            <a:endParaRPr lang="es-EC" sz="3600" dirty="0"/>
          </a:p>
        </p:txBody>
      </p:sp>
      <p:sp>
        <p:nvSpPr>
          <p:cNvPr id="5" name="Rectángulo 4"/>
          <p:cNvSpPr/>
          <p:nvPr/>
        </p:nvSpPr>
        <p:spPr>
          <a:xfrm>
            <a:off x="1284234" y="4431132"/>
            <a:ext cx="99335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s-EC" sz="24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C" sz="24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s-EC" sz="24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C" sz="24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</a:t>
            </a:r>
            <a:r>
              <a:rPr lang="es-EC" sz="24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C" sz="24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s-EC" sz="24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valué) -&gt; </a:t>
            </a:r>
            <a:r>
              <a:rPr lang="es-EC" sz="24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es-EC" sz="24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("Key: %s, valué: %</a:t>
            </a:r>
            <a:r>
              <a:rPr lang="es-EC" sz="24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s%n</a:t>
            </a:r>
            <a:r>
              <a:rPr lang="es-EC" sz="24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 </a:t>
            </a:r>
            <a:r>
              <a:rPr lang="es-EC" sz="24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</a:t>
            </a:r>
            <a:r>
              <a:rPr lang="es-EC" sz="24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valué);</a:t>
            </a:r>
            <a:endParaRPr lang="es-EC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21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953589" y="734442"/>
            <a:ext cx="3778477" cy="637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3600" dirty="0"/>
              <a:t>Proveedores</a:t>
            </a:r>
          </a:p>
        </p:txBody>
      </p:sp>
      <p:sp>
        <p:nvSpPr>
          <p:cNvPr id="3" name="Rectángulo 2"/>
          <p:cNvSpPr/>
          <p:nvPr/>
        </p:nvSpPr>
        <p:spPr>
          <a:xfrm>
            <a:off x="694715" y="1620605"/>
            <a:ext cx="5707012" cy="751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s-EC" sz="32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-&gt; </a:t>
            </a:r>
            <a:r>
              <a:rPr lang="es-EC" sz="32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s-EC" sz="32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C" sz="32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createRandomInteger</a:t>
            </a:r>
            <a:r>
              <a:rPr lang="es-EC" sz="32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s-EC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953589" y="3082834"/>
            <a:ext cx="3778477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4000" dirty="0"/>
              <a:t>Predicados</a:t>
            </a:r>
            <a:endParaRPr lang="es-EC" sz="2400" dirty="0"/>
          </a:p>
        </p:txBody>
      </p:sp>
      <p:sp>
        <p:nvSpPr>
          <p:cNvPr id="6" name="Rectángulo 5"/>
          <p:cNvSpPr/>
          <p:nvPr/>
        </p:nvSpPr>
        <p:spPr>
          <a:xfrm>
            <a:off x="694715" y="4246239"/>
            <a:ext cx="5748690" cy="6687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s-EC" sz="2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s-EC" sz="2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C" sz="2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message</a:t>
            </a:r>
            <a:r>
              <a:rPr lang="es-EC" sz="2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-&gt; </a:t>
            </a:r>
            <a:r>
              <a:rPr lang="es-EC" sz="2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message.length</a:t>
            </a:r>
            <a:r>
              <a:rPr lang="es-EC" sz="2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&gt; 50</a:t>
            </a:r>
            <a:endParaRPr lang="es-EC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3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5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809897" y="638160"/>
            <a:ext cx="3216774" cy="681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4000" dirty="0"/>
              <a:t>Funciones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809897" y="3102686"/>
            <a:ext cx="3216774" cy="681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4000" dirty="0" err="1" smtClean="0"/>
              <a:t>Bifunciones</a:t>
            </a:r>
            <a:endParaRPr lang="es-EC" sz="4000" dirty="0"/>
          </a:p>
        </p:txBody>
      </p:sp>
      <p:sp>
        <p:nvSpPr>
          <p:cNvPr id="5" name="Rectángulo 4"/>
          <p:cNvSpPr/>
          <p:nvPr/>
        </p:nvSpPr>
        <p:spPr>
          <a:xfrm>
            <a:off x="809897" y="1676681"/>
            <a:ext cx="7635295" cy="6687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s-EC" sz="2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s-EC" sz="2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C" sz="2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persistedOrder</a:t>
            </a:r>
            <a:r>
              <a:rPr lang="es-EC" sz="2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-&gt; </a:t>
            </a:r>
            <a:r>
              <a:rPr lang="es-EC" sz="2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persistedOrder.getIdientifier</a:t>
            </a:r>
            <a:r>
              <a:rPr lang="es-EC" sz="2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s-EC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09897" y="4206816"/>
            <a:ext cx="8896987" cy="6687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s-EC" sz="2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C" sz="2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Address</a:t>
            </a:r>
            <a:r>
              <a:rPr lang="es-EC" sz="2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C" sz="2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address</a:t>
            </a:r>
            <a:r>
              <a:rPr lang="es-EC" sz="2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C" sz="2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s-EC" sz="2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C" sz="2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s-EC" sz="2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-&gt; new </a:t>
            </a:r>
            <a:r>
              <a:rPr lang="es-EC" sz="2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</a:t>
            </a:r>
            <a:r>
              <a:rPr lang="es-EC" sz="2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C" sz="2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s-EC" sz="2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C" sz="2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address</a:t>
            </a:r>
            <a:r>
              <a:rPr lang="es-EC" sz="2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s-EC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883181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227910" y="614251"/>
            <a:ext cx="4272132" cy="9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3200" dirty="0"/>
              <a:t>Operadores Unarios</a:t>
            </a:r>
          </a:p>
        </p:txBody>
      </p:sp>
      <p:sp>
        <p:nvSpPr>
          <p:cNvPr id="3" name="Rectángulo 2"/>
          <p:cNvSpPr/>
          <p:nvPr/>
        </p:nvSpPr>
        <p:spPr>
          <a:xfrm>
            <a:off x="814382" y="1725108"/>
            <a:ext cx="6356997" cy="6687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s-EC" sz="2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s-EC" sz="2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C" sz="2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message</a:t>
            </a:r>
            <a:r>
              <a:rPr lang="es-EC" sz="2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-&gt; </a:t>
            </a:r>
            <a:r>
              <a:rPr lang="es-EC" sz="2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message</a:t>
            </a:r>
            <a:r>
              <a:rPr lang="es-EC" sz="2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s-EC" sz="2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ToLowerCase</a:t>
            </a:r>
            <a:r>
              <a:rPr lang="es-EC" sz="2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s-EC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227910" y="2756262"/>
            <a:ext cx="4272132" cy="797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3200" dirty="0"/>
              <a:t>Operadores Binarios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526998" y="3916117"/>
            <a:ext cx="110858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s-EC" sz="2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C" sz="2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s-EC" sz="2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C" sz="2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message</a:t>
            </a:r>
            <a:r>
              <a:rPr lang="es-EC" sz="2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C" sz="2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s-EC" sz="2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C" sz="2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anotherMesssage</a:t>
            </a:r>
            <a:r>
              <a:rPr lang="es-EC" sz="2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-&gt; </a:t>
            </a:r>
            <a:r>
              <a:rPr lang="es-EC" sz="2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message.concat</a:t>
            </a:r>
            <a:r>
              <a:rPr lang="es-EC" sz="2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C" sz="2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anotherMessage</a:t>
            </a:r>
            <a:r>
              <a:rPr lang="es-EC" sz="2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s-EC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81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4191896" y="2745267"/>
            <a:ext cx="3416320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Método 	</a:t>
            </a:r>
          </a:p>
          <a:p>
            <a:pPr algn="ctr"/>
            <a:r>
              <a:rPr lang="es-ES" sz="6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</a:t>
            </a:r>
            <a:r>
              <a:rPr lang="es-ES" sz="6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ipos</a:t>
            </a:r>
            <a:endParaRPr lang="es-ES" sz="60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385672" y="2761542"/>
            <a:ext cx="2638864" cy="6687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spcAft>
                <a:spcPts val="1000"/>
              </a:spcAft>
            </a:pPr>
            <a:r>
              <a:rPr lang="es-EC" sz="2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Métodos estáticos.</a:t>
            </a:r>
            <a:endParaRPr lang="es-EC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" name="Conector curvado 7"/>
          <p:cNvCxnSpPr>
            <a:stCxn id="3" idx="1"/>
          </p:cNvCxnSpPr>
          <p:nvPr/>
        </p:nvCxnSpPr>
        <p:spPr>
          <a:xfrm rot="10800000">
            <a:off x="3043646" y="2873829"/>
            <a:ext cx="1148250" cy="84093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1047125" y="2181331"/>
            <a:ext cx="1837362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sz="2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Métodos de </a:t>
            </a:r>
            <a:endParaRPr lang="es-EC" sz="2800" dirty="0" smtClean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C" sz="2800" dirty="0" smtClean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Instancia de </a:t>
            </a:r>
          </a:p>
          <a:p>
            <a:r>
              <a:rPr lang="es-EC" sz="2800" dirty="0" smtClean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tipo</a:t>
            </a:r>
            <a:endParaRPr lang="es-EC" sz="2800" dirty="0"/>
          </a:p>
        </p:txBody>
      </p:sp>
      <p:cxnSp>
        <p:nvCxnSpPr>
          <p:cNvPr id="11" name="Conector curvado 10"/>
          <p:cNvCxnSpPr>
            <a:stCxn id="3" idx="2"/>
          </p:cNvCxnSpPr>
          <p:nvPr/>
        </p:nvCxnSpPr>
        <p:spPr>
          <a:xfrm rot="16200000" flipH="1">
            <a:off x="5853860" y="4730454"/>
            <a:ext cx="671512" cy="5791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curvado 16"/>
          <p:cNvCxnSpPr>
            <a:stCxn id="3" idx="3"/>
          </p:cNvCxnSpPr>
          <p:nvPr/>
        </p:nvCxnSpPr>
        <p:spPr>
          <a:xfrm flipV="1">
            <a:off x="7608216" y="3095897"/>
            <a:ext cx="686698" cy="6188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/>
          <p:cNvSpPr/>
          <p:nvPr/>
        </p:nvSpPr>
        <p:spPr>
          <a:xfrm>
            <a:off x="4278738" y="5474148"/>
            <a:ext cx="5202065" cy="5863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spcAft>
                <a:spcPts val="1000"/>
              </a:spcAft>
            </a:pPr>
            <a:r>
              <a:rPr lang="es-EC" sz="24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Métodos de instancia de un objeto existente.</a:t>
            </a:r>
            <a:endParaRPr lang="es-EC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43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9" grpId="0"/>
      <p:bldP spid="1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281</TotalTime>
  <Words>242</Words>
  <Application>Microsoft Office PowerPoint</Application>
  <PresentationFormat>Panorámica</PresentationFormat>
  <Paragraphs>67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5" baseType="lpstr">
      <vt:lpstr>Arial</vt:lpstr>
      <vt:lpstr>Arial Narrow</vt:lpstr>
      <vt:lpstr>Calibri</vt:lpstr>
      <vt:lpstr>Century Gothic</vt:lpstr>
      <vt:lpstr>Symbol</vt:lpstr>
      <vt:lpstr>Times New Roman</vt:lpstr>
      <vt:lpstr>Wingdings</vt:lpstr>
      <vt:lpstr>Wingdings 3</vt:lpstr>
      <vt:lpstr>Sala de reuniones 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Melanny Núñez</dc:creator>
  <cp:lastModifiedBy>alum_tes_a</cp:lastModifiedBy>
  <cp:revision>19</cp:revision>
  <dcterms:created xsi:type="dcterms:W3CDTF">2017-05-15T20:08:01Z</dcterms:created>
  <dcterms:modified xsi:type="dcterms:W3CDTF">2017-05-16T23:53:38Z</dcterms:modified>
</cp:coreProperties>
</file>