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1" r:id="rId13"/>
    <p:sldId id="267" r:id="rId14"/>
    <p:sldId id="273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51827" y="1385414"/>
            <a:ext cx="40751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INTEGRANTES</a:t>
            </a:r>
            <a:endParaRPr lang="es-ES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45765" y="2505016"/>
            <a:ext cx="41440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*Melanny Núñez </a:t>
            </a:r>
          </a:p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</a:t>
            </a:r>
            <a:r>
              <a:rPr lang="es-E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Anggie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Medina</a:t>
            </a:r>
          </a:p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* Wellington Mora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 rot="348896">
            <a:off x="5406518" y="1046953"/>
            <a:ext cx="449065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 </a:t>
            </a:r>
            <a:r>
              <a:rPr lang="es-E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Expressions</a:t>
            </a:r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s-ES" sz="5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</a:t>
            </a:r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Java 7, 8)”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24" y="4104795"/>
            <a:ext cx="2119987" cy="1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85741" y="1060157"/>
            <a:ext cx="5779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étodo </a:t>
            </a:r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estático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3292218" y="2159378"/>
            <a:ext cx="583096" cy="905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/>
          <p:cNvSpPr/>
          <p:nvPr/>
        </p:nvSpPr>
        <p:spPr>
          <a:xfrm>
            <a:off x="827314" y="3518878"/>
            <a:ext cx="81134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BinaryOperator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 = 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­&gt;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Integer.sum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EC" sz="2800" dirty="0" smtClean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C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BinaryOperator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sum =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::sum; 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86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60797" y="887879"/>
            <a:ext cx="77155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Métodos de instancia </a:t>
            </a:r>
            <a:endParaRPr lang="es-ES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</a:t>
            </a:r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 </a:t>
            </a:r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061029" y="2967335"/>
            <a:ext cx="8810171" cy="3254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(a) ­&gt; 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(a);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C" sz="2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C" sz="2800" dirty="0" smtClean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s-EC" sz="2800" dirty="0" err="1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2248" y="931762"/>
            <a:ext cx="372409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Métodos de </a:t>
            </a:r>
          </a:p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Instancia de </a:t>
            </a:r>
          </a:p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 tipo</a:t>
            </a:r>
          </a:p>
        </p:txBody>
      </p:sp>
      <p:sp>
        <p:nvSpPr>
          <p:cNvPr id="4" name="Flecha izquierda y arriba 3"/>
          <p:cNvSpPr/>
          <p:nvPr/>
        </p:nvSpPr>
        <p:spPr>
          <a:xfrm rot="5400000">
            <a:off x="1497496" y="3586730"/>
            <a:ext cx="1921565" cy="115293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/>
          <p:cNvSpPr/>
          <p:nvPr/>
        </p:nvSpPr>
        <p:spPr>
          <a:xfrm>
            <a:off x="3222172" y="4523817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(a, b) ­&gt;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a.compareToIgnoreCase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(b); </a:t>
            </a:r>
            <a:endParaRPr lang="es-EC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Comparator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compareToIgnoreCase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3566" y="0"/>
            <a:ext cx="4272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 1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44" y="923330"/>
            <a:ext cx="7526198" cy="55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3566" y="0"/>
            <a:ext cx="4272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 2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99" y="1271209"/>
            <a:ext cx="8186057" cy="49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09961" y="687141"/>
            <a:ext cx="6781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EJERCICIO PROPIOS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 descr="C:\Users\melan\Downloads\IMG-20161211-WA0102-1-1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6" y="1610472"/>
            <a:ext cx="9129485" cy="4630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0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:\Users\melan\Downloads\IMG-20161211-WA0103-1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677047"/>
            <a:ext cx="8694057" cy="5317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4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3190801" y="2090793"/>
            <a:ext cx="4792220" cy="57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Rectángulo 3"/>
          <p:cNvSpPr/>
          <p:nvPr/>
        </p:nvSpPr>
        <p:spPr>
          <a:xfrm>
            <a:off x="2988314" y="2118137"/>
            <a:ext cx="48365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s-E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 funciones anónimas</a:t>
            </a:r>
            <a:endParaRPr lang="es-ES" sz="2800" b="0" cap="none" spc="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n 4" descr="sintaxi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01" y="3901870"/>
            <a:ext cx="4560971" cy="953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4063097" y="638233"/>
            <a:ext cx="3047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Lambda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5226302" y="1580137"/>
            <a:ext cx="360609" cy="46297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4176941" y="2592140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sintaxis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354257" y="532933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)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19602" y="5311274"/>
            <a:ext cx="864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 }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lecha abajo 10"/>
          <p:cNvSpPr/>
          <p:nvPr/>
        </p:nvSpPr>
        <p:spPr>
          <a:xfrm>
            <a:off x="5226298" y="3391229"/>
            <a:ext cx="360609" cy="46297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6279887" y="5028872"/>
            <a:ext cx="890230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416080" y="4946133"/>
            <a:ext cx="533718" cy="6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389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9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8931" y="2227661"/>
            <a:ext cx="24192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SINTAXIS</a:t>
            </a:r>
            <a:endParaRPr lang="es-E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48446" y="1039954"/>
            <a:ext cx="6096000" cy="462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EC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OPCIONAL </a:t>
            </a:r>
            <a:r>
              <a:rPr lang="es-EC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DECLARACIÓN DE TIPO</a:t>
            </a:r>
            <a:r>
              <a:rPr lang="es-EC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C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48446" y="1996219"/>
            <a:ext cx="6096000" cy="462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EC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OPCIONAL PARÉNTESIS ALREDEDOR DE PARÁMETROS: </a:t>
            </a:r>
            <a:endParaRPr lang="es-EC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48446" y="2954549"/>
            <a:ext cx="6096000" cy="462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s-EC" dirty="0">
                <a:solidFill>
                  <a:prstClr val="black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LLAVES OPCIONALES</a:t>
            </a:r>
            <a:r>
              <a:rPr lang="es-EC" dirty="0" smtClean="0">
                <a:solidFill>
                  <a:prstClr val="black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EC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48446" y="3912879"/>
            <a:ext cx="6096000" cy="462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EC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 </a:t>
            </a:r>
            <a:r>
              <a:rPr lang="es-EC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CLAVE OPCIONAL RETURN:</a:t>
            </a:r>
            <a:endParaRPr lang="es-EC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96149" y="2309740"/>
            <a:ext cx="3377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 Clasifican</a:t>
            </a:r>
          </a:p>
          <a:p>
            <a:pPr algn="ctr"/>
            <a:r>
              <a:rPr lang="es-E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En:</a:t>
            </a:r>
            <a:endParaRPr lang="es-EC" sz="4000" b="1" cap="none" spc="0" dirty="0">
              <a:ln w="12700">
                <a:solidFill>
                  <a:schemeClr val="tx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Flecha derecha 3"/>
          <p:cNvSpPr/>
          <p:nvPr/>
        </p:nvSpPr>
        <p:spPr>
          <a:xfrm rot="18003499">
            <a:off x="3367756" y="2064038"/>
            <a:ext cx="2171667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Flecha derecha 4"/>
          <p:cNvSpPr/>
          <p:nvPr/>
        </p:nvSpPr>
        <p:spPr>
          <a:xfrm rot="18701425">
            <a:off x="3694938" y="2406786"/>
            <a:ext cx="1586131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lecha derecha 5"/>
          <p:cNvSpPr/>
          <p:nvPr/>
        </p:nvSpPr>
        <p:spPr>
          <a:xfrm rot="20277235">
            <a:off x="3867221" y="2716963"/>
            <a:ext cx="1236645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derecha 6"/>
          <p:cNvSpPr/>
          <p:nvPr/>
        </p:nvSpPr>
        <p:spPr>
          <a:xfrm rot="846065">
            <a:off x="3871515" y="3060350"/>
            <a:ext cx="1127727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derecha 7"/>
          <p:cNvSpPr/>
          <p:nvPr/>
        </p:nvSpPr>
        <p:spPr>
          <a:xfrm rot="2589901">
            <a:off x="3696521" y="3439957"/>
            <a:ext cx="1423440" cy="349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derecha 8"/>
          <p:cNvSpPr/>
          <p:nvPr/>
        </p:nvSpPr>
        <p:spPr>
          <a:xfrm rot="3623596">
            <a:off x="3298910" y="3897228"/>
            <a:ext cx="2255370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5163773" y="4767514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Predicados</a:t>
            </a:r>
            <a:endParaRPr lang="es-EC" dirty="0"/>
          </a:p>
        </p:txBody>
      </p:sp>
      <p:sp>
        <p:nvSpPr>
          <p:cNvPr id="11" name="Rectángulo 10"/>
          <p:cNvSpPr/>
          <p:nvPr/>
        </p:nvSpPr>
        <p:spPr>
          <a:xfrm>
            <a:off x="5163773" y="4001558"/>
            <a:ext cx="3221422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/>
              <a:t>Operadores Binarios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163772" y="3174571"/>
            <a:ext cx="3275411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dirty="0"/>
              <a:t>Operadores Unarios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140480" y="2375520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Funciones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140480" y="1570465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Proveedores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140480" y="769308"/>
            <a:ext cx="2857300" cy="5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/>
              <a:t>Consumidores</a:t>
            </a:r>
          </a:p>
        </p:txBody>
      </p:sp>
    </p:spTree>
    <p:extLst>
      <p:ext uri="{BB962C8B-B14F-4D97-AF65-F5344CB8AC3E}">
        <p14:creationId xmlns:p14="http://schemas.microsoft.com/office/powerpoint/2010/main" val="50216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67126" y="736615"/>
            <a:ext cx="3885954" cy="85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/>
              <a:t>Consumidores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84234" y="1958640"/>
            <a:ext cx="6837128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67126" y="3402239"/>
            <a:ext cx="3885954" cy="85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 err="1" smtClean="0"/>
              <a:t>Biconsumidoras</a:t>
            </a:r>
            <a:endParaRPr lang="es-EC" sz="3600" dirty="0"/>
          </a:p>
        </p:txBody>
      </p:sp>
      <p:sp>
        <p:nvSpPr>
          <p:cNvPr id="5" name="Rectángulo 4"/>
          <p:cNvSpPr/>
          <p:nvPr/>
        </p:nvSpPr>
        <p:spPr>
          <a:xfrm>
            <a:off x="1284234" y="4431132"/>
            <a:ext cx="9933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valué) -&gt;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("Key: %s, valué: %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s%n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s-EC" sz="24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valué);</a:t>
            </a:r>
            <a:endParaRPr lang="es-EC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53589" y="734442"/>
            <a:ext cx="3778477" cy="63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dirty="0"/>
              <a:t>Proveedores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94715" y="1620605"/>
            <a:ext cx="5707012" cy="751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-&gt; </a:t>
            </a:r>
            <a:r>
              <a:rPr lang="es-EC" sz="3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s-EC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3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createRandomInteger</a:t>
            </a:r>
            <a:r>
              <a:rPr lang="es-EC" sz="3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3589" y="3082834"/>
            <a:ext cx="3778477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000" dirty="0"/>
              <a:t>Predicados</a:t>
            </a:r>
            <a:endParaRPr lang="es-EC" sz="2400" dirty="0"/>
          </a:p>
        </p:txBody>
      </p:sp>
      <p:sp>
        <p:nvSpPr>
          <p:cNvPr id="6" name="Rectángulo 5"/>
          <p:cNvSpPr/>
          <p:nvPr/>
        </p:nvSpPr>
        <p:spPr>
          <a:xfrm>
            <a:off x="694715" y="4246239"/>
            <a:ext cx="5748690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message.length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50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09897" y="638160"/>
            <a:ext cx="3216774" cy="68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000" dirty="0"/>
              <a:t>Funciones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09897" y="3102686"/>
            <a:ext cx="3216774" cy="68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000" dirty="0" err="1" smtClean="0"/>
              <a:t>Bifunciones</a:t>
            </a:r>
            <a:endParaRPr lang="es-EC" sz="4000" dirty="0"/>
          </a:p>
        </p:txBody>
      </p:sp>
      <p:sp>
        <p:nvSpPr>
          <p:cNvPr id="5" name="Rectángulo 4"/>
          <p:cNvSpPr/>
          <p:nvPr/>
        </p:nvSpPr>
        <p:spPr>
          <a:xfrm>
            <a:off x="809897" y="1676681"/>
            <a:ext cx="7635295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persistedOrder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persistedOrder.getIdientifier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9897" y="4206816"/>
            <a:ext cx="8896987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new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8318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27910" y="614251"/>
            <a:ext cx="4272132" cy="9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Operadores Unarios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14382" y="1725108"/>
            <a:ext cx="6356997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ToLowerCase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27910" y="2756262"/>
            <a:ext cx="4272132" cy="79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200" dirty="0"/>
              <a:t>Operadores Binarios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6998" y="3916117"/>
            <a:ext cx="110858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anotherMesssage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message.concat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C" sz="2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anotherMessage</a:t>
            </a: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91896" y="2745267"/>
            <a:ext cx="341632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Método 	</a:t>
            </a:r>
          </a:p>
          <a:p>
            <a:pPr algn="ctr"/>
            <a:r>
              <a:rPr lang="es-E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</a:t>
            </a:r>
            <a:r>
              <a:rPr lang="es-E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ipos</a:t>
            </a:r>
            <a:endParaRPr lang="es-E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5672" y="2761542"/>
            <a:ext cx="2638864" cy="668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estáticos.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curvado 7"/>
          <p:cNvCxnSpPr>
            <a:stCxn id="3" idx="1"/>
          </p:cNvCxnSpPr>
          <p:nvPr/>
        </p:nvCxnSpPr>
        <p:spPr>
          <a:xfrm rot="10800000">
            <a:off x="3043646" y="2873829"/>
            <a:ext cx="1148250" cy="840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047125" y="2181331"/>
            <a:ext cx="183736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de </a:t>
            </a:r>
            <a:endParaRPr lang="es-EC" sz="2800" dirty="0" smtClean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 de </a:t>
            </a:r>
          </a:p>
          <a:p>
            <a:r>
              <a:rPr lang="es-EC" sz="2800" dirty="0" smtClean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tipo</a:t>
            </a:r>
            <a:endParaRPr lang="es-EC" sz="2800" dirty="0"/>
          </a:p>
        </p:txBody>
      </p:sp>
      <p:cxnSp>
        <p:nvCxnSpPr>
          <p:cNvPr id="11" name="Conector curvado 10"/>
          <p:cNvCxnSpPr>
            <a:stCxn id="3" idx="2"/>
          </p:cNvCxnSpPr>
          <p:nvPr/>
        </p:nvCxnSpPr>
        <p:spPr>
          <a:xfrm rot="16200000" flipH="1">
            <a:off x="5853860" y="4730454"/>
            <a:ext cx="671512" cy="5791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>
            <a:stCxn id="3" idx="3"/>
          </p:cNvCxnSpPr>
          <p:nvPr/>
        </p:nvCxnSpPr>
        <p:spPr>
          <a:xfrm flipV="1">
            <a:off x="7608216" y="3095897"/>
            <a:ext cx="686698" cy="618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278738" y="5474148"/>
            <a:ext cx="5202065" cy="586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s-EC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de instancia de un objeto existente.</a:t>
            </a:r>
            <a:endParaRPr lang="es-EC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290</TotalTime>
  <Words>242</Words>
  <Application>Microsoft Office PowerPoint</Application>
  <PresentationFormat>Personalizado</PresentationFormat>
  <Paragraphs>67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Sala de reuniones 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Melanny Núñez</dc:creator>
  <cp:lastModifiedBy>Administrator</cp:lastModifiedBy>
  <cp:revision>20</cp:revision>
  <dcterms:created xsi:type="dcterms:W3CDTF">2017-05-15T20:08:01Z</dcterms:created>
  <dcterms:modified xsi:type="dcterms:W3CDTF">2017-05-18T17:42:41Z</dcterms:modified>
</cp:coreProperties>
</file>