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146845376" r:id="rId2"/>
    <p:sldId id="2146845414" r:id="rId3"/>
    <p:sldId id="2146845416" r:id="rId4"/>
    <p:sldId id="2146845417" r:id="rId5"/>
    <p:sldId id="2146845420" r:id="rId6"/>
    <p:sldId id="2146845418" r:id="rId7"/>
    <p:sldId id="2146845349" r:id="rId8"/>
    <p:sldId id="2146845421" r:id="rId9"/>
    <p:sldId id="2146845411" r:id="rId10"/>
    <p:sldId id="2146845422" r:id="rId11"/>
    <p:sldId id="2146845384" r:id="rId12"/>
    <p:sldId id="2146845423" r:id="rId13"/>
    <p:sldId id="2146845379" r:id="rId14"/>
    <p:sldId id="2146845424" r:id="rId15"/>
    <p:sldId id="2146845425" r:id="rId16"/>
    <p:sldId id="2146845399" r:id="rId17"/>
    <p:sldId id="2146845426" r:id="rId18"/>
    <p:sldId id="21468453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632BF-3B06-4EC4-988E-55998D8BA318}" v="73" dt="2021-04-14T18:25:5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23" autoAdjust="0"/>
    <p:restoredTop sz="94660"/>
  </p:normalViewPr>
  <p:slideViewPr>
    <p:cSldViewPr snapToGrid="0">
      <p:cViewPr>
        <p:scale>
          <a:sx n="100" d="100"/>
          <a:sy n="100" d="100"/>
        </p:scale>
        <p:origin x="27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eth Allott" userId="d67bc1e7-5e6e-4540-bcf9-468a02f7a83e" providerId="ADAL" clId="{069632BF-3B06-4EC4-988E-55998D8BA318}"/>
    <pc:docChg chg="undo custSel addSld delSld modSld sldOrd">
      <pc:chgData name="Gareth Allott" userId="d67bc1e7-5e6e-4540-bcf9-468a02f7a83e" providerId="ADAL" clId="{069632BF-3B06-4EC4-988E-55998D8BA318}" dt="2021-04-14T18:28:30.979" v="2871" actId="20577"/>
      <pc:docMkLst>
        <pc:docMk/>
      </pc:docMkLst>
      <pc:sldChg chg="del ord">
        <pc:chgData name="Gareth Allott" userId="d67bc1e7-5e6e-4540-bcf9-468a02f7a83e" providerId="ADAL" clId="{069632BF-3B06-4EC4-988E-55998D8BA318}" dt="2021-04-14T18:28:03.187" v="2869" actId="47"/>
        <pc:sldMkLst>
          <pc:docMk/>
          <pc:sldMk cId="2390237650" sldId="2146845354"/>
        </pc:sldMkLst>
      </pc:sldChg>
      <pc:sldChg chg="modSp del mod ord">
        <pc:chgData name="Gareth Allott" userId="d67bc1e7-5e6e-4540-bcf9-468a02f7a83e" providerId="ADAL" clId="{069632BF-3B06-4EC4-988E-55998D8BA318}" dt="2021-04-14T18:28:03.187" v="2869" actId="47"/>
        <pc:sldMkLst>
          <pc:docMk/>
          <pc:sldMk cId="660608739" sldId="2146845360"/>
        </pc:sldMkLst>
        <pc:spChg chg="mod">
          <ac:chgData name="Gareth Allott" userId="d67bc1e7-5e6e-4540-bcf9-468a02f7a83e" providerId="ADAL" clId="{069632BF-3B06-4EC4-988E-55998D8BA318}" dt="2021-04-14T18:20:41.097" v="2520" actId="1036"/>
          <ac:spMkLst>
            <pc:docMk/>
            <pc:sldMk cId="660608739" sldId="2146845360"/>
            <ac:spMk id="58" creationId="{AE2304E0-6B0F-4C2F-B07F-BF7D43612F36}"/>
          </ac:spMkLst>
        </pc:spChg>
        <pc:spChg chg="mod">
          <ac:chgData name="Gareth Allott" userId="d67bc1e7-5e6e-4540-bcf9-468a02f7a83e" providerId="ADAL" clId="{069632BF-3B06-4EC4-988E-55998D8BA318}" dt="2021-04-14T18:20:41.097" v="2520" actId="1036"/>
          <ac:spMkLst>
            <pc:docMk/>
            <pc:sldMk cId="660608739" sldId="2146845360"/>
            <ac:spMk id="59" creationId="{565D71AC-F402-48E5-9B16-A7CC32084B72}"/>
          </ac:spMkLst>
        </pc:spChg>
        <pc:spChg chg="mod">
          <ac:chgData name="Gareth Allott" userId="d67bc1e7-5e6e-4540-bcf9-468a02f7a83e" providerId="ADAL" clId="{069632BF-3B06-4EC4-988E-55998D8BA318}" dt="2021-04-14T18:20:41.097" v="2520" actId="1036"/>
          <ac:spMkLst>
            <pc:docMk/>
            <pc:sldMk cId="660608739" sldId="2146845360"/>
            <ac:spMk id="60" creationId="{3FFBE066-63AC-4AB8-BA55-C3927AA0790F}"/>
          </ac:spMkLst>
        </pc:spChg>
      </pc:sldChg>
      <pc:sldChg chg="modSp mod">
        <pc:chgData name="Gareth Allott" userId="d67bc1e7-5e6e-4540-bcf9-468a02f7a83e" providerId="ADAL" clId="{069632BF-3B06-4EC4-988E-55998D8BA318}" dt="2021-04-14T16:31:13.968" v="114" actId="20577"/>
        <pc:sldMkLst>
          <pc:docMk/>
          <pc:sldMk cId="737552821" sldId="2146845376"/>
        </pc:sldMkLst>
        <pc:spChg chg="mod">
          <ac:chgData name="Gareth Allott" userId="d67bc1e7-5e6e-4540-bcf9-468a02f7a83e" providerId="ADAL" clId="{069632BF-3B06-4EC4-988E-55998D8BA318}" dt="2021-04-14T16:31:13.968" v="114" actId="20577"/>
          <ac:spMkLst>
            <pc:docMk/>
            <pc:sldMk cId="737552821" sldId="2146845376"/>
            <ac:spMk id="2" creationId="{3E75F3AF-8DBD-4382-8909-89C31674B6D5}"/>
          </ac:spMkLst>
        </pc:spChg>
      </pc:sldChg>
      <pc:sldChg chg="addSp delSp modSp mod ord">
        <pc:chgData name="Gareth Allott" userId="d67bc1e7-5e6e-4540-bcf9-468a02f7a83e" providerId="ADAL" clId="{069632BF-3B06-4EC4-988E-55998D8BA318}" dt="2021-04-14T18:27:47.947" v="2868" actId="1037"/>
        <pc:sldMkLst>
          <pc:docMk/>
          <pc:sldMk cId="2751774165" sldId="2146845379"/>
        </pc:sldMkLst>
        <pc:spChg chg="mod">
          <ac:chgData name="Gareth Allott" userId="d67bc1e7-5e6e-4540-bcf9-468a02f7a83e" providerId="ADAL" clId="{069632BF-3B06-4EC4-988E-55998D8BA318}" dt="2021-04-14T18:13:13.960" v="2345" actId="20577"/>
          <ac:spMkLst>
            <pc:docMk/>
            <pc:sldMk cId="2751774165" sldId="2146845379"/>
            <ac:spMk id="2" creationId="{75DDCDB5-AF31-4B0F-A965-B862AA9583B1}"/>
          </ac:spMkLst>
        </pc:spChg>
        <pc:spChg chg="mod">
          <ac:chgData name="Gareth Allott" userId="d67bc1e7-5e6e-4540-bcf9-468a02f7a83e" providerId="ADAL" clId="{069632BF-3B06-4EC4-988E-55998D8BA318}" dt="2021-04-14T18:27:44.167" v="2841" actId="14100"/>
          <ac:spMkLst>
            <pc:docMk/>
            <pc:sldMk cId="2751774165" sldId="2146845379"/>
            <ac:spMk id="4" creationId="{0EC64B99-7108-4044-894D-EFDEE28FD34F}"/>
          </ac:spMkLst>
        </pc:spChg>
        <pc:spChg chg="del">
          <ac:chgData name="Gareth Allott" userId="d67bc1e7-5e6e-4540-bcf9-468a02f7a83e" providerId="ADAL" clId="{069632BF-3B06-4EC4-988E-55998D8BA318}" dt="2021-04-14T18:13:22.383" v="2348" actId="478"/>
          <ac:spMkLst>
            <pc:docMk/>
            <pc:sldMk cId="2751774165" sldId="2146845379"/>
            <ac:spMk id="12" creationId="{82496994-CF44-4BDE-BC3A-08E30FD74B2B}"/>
          </ac:spMkLst>
        </pc:spChg>
        <pc:spChg chg="del">
          <ac:chgData name="Gareth Allott" userId="d67bc1e7-5e6e-4540-bcf9-468a02f7a83e" providerId="ADAL" clId="{069632BF-3B06-4EC4-988E-55998D8BA318}" dt="2021-04-14T18:13:19.663" v="2346" actId="478"/>
          <ac:spMkLst>
            <pc:docMk/>
            <pc:sldMk cId="2751774165" sldId="2146845379"/>
            <ac:spMk id="13" creationId="{A1796693-FAD9-470C-852F-6EAAD5D92FE8}"/>
          </ac:spMkLst>
        </pc:spChg>
        <pc:spChg chg="del">
          <ac:chgData name="Gareth Allott" userId="d67bc1e7-5e6e-4540-bcf9-468a02f7a83e" providerId="ADAL" clId="{069632BF-3B06-4EC4-988E-55998D8BA318}" dt="2021-04-14T18:13:19.663" v="2346" actId="478"/>
          <ac:spMkLst>
            <pc:docMk/>
            <pc:sldMk cId="2751774165" sldId="2146845379"/>
            <ac:spMk id="14" creationId="{8095814F-E146-4029-8A8C-9D56D2B317B4}"/>
          </ac:spMkLst>
        </pc:spChg>
        <pc:picChg chg="add mod">
          <ac:chgData name="Gareth Allott" userId="d67bc1e7-5e6e-4540-bcf9-468a02f7a83e" providerId="ADAL" clId="{069632BF-3B06-4EC4-988E-55998D8BA318}" dt="2021-04-14T18:27:47.947" v="2868" actId="1037"/>
          <ac:picMkLst>
            <pc:docMk/>
            <pc:sldMk cId="2751774165" sldId="2146845379"/>
            <ac:picMk id="5" creationId="{2B82D7CC-D9DA-48D7-9D8D-2726CE0A981F}"/>
          </ac:picMkLst>
        </pc:picChg>
        <pc:picChg chg="add del mod">
          <ac:chgData name="Gareth Allott" userId="d67bc1e7-5e6e-4540-bcf9-468a02f7a83e" providerId="ADAL" clId="{069632BF-3B06-4EC4-988E-55998D8BA318}" dt="2021-04-14T18:21:53.525" v="2530" actId="478"/>
          <ac:picMkLst>
            <pc:docMk/>
            <pc:sldMk cId="2751774165" sldId="2146845379"/>
            <ac:picMk id="8" creationId="{5D3372C3-6BEC-4B17-932C-EA344B8C3DBE}"/>
          </ac:picMkLst>
        </pc:picChg>
        <pc:picChg chg="mod modCrop">
          <ac:chgData name="Gareth Allott" userId="d67bc1e7-5e6e-4540-bcf9-468a02f7a83e" providerId="ADAL" clId="{069632BF-3B06-4EC4-988E-55998D8BA318}" dt="2021-04-14T18:27:47.947" v="2868" actId="1037"/>
          <ac:picMkLst>
            <pc:docMk/>
            <pc:sldMk cId="2751774165" sldId="2146845379"/>
            <ac:picMk id="11" creationId="{A4C5B1F5-1957-4E7E-916F-AE4959E73816}"/>
          </ac:picMkLst>
        </pc:picChg>
      </pc:sldChg>
      <pc:sldChg chg="del ord">
        <pc:chgData name="Gareth Allott" userId="d67bc1e7-5e6e-4540-bcf9-468a02f7a83e" providerId="ADAL" clId="{069632BF-3B06-4EC4-988E-55998D8BA318}" dt="2021-04-14T18:28:03.187" v="2869" actId="47"/>
        <pc:sldMkLst>
          <pc:docMk/>
          <pc:sldMk cId="2722602961" sldId="2146845382"/>
        </pc:sldMkLst>
      </pc:sldChg>
      <pc:sldChg chg="del">
        <pc:chgData name="Gareth Allott" userId="d67bc1e7-5e6e-4540-bcf9-468a02f7a83e" providerId="ADAL" clId="{069632BF-3B06-4EC4-988E-55998D8BA318}" dt="2021-04-14T18:28:03.187" v="2869" actId="47"/>
        <pc:sldMkLst>
          <pc:docMk/>
          <pc:sldMk cId="120272075" sldId="2146845383"/>
        </pc:sldMkLst>
      </pc:sldChg>
      <pc:sldChg chg="ord">
        <pc:chgData name="Gareth Allott" userId="d67bc1e7-5e6e-4540-bcf9-468a02f7a83e" providerId="ADAL" clId="{069632BF-3B06-4EC4-988E-55998D8BA318}" dt="2021-04-14T18:20:58.645" v="2522"/>
        <pc:sldMkLst>
          <pc:docMk/>
          <pc:sldMk cId="2164053646" sldId="2146845384"/>
        </pc:sldMkLst>
      </pc:sldChg>
      <pc:sldChg chg="del">
        <pc:chgData name="Gareth Allott" userId="d67bc1e7-5e6e-4540-bcf9-468a02f7a83e" providerId="ADAL" clId="{069632BF-3B06-4EC4-988E-55998D8BA318}" dt="2021-04-14T18:11:01.001" v="2243" actId="47"/>
        <pc:sldMkLst>
          <pc:docMk/>
          <pc:sldMk cId="3858680748" sldId="2146845385"/>
        </pc:sldMkLst>
      </pc:sldChg>
      <pc:sldChg chg="del">
        <pc:chgData name="Gareth Allott" userId="d67bc1e7-5e6e-4540-bcf9-468a02f7a83e" providerId="ADAL" clId="{069632BF-3B06-4EC4-988E-55998D8BA318}" dt="2021-04-14T18:28:03.187" v="2869" actId="47"/>
        <pc:sldMkLst>
          <pc:docMk/>
          <pc:sldMk cId="596922512" sldId="2146845389"/>
        </pc:sldMkLst>
      </pc:sldChg>
      <pc:sldChg chg="ord">
        <pc:chgData name="Gareth Allott" userId="d67bc1e7-5e6e-4540-bcf9-468a02f7a83e" providerId="ADAL" clId="{069632BF-3B06-4EC4-988E-55998D8BA318}" dt="2021-04-14T18:19:58.581" v="2511"/>
        <pc:sldMkLst>
          <pc:docMk/>
          <pc:sldMk cId="4230091181" sldId="2146845399"/>
        </pc:sldMkLst>
      </pc:sldChg>
      <pc:sldChg chg="del">
        <pc:chgData name="Gareth Allott" userId="d67bc1e7-5e6e-4540-bcf9-468a02f7a83e" providerId="ADAL" clId="{069632BF-3B06-4EC4-988E-55998D8BA318}" dt="2021-04-14T18:28:03.187" v="2869" actId="47"/>
        <pc:sldMkLst>
          <pc:docMk/>
          <pc:sldMk cId="640160025" sldId="2146845400"/>
        </pc:sldMkLst>
      </pc:sldChg>
      <pc:sldChg chg="del">
        <pc:chgData name="Gareth Allott" userId="d67bc1e7-5e6e-4540-bcf9-468a02f7a83e" providerId="ADAL" clId="{069632BF-3B06-4EC4-988E-55998D8BA318}" dt="2021-04-14T18:28:03.187" v="2869" actId="47"/>
        <pc:sldMkLst>
          <pc:docMk/>
          <pc:sldMk cId="68717007" sldId="2146845402"/>
        </pc:sldMkLst>
      </pc:sldChg>
      <pc:sldChg chg="del">
        <pc:chgData name="Gareth Allott" userId="d67bc1e7-5e6e-4540-bcf9-468a02f7a83e" providerId="ADAL" clId="{069632BF-3B06-4EC4-988E-55998D8BA318}" dt="2021-04-14T16:23:47.466" v="0" actId="47"/>
        <pc:sldMkLst>
          <pc:docMk/>
          <pc:sldMk cId="49423241" sldId="2146845403"/>
        </pc:sldMkLst>
      </pc:sldChg>
      <pc:sldChg chg="modSp mod">
        <pc:chgData name="Gareth Allott" userId="d67bc1e7-5e6e-4540-bcf9-468a02f7a83e" providerId="ADAL" clId="{069632BF-3B06-4EC4-988E-55998D8BA318}" dt="2021-04-14T18:10:52.352" v="2242" actId="20577"/>
        <pc:sldMkLst>
          <pc:docMk/>
          <pc:sldMk cId="1008592238" sldId="2146845411"/>
        </pc:sldMkLst>
        <pc:spChg chg="mod">
          <ac:chgData name="Gareth Allott" userId="d67bc1e7-5e6e-4540-bcf9-468a02f7a83e" providerId="ADAL" clId="{069632BF-3B06-4EC4-988E-55998D8BA318}" dt="2021-04-14T18:10:52.352" v="2242" actId="20577"/>
          <ac:spMkLst>
            <pc:docMk/>
            <pc:sldMk cId="1008592238" sldId="2146845411"/>
            <ac:spMk id="2" creationId="{14A49FD3-940B-47A0-A95C-C08F270EC9E4}"/>
          </ac:spMkLst>
        </pc:spChg>
      </pc:sldChg>
      <pc:sldChg chg="modAnim">
        <pc:chgData name="Gareth Allott" userId="d67bc1e7-5e6e-4540-bcf9-468a02f7a83e" providerId="ADAL" clId="{069632BF-3B06-4EC4-988E-55998D8BA318}" dt="2021-04-14T18:10:14.970" v="2235"/>
        <pc:sldMkLst>
          <pc:docMk/>
          <pc:sldMk cId="1962071642" sldId="2146845414"/>
        </pc:sldMkLst>
      </pc:sldChg>
      <pc:sldChg chg="modSp mod modClrScheme chgLayout">
        <pc:chgData name="Gareth Allott" userId="d67bc1e7-5e6e-4540-bcf9-468a02f7a83e" providerId="ADAL" clId="{069632BF-3B06-4EC4-988E-55998D8BA318}" dt="2021-04-14T16:25:50.583" v="33" actId="20577"/>
        <pc:sldMkLst>
          <pc:docMk/>
          <pc:sldMk cId="875128174" sldId="2146845418"/>
        </pc:sldMkLst>
        <pc:spChg chg="mod ord">
          <ac:chgData name="Gareth Allott" userId="d67bc1e7-5e6e-4540-bcf9-468a02f7a83e" providerId="ADAL" clId="{069632BF-3B06-4EC4-988E-55998D8BA318}" dt="2021-04-14T16:25:50.583" v="33" actId="20577"/>
          <ac:spMkLst>
            <pc:docMk/>
            <pc:sldMk cId="875128174" sldId="2146845418"/>
            <ac:spMk id="2" creationId="{617A07CA-E772-6642-8260-ACBE0F42B6B7}"/>
          </ac:spMkLst>
        </pc:spChg>
      </pc:sldChg>
      <pc:sldChg chg="del">
        <pc:chgData name="Gareth Allott" userId="d67bc1e7-5e6e-4540-bcf9-468a02f7a83e" providerId="ADAL" clId="{069632BF-3B06-4EC4-988E-55998D8BA318}" dt="2021-04-14T17:12:29.497" v="2234" actId="47"/>
        <pc:sldMkLst>
          <pc:docMk/>
          <pc:sldMk cId="2328823796" sldId="2146845419"/>
        </pc:sldMkLst>
      </pc:sldChg>
      <pc:sldChg chg="addSp delSp modSp new mod modClrScheme chgLayout">
        <pc:chgData name="Gareth Allott" userId="d67bc1e7-5e6e-4540-bcf9-468a02f7a83e" providerId="ADAL" clId="{069632BF-3B06-4EC4-988E-55998D8BA318}" dt="2021-04-14T16:41:21.682" v="642" actId="1036"/>
        <pc:sldMkLst>
          <pc:docMk/>
          <pc:sldMk cId="3941251952" sldId="2146845421"/>
        </pc:sldMkLst>
        <pc:spChg chg="del mod ord">
          <ac:chgData name="Gareth Allott" userId="d67bc1e7-5e6e-4540-bcf9-468a02f7a83e" providerId="ADAL" clId="{069632BF-3B06-4EC4-988E-55998D8BA318}" dt="2021-04-14T16:29:42.341" v="35" actId="700"/>
          <ac:spMkLst>
            <pc:docMk/>
            <pc:sldMk cId="3941251952" sldId="2146845421"/>
            <ac:spMk id="2" creationId="{966BFC44-31E2-4932-AB40-764502B3FE64}"/>
          </ac:spMkLst>
        </pc:spChg>
        <pc:spChg chg="del mod ord">
          <ac:chgData name="Gareth Allott" userId="d67bc1e7-5e6e-4540-bcf9-468a02f7a83e" providerId="ADAL" clId="{069632BF-3B06-4EC4-988E-55998D8BA318}" dt="2021-04-14T16:29:42.341" v="35" actId="700"/>
          <ac:spMkLst>
            <pc:docMk/>
            <pc:sldMk cId="3941251952" sldId="2146845421"/>
            <ac:spMk id="3" creationId="{16EAE8B1-E3DC-4EE0-83A1-AB1EE9C8BE50}"/>
          </ac:spMkLst>
        </pc:spChg>
        <pc:spChg chg="add mod ord">
          <ac:chgData name="Gareth Allott" userId="d67bc1e7-5e6e-4540-bcf9-468a02f7a83e" providerId="ADAL" clId="{069632BF-3B06-4EC4-988E-55998D8BA318}" dt="2021-04-14T16:37:09.161" v="137" actId="1036"/>
          <ac:spMkLst>
            <pc:docMk/>
            <pc:sldMk cId="3941251952" sldId="2146845421"/>
            <ac:spMk id="4" creationId="{6BDE3E20-CDCD-412A-8180-097C0AF93754}"/>
          </ac:spMkLst>
        </pc:spChg>
        <pc:spChg chg="add del mod ord">
          <ac:chgData name="Gareth Allott" userId="d67bc1e7-5e6e-4540-bcf9-468a02f7a83e" providerId="ADAL" clId="{069632BF-3B06-4EC4-988E-55998D8BA318}" dt="2021-04-14T16:29:51.661" v="37" actId="478"/>
          <ac:spMkLst>
            <pc:docMk/>
            <pc:sldMk cId="3941251952" sldId="2146845421"/>
            <ac:spMk id="5" creationId="{FAD82587-7856-4064-BF6C-5B24A7B8968E}"/>
          </ac:spMkLst>
        </pc:spChg>
        <pc:spChg chg="add mod">
          <ac:chgData name="Gareth Allott" userId="d67bc1e7-5e6e-4540-bcf9-468a02f7a83e" providerId="ADAL" clId="{069632BF-3B06-4EC4-988E-55998D8BA318}" dt="2021-04-14T16:41:17.881" v="639" actId="1036"/>
          <ac:spMkLst>
            <pc:docMk/>
            <pc:sldMk cId="3941251952" sldId="2146845421"/>
            <ac:spMk id="7" creationId="{A036B7CF-F896-44D6-805D-13F971294795}"/>
          </ac:spMkLst>
        </pc:spChg>
        <pc:spChg chg="add mod">
          <ac:chgData name="Gareth Allott" userId="d67bc1e7-5e6e-4540-bcf9-468a02f7a83e" providerId="ADAL" clId="{069632BF-3B06-4EC4-988E-55998D8BA318}" dt="2021-04-14T16:41:21.682" v="642" actId="1036"/>
          <ac:spMkLst>
            <pc:docMk/>
            <pc:sldMk cId="3941251952" sldId="2146845421"/>
            <ac:spMk id="8" creationId="{2FF0DADF-0E3F-4F50-A592-EE6457B29939}"/>
          </ac:spMkLst>
        </pc:spChg>
      </pc:sldChg>
      <pc:sldChg chg="addSp delSp modSp add mod modAnim">
        <pc:chgData name="Gareth Allott" userId="d67bc1e7-5e6e-4540-bcf9-468a02f7a83e" providerId="ADAL" clId="{069632BF-3B06-4EC4-988E-55998D8BA318}" dt="2021-04-14T17:11:58.763" v="2233"/>
        <pc:sldMkLst>
          <pc:docMk/>
          <pc:sldMk cId="4084732543" sldId="2146845422"/>
        </pc:sldMkLst>
        <pc:spChg chg="del">
          <ac:chgData name="Gareth Allott" userId="d67bc1e7-5e6e-4540-bcf9-468a02f7a83e" providerId="ADAL" clId="{069632BF-3B06-4EC4-988E-55998D8BA318}" dt="2021-04-14T16:42:12.766" v="644" actId="478"/>
          <ac:spMkLst>
            <pc:docMk/>
            <pc:sldMk cId="4084732543" sldId="2146845422"/>
            <ac:spMk id="2" creationId="{CD0D2821-F7F0-AB45-AF89-F76AF9A44CAE}"/>
          </ac:spMkLst>
        </pc:spChg>
        <pc:spChg chg="del">
          <ac:chgData name="Gareth Allott" userId="d67bc1e7-5e6e-4540-bcf9-468a02f7a83e" providerId="ADAL" clId="{069632BF-3B06-4EC4-988E-55998D8BA318}" dt="2021-04-14T16:42:12.766" v="644" actId="478"/>
          <ac:spMkLst>
            <pc:docMk/>
            <pc:sldMk cId="4084732543" sldId="2146845422"/>
            <ac:spMk id="3" creationId="{BADF713F-AE1B-46AC-81F7-573D2ADCE1D2}"/>
          </ac:spMkLst>
        </pc:spChg>
        <pc:spChg chg="add del mod">
          <ac:chgData name="Gareth Allott" userId="d67bc1e7-5e6e-4540-bcf9-468a02f7a83e" providerId="ADAL" clId="{069632BF-3B06-4EC4-988E-55998D8BA318}" dt="2021-04-14T16:55:29.302" v="1607" actId="478"/>
          <ac:spMkLst>
            <pc:docMk/>
            <pc:sldMk cId="4084732543" sldId="2146845422"/>
            <ac:spMk id="4" creationId="{6AB00518-C533-43A4-B4F4-D6A8C76D4788}"/>
          </ac:spMkLst>
        </pc:spChg>
        <pc:spChg chg="del">
          <ac:chgData name="Gareth Allott" userId="d67bc1e7-5e6e-4540-bcf9-468a02f7a83e" providerId="ADAL" clId="{069632BF-3B06-4EC4-988E-55998D8BA318}" dt="2021-04-14T16:42:12.766" v="644" actId="478"/>
          <ac:spMkLst>
            <pc:docMk/>
            <pc:sldMk cId="4084732543" sldId="2146845422"/>
            <ac:spMk id="5" creationId="{21930B4E-309D-4A59-94DD-37775FE9B2C3}"/>
          </ac:spMkLst>
        </pc:spChg>
        <pc:spChg chg="del">
          <ac:chgData name="Gareth Allott" userId="d67bc1e7-5e6e-4540-bcf9-468a02f7a83e" providerId="ADAL" clId="{069632BF-3B06-4EC4-988E-55998D8BA318}" dt="2021-04-14T16:42:14.890" v="645" actId="478"/>
          <ac:spMkLst>
            <pc:docMk/>
            <pc:sldMk cId="4084732543" sldId="2146845422"/>
            <ac:spMk id="6" creationId="{3DBA0410-5795-45EC-893C-8C933CAC3795}"/>
          </ac:spMkLst>
        </pc:spChg>
        <pc:spChg chg="add mod">
          <ac:chgData name="Gareth Allott" userId="d67bc1e7-5e6e-4540-bcf9-468a02f7a83e" providerId="ADAL" clId="{069632BF-3B06-4EC4-988E-55998D8BA318}" dt="2021-04-14T16:55:45.013" v="1619" actId="207"/>
          <ac:spMkLst>
            <pc:docMk/>
            <pc:sldMk cId="4084732543" sldId="2146845422"/>
            <ac:spMk id="7" creationId="{C1FC5339-2CBA-49DF-98B1-A5480BAA603B}"/>
          </ac:spMkLst>
        </pc:spChg>
        <pc:spChg chg="add mod ord">
          <ac:chgData name="Gareth Allott" userId="d67bc1e7-5e6e-4540-bcf9-468a02f7a83e" providerId="ADAL" clId="{069632BF-3B06-4EC4-988E-55998D8BA318}" dt="2021-04-14T17:03:01.341" v="1667" actId="1076"/>
          <ac:spMkLst>
            <pc:docMk/>
            <pc:sldMk cId="4084732543" sldId="2146845422"/>
            <ac:spMk id="9" creationId="{681955C2-A5D2-4C4F-971D-86DDC218A6A7}"/>
          </ac:spMkLst>
        </pc:spChg>
        <pc:spChg chg="del">
          <ac:chgData name="Gareth Allott" userId="d67bc1e7-5e6e-4540-bcf9-468a02f7a83e" providerId="ADAL" clId="{069632BF-3B06-4EC4-988E-55998D8BA318}" dt="2021-04-14T16:42:12.766" v="644" actId="478"/>
          <ac:spMkLst>
            <pc:docMk/>
            <pc:sldMk cId="4084732543" sldId="2146845422"/>
            <ac:spMk id="12" creationId="{0DF71DE9-3A68-4EA1-8221-5A0F172EBE5A}"/>
          </ac:spMkLst>
        </pc:spChg>
        <pc:spChg chg="del">
          <ac:chgData name="Gareth Allott" userId="d67bc1e7-5e6e-4540-bcf9-468a02f7a83e" providerId="ADAL" clId="{069632BF-3B06-4EC4-988E-55998D8BA318}" dt="2021-04-14T16:42:12.766" v="644" actId="478"/>
          <ac:spMkLst>
            <pc:docMk/>
            <pc:sldMk cId="4084732543" sldId="2146845422"/>
            <ac:spMk id="13" creationId="{6B5CFAFF-68AD-43DB-9B0B-B50E8CC84109}"/>
          </ac:spMkLst>
        </pc:spChg>
        <pc:spChg chg="del">
          <ac:chgData name="Gareth Allott" userId="d67bc1e7-5e6e-4540-bcf9-468a02f7a83e" providerId="ADAL" clId="{069632BF-3B06-4EC4-988E-55998D8BA318}" dt="2021-04-14T16:42:12.766" v="644" actId="478"/>
          <ac:spMkLst>
            <pc:docMk/>
            <pc:sldMk cId="4084732543" sldId="2146845422"/>
            <ac:spMk id="14" creationId="{6949AE59-ACE3-45CA-AE83-88B71163BF82}"/>
          </ac:spMkLst>
        </pc:spChg>
        <pc:spChg chg="add del mod">
          <ac:chgData name="Gareth Allott" userId="d67bc1e7-5e6e-4540-bcf9-468a02f7a83e" providerId="ADAL" clId="{069632BF-3B06-4EC4-988E-55998D8BA318}" dt="2021-04-14T16:48:19.867" v="1122" actId="478"/>
          <ac:spMkLst>
            <pc:docMk/>
            <pc:sldMk cId="4084732543" sldId="2146845422"/>
            <ac:spMk id="15" creationId="{78BAF331-A1A5-4E67-90A3-AD3CF63C750A}"/>
          </ac:spMkLst>
        </pc:spChg>
        <pc:spChg chg="add del mod">
          <ac:chgData name="Gareth Allott" userId="d67bc1e7-5e6e-4540-bcf9-468a02f7a83e" providerId="ADAL" clId="{069632BF-3B06-4EC4-988E-55998D8BA318}" dt="2021-04-14T16:50:50.655" v="1265" actId="478"/>
          <ac:spMkLst>
            <pc:docMk/>
            <pc:sldMk cId="4084732543" sldId="2146845422"/>
            <ac:spMk id="16" creationId="{001AC5D3-DEA3-4A27-AE61-8C0F85F56130}"/>
          </ac:spMkLst>
        </pc:spChg>
        <pc:spChg chg="add del mod">
          <ac:chgData name="Gareth Allott" userId="d67bc1e7-5e6e-4540-bcf9-468a02f7a83e" providerId="ADAL" clId="{069632BF-3B06-4EC4-988E-55998D8BA318}" dt="2021-04-14T17:04:59.234" v="1743" actId="478"/>
          <ac:spMkLst>
            <pc:docMk/>
            <pc:sldMk cId="4084732543" sldId="2146845422"/>
            <ac:spMk id="18" creationId="{BBDB2DED-447D-4FC6-A76B-79C2A8C2CC04}"/>
          </ac:spMkLst>
        </pc:spChg>
        <pc:spChg chg="add mod">
          <ac:chgData name="Gareth Allott" userId="d67bc1e7-5e6e-4540-bcf9-468a02f7a83e" providerId="ADAL" clId="{069632BF-3B06-4EC4-988E-55998D8BA318}" dt="2021-04-14T16:55:54.193" v="1626" actId="207"/>
          <ac:spMkLst>
            <pc:docMk/>
            <pc:sldMk cId="4084732543" sldId="2146845422"/>
            <ac:spMk id="21" creationId="{A371F630-9B78-4B5A-95A3-23009813A667}"/>
          </ac:spMkLst>
        </pc:spChg>
        <pc:spChg chg="add mod ord">
          <ac:chgData name="Gareth Allott" userId="d67bc1e7-5e6e-4540-bcf9-468a02f7a83e" providerId="ADAL" clId="{069632BF-3B06-4EC4-988E-55998D8BA318}" dt="2021-04-14T16:50:56.341" v="1283" actId="1036"/>
          <ac:spMkLst>
            <pc:docMk/>
            <pc:sldMk cId="4084732543" sldId="2146845422"/>
            <ac:spMk id="22" creationId="{B61E4F24-FB34-4976-A2B1-BC98B8AD28C4}"/>
          </ac:spMkLst>
        </pc:spChg>
        <pc:spChg chg="add mod">
          <ac:chgData name="Gareth Allott" userId="d67bc1e7-5e6e-4540-bcf9-468a02f7a83e" providerId="ADAL" clId="{069632BF-3B06-4EC4-988E-55998D8BA318}" dt="2021-04-14T16:51:06.583" v="1287" actId="14100"/>
          <ac:spMkLst>
            <pc:docMk/>
            <pc:sldMk cId="4084732543" sldId="2146845422"/>
            <ac:spMk id="29" creationId="{25A5CA3D-F22B-41BE-9816-EABF3E82ABCE}"/>
          </ac:spMkLst>
        </pc:spChg>
        <pc:spChg chg="add mod ord">
          <ac:chgData name="Gareth Allott" userId="d67bc1e7-5e6e-4540-bcf9-468a02f7a83e" providerId="ADAL" clId="{069632BF-3B06-4EC4-988E-55998D8BA318}" dt="2021-04-14T16:51:31.728" v="1303" actId="14100"/>
          <ac:spMkLst>
            <pc:docMk/>
            <pc:sldMk cId="4084732543" sldId="2146845422"/>
            <ac:spMk id="31" creationId="{F04C3AF7-13CE-4146-9AB4-D498D8DCFDF7}"/>
          </ac:spMkLst>
        </pc:spChg>
        <pc:spChg chg="add mod">
          <ac:chgData name="Gareth Allott" userId="d67bc1e7-5e6e-4540-bcf9-468a02f7a83e" providerId="ADAL" clId="{069632BF-3B06-4EC4-988E-55998D8BA318}" dt="2021-04-14T16:51:51.683" v="1349" actId="207"/>
          <ac:spMkLst>
            <pc:docMk/>
            <pc:sldMk cId="4084732543" sldId="2146845422"/>
            <ac:spMk id="33" creationId="{A954E60A-B99B-40B6-8325-F67B90C729FF}"/>
          </ac:spMkLst>
        </pc:spChg>
        <pc:spChg chg="add mod">
          <ac:chgData name="Gareth Allott" userId="d67bc1e7-5e6e-4540-bcf9-468a02f7a83e" providerId="ADAL" clId="{069632BF-3B06-4EC4-988E-55998D8BA318}" dt="2021-04-14T16:53:27.964" v="1472"/>
          <ac:spMkLst>
            <pc:docMk/>
            <pc:sldMk cId="4084732543" sldId="2146845422"/>
            <ac:spMk id="34" creationId="{6DA8540D-EFAC-46C0-8249-69F910F25272}"/>
          </ac:spMkLst>
        </pc:spChg>
        <pc:spChg chg="add mod">
          <ac:chgData name="Gareth Allott" userId="d67bc1e7-5e6e-4540-bcf9-468a02f7a83e" providerId="ADAL" clId="{069632BF-3B06-4EC4-988E-55998D8BA318}" dt="2021-04-14T16:52:23.342" v="1400" actId="571"/>
          <ac:spMkLst>
            <pc:docMk/>
            <pc:sldMk cId="4084732543" sldId="2146845422"/>
            <ac:spMk id="35" creationId="{27C60359-1118-47C5-90CF-80B1D1B22FCB}"/>
          </ac:spMkLst>
        </pc:spChg>
        <pc:spChg chg="add del">
          <ac:chgData name="Gareth Allott" userId="d67bc1e7-5e6e-4540-bcf9-468a02f7a83e" providerId="ADAL" clId="{069632BF-3B06-4EC4-988E-55998D8BA318}" dt="2021-04-14T16:52:48.275" v="1443" actId="478"/>
          <ac:spMkLst>
            <pc:docMk/>
            <pc:sldMk cId="4084732543" sldId="2146845422"/>
            <ac:spMk id="36" creationId="{8B2C50AE-BF25-46CC-B38F-77B0B6D33EBD}"/>
          </ac:spMkLst>
        </pc:spChg>
        <pc:spChg chg="add mod">
          <ac:chgData name="Gareth Allott" userId="d67bc1e7-5e6e-4540-bcf9-468a02f7a83e" providerId="ADAL" clId="{069632BF-3B06-4EC4-988E-55998D8BA318}" dt="2021-04-14T16:54:57.607" v="1541" actId="571"/>
          <ac:spMkLst>
            <pc:docMk/>
            <pc:sldMk cId="4084732543" sldId="2146845422"/>
            <ac:spMk id="41" creationId="{6F68A706-B82D-495A-A4F4-FD8AF9CCD50D}"/>
          </ac:spMkLst>
        </pc:spChg>
        <pc:spChg chg="add mod">
          <ac:chgData name="Gareth Allott" userId="d67bc1e7-5e6e-4540-bcf9-468a02f7a83e" providerId="ADAL" clId="{069632BF-3B06-4EC4-988E-55998D8BA318}" dt="2021-04-14T16:55:20.260" v="1606" actId="404"/>
          <ac:spMkLst>
            <pc:docMk/>
            <pc:sldMk cId="4084732543" sldId="2146845422"/>
            <ac:spMk id="43" creationId="{E1D6513A-978A-49C2-A561-5B8FB6A83BB7}"/>
          </ac:spMkLst>
        </pc:spChg>
        <pc:spChg chg="add mod">
          <ac:chgData name="Gareth Allott" userId="d67bc1e7-5e6e-4540-bcf9-468a02f7a83e" providerId="ADAL" clId="{069632BF-3B06-4EC4-988E-55998D8BA318}" dt="2021-04-14T17:11:45.285" v="2222" actId="121"/>
          <ac:spMkLst>
            <pc:docMk/>
            <pc:sldMk cId="4084732543" sldId="2146845422"/>
            <ac:spMk id="50" creationId="{1D610031-B140-4252-BEF1-8ED015FAAD15}"/>
          </ac:spMkLst>
        </pc:spChg>
        <pc:spChg chg="add mod">
          <ac:chgData name="Gareth Allott" userId="d67bc1e7-5e6e-4540-bcf9-468a02f7a83e" providerId="ADAL" clId="{069632BF-3B06-4EC4-988E-55998D8BA318}" dt="2021-04-14T17:05:33.015" v="1851" actId="1035"/>
          <ac:spMkLst>
            <pc:docMk/>
            <pc:sldMk cId="4084732543" sldId="2146845422"/>
            <ac:spMk id="51" creationId="{EA6DA388-F266-48E7-B45D-9D1C9FEFD673}"/>
          </ac:spMkLst>
        </pc:spChg>
        <pc:spChg chg="add mod">
          <ac:chgData name="Gareth Allott" userId="d67bc1e7-5e6e-4540-bcf9-468a02f7a83e" providerId="ADAL" clId="{069632BF-3B06-4EC4-988E-55998D8BA318}" dt="2021-04-14T17:05:46.502" v="1893" actId="20577"/>
          <ac:spMkLst>
            <pc:docMk/>
            <pc:sldMk cId="4084732543" sldId="2146845422"/>
            <ac:spMk id="52" creationId="{03F15931-B900-4E48-A086-B4D3D596CD33}"/>
          </ac:spMkLst>
        </pc:spChg>
        <pc:spChg chg="add mod">
          <ac:chgData name="Gareth Allott" userId="d67bc1e7-5e6e-4540-bcf9-468a02f7a83e" providerId="ADAL" clId="{069632BF-3B06-4EC4-988E-55998D8BA318}" dt="2021-04-14T17:06:18.999" v="1924" actId="20577"/>
          <ac:spMkLst>
            <pc:docMk/>
            <pc:sldMk cId="4084732543" sldId="2146845422"/>
            <ac:spMk id="53" creationId="{C193064A-30C0-4D5D-A7CC-74393701F4B2}"/>
          </ac:spMkLst>
        </pc:spChg>
        <pc:spChg chg="add mod">
          <ac:chgData name="Gareth Allott" userId="d67bc1e7-5e6e-4540-bcf9-468a02f7a83e" providerId="ADAL" clId="{069632BF-3B06-4EC4-988E-55998D8BA318}" dt="2021-04-14T17:09:40.743" v="2198" actId="20577"/>
          <ac:spMkLst>
            <pc:docMk/>
            <pc:sldMk cId="4084732543" sldId="2146845422"/>
            <ac:spMk id="54" creationId="{2661DA5A-13AD-416F-8BA7-54671B332102}"/>
          </ac:spMkLst>
        </pc:spChg>
        <pc:spChg chg="add mod">
          <ac:chgData name="Gareth Allott" userId="d67bc1e7-5e6e-4540-bcf9-468a02f7a83e" providerId="ADAL" clId="{069632BF-3B06-4EC4-988E-55998D8BA318}" dt="2021-04-14T17:11:19.589" v="2215" actId="207"/>
          <ac:spMkLst>
            <pc:docMk/>
            <pc:sldMk cId="4084732543" sldId="2146845422"/>
            <ac:spMk id="55" creationId="{A292E2F8-A0A4-40ED-A0FA-7374675FB3C9}"/>
          </ac:spMkLst>
        </pc:spChg>
        <pc:picChg chg="del">
          <ac:chgData name="Gareth Allott" userId="d67bc1e7-5e6e-4540-bcf9-468a02f7a83e" providerId="ADAL" clId="{069632BF-3B06-4EC4-988E-55998D8BA318}" dt="2021-04-14T16:42:12.766" v="644" actId="478"/>
          <ac:picMkLst>
            <pc:docMk/>
            <pc:sldMk cId="4084732543" sldId="2146845422"/>
            <ac:picMk id="11" creationId="{05E74EA9-94FC-495C-A12E-28C5995C544F}"/>
          </ac:picMkLst>
        </pc:picChg>
        <pc:picChg chg="del">
          <ac:chgData name="Gareth Allott" userId="d67bc1e7-5e6e-4540-bcf9-468a02f7a83e" providerId="ADAL" clId="{069632BF-3B06-4EC4-988E-55998D8BA318}" dt="2021-04-14T16:42:12.766" v="644" actId="478"/>
          <ac:picMkLst>
            <pc:docMk/>
            <pc:sldMk cId="4084732543" sldId="2146845422"/>
            <ac:picMk id="17" creationId="{1DB6095E-0CDC-4CC6-82DD-48FE40C95557}"/>
          </ac:picMkLst>
        </pc:picChg>
        <pc:picChg chg="add mod modCrop">
          <ac:chgData name="Gareth Allott" userId="d67bc1e7-5e6e-4540-bcf9-468a02f7a83e" providerId="ADAL" clId="{069632BF-3B06-4EC4-988E-55998D8BA318}" dt="2021-04-14T16:50:56.341" v="1283" actId="1036"/>
          <ac:picMkLst>
            <pc:docMk/>
            <pc:sldMk cId="4084732543" sldId="2146845422"/>
            <ac:picMk id="19" creationId="{12F94475-2B40-4E22-9FCE-C3FB07F4E90D}"/>
          </ac:picMkLst>
        </pc:picChg>
        <pc:picChg chg="add mod">
          <ac:chgData name="Gareth Allott" userId="d67bc1e7-5e6e-4540-bcf9-468a02f7a83e" providerId="ADAL" clId="{069632BF-3B06-4EC4-988E-55998D8BA318}" dt="2021-04-14T16:50:56.341" v="1283" actId="1036"/>
          <ac:picMkLst>
            <pc:docMk/>
            <pc:sldMk cId="4084732543" sldId="2146845422"/>
            <ac:picMk id="20" creationId="{26B94C7A-D1EE-404C-BBBE-9C0AA4F8E2DE}"/>
          </ac:picMkLst>
        </pc:picChg>
        <pc:picChg chg="add del mod">
          <ac:chgData name="Gareth Allott" userId="d67bc1e7-5e6e-4540-bcf9-468a02f7a83e" providerId="ADAL" clId="{069632BF-3B06-4EC4-988E-55998D8BA318}" dt="2021-04-14T16:49:32.100" v="1177" actId="478"/>
          <ac:picMkLst>
            <pc:docMk/>
            <pc:sldMk cId="4084732543" sldId="2146845422"/>
            <ac:picMk id="23" creationId="{57936A63-45A2-4DF3-A1A4-2745CB2909A0}"/>
          </ac:picMkLst>
        </pc:picChg>
        <pc:picChg chg="add mod">
          <ac:chgData name="Gareth Allott" userId="d67bc1e7-5e6e-4540-bcf9-468a02f7a83e" providerId="ADAL" clId="{069632BF-3B06-4EC4-988E-55998D8BA318}" dt="2021-04-14T16:54:37.115" v="1523" actId="14100"/>
          <ac:picMkLst>
            <pc:docMk/>
            <pc:sldMk cId="4084732543" sldId="2146845422"/>
            <ac:picMk id="25" creationId="{0EF7C259-EAE6-4966-83B1-AC7B5334B393}"/>
          </ac:picMkLst>
        </pc:picChg>
        <pc:picChg chg="add del mod">
          <ac:chgData name="Gareth Allott" userId="d67bc1e7-5e6e-4540-bcf9-468a02f7a83e" providerId="ADAL" clId="{069632BF-3B06-4EC4-988E-55998D8BA318}" dt="2021-04-14T16:50:16.155" v="1242" actId="478"/>
          <ac:picMkLst>
            <pc:docMk/>
            <pc:sldMk cId="4084732543" sldId="2146845422"/>
            <ac:picMk id="26" creationId="{24A50145-4F0D-43E3-B9DD-04CDC60B265E}"/>
          </ac:picMkLst>
        </pc:picChg>
        <pc:picChg chg="add mod">
          <ac:chgData name="Gareth Allott" userId="d67bc1e7-5e6e-4540-bcf9-468a02f7a83e" providerId="ADAL" clId="{069632BF-3B06-4EC4-988E-55998D8BA318}" dt="2021-04-14T16:54:44.353" v="1537" actId="1038"/>
          <ac:picMkLst>
            <pc:docMk/>
            <pc:sldMk cId="4084732543" sldId="2146845422"/>
            <ac:picMk id="28" creationId="{C4B5802F-206F-42B3-8A8D-3FB96D826E48}"/>
          </ac:picMkLst>
        </pc:picChg>
        <pc:picChg chg="add mod">
          <ac:chgData name="Gareth Allott" userId="d67bc1e7-5e6e-4540-bcf9-468a02f7a83e" providerId="ADAL" clId="{069632BF-3B06-4EC4-988E-55998D8BA318}" dt="2021-04-14T16:52:39.341" v="1441" actId="1076"/>
          <ac:picMkLst>
            <pc:docMk/>
            <pc:sldMk cId="4084732543" sldId="2146845422"/>
            <ac:picMk id="30" creationId="{53BD8EA4-517F-4A36-B392-71D4FFD2B010}"/>
          </ac:picMkLst>
        </pc:picChg>
        <pc:picChg chg="add mod">
          <ac:chgData name="Gareth Allott" userId="d67bc1e7-5e6e-4540-bcf9-468a02f7a83e" providerId="ADAL" clId="{069632BF-3B06-4EC4-988E-55998D8BA318}" dt="2021-04-14T16:54:14.727" v="1483" actId="1076"/>
          <ac:picMkLst>
            <pc:docMk/>
            <pc:sldMk cId="4084732543" sldId="2146845422"/>
            <ac:picMk id="40" creationId="{5AD73308-66EF-4821-BCE2-9453750620CC}"/>
          </ac:picMkLst>
        </pc:picChg>
        <pc:picChg chg="add mod">
          <ac:chgData name="Gareth Allott" userId="d67bc1e7-5e6e-4540-bcf9-468a02f7a83e" providerId="ADAL" clId="{069632BF-3B06-4EC4-988E-55998D8BA318}" dt="2021-04-14T17:04:36.918" v="1723" actId="1037"/>
          <ac:picMkLst>
            <pc:docMk/>
            <pc:sldMk cId="4084732543" sldId="2146845422"/>
            <ac:picMk id="44" creationId="{9EB2DFFD-5242-4ED6-8055-DC8471B5A46E}"/>
          </ac:picMkLst>
        </pc:picChg>
        <pc:picChg chg="add mod">
          <ac:chgData name="Gareth Allott" userId="d67bc1e7-5e6e-4540-bcf9-468a02f7a83e" providerId="ADAL" clId="{069632BF-3B06-4EC4-988E-55998D8BA318}" dt="2021-04-14T17:04:36.918" v="1723" actId="1037"/>
          <ac:picMkLst>
            <pc:docMk/>
            <pc:sldMk cId="4084732543" sldId="2146845422"/>
            <ac:picMk id="45" creationId="{5E2149AF-7274-47FC-9CF4-0A4E28ABA598}"/>
          </ac:picMkLst>
        </pc:picChg>
        <pc:picChg chg="add mod modCrop">
          <ac:chgData name="Gareth Allott" userId="d67bc1e7-5e6e-4540-bcf9-468a02f7a83e" providerId="ADAL" clId="{069632BF-3B06-4EC4-988E-55998D8BA318}" dt="2021-04-14T17:04:01.849" v="1698" actId="1036"/>
          <ac:picMkLst>
            <pc:docMk/>
            <pc:sldMk cId="4084732543" sldId="2146845422"/>
            <ac:picMk id="46" creationId="{D80CAA96-439A-464D-A5FE-E51AD3ACB5B8}"/>
          </ac:picMkLst>
        </pc:picChg>
        <pc:picChg chg="add mod">
          <ac:chgData name="Gareth Allott" userId="d67bc1e7-5e6e-4540-bcf9-468a02f7a83e" providerId="ADAL" clId="{069632BF-3B06-4EC4-988E-55998D8BA318}" dt="2021-04-14T17:04:36.918" v="1723" actId="1037"/>
          <ac:picMkLst>
            <pc:docMk/>
            <pc:sldMk cId="4084732543" sldId="2146845422"/>
            <ac:picMk id="47" creationId="{830B73B6-66DC-4E3B-BE7C-A445A4693855}"/>
          </ac:picMkLst>
        </pc:picChg>
        <pc:picChg chg="add mod">
          <ac:chgData name="Gareth Allott" userId="d67bc1e7-5e6e-4540-bcf9-468a02f7a83e" providerId="ADAL" clId="{069632BF-3B06-4EC4-988E-55998D8BA318}" dt="2021-04-14T17:04:36.918" v="1723" actId="1037"/>
          <ac:picMkLst>
            <pc:docMk/>
            <pc:sldMk cId="4084732543" sldId="2146845422"/>
            <ac:picMk id="48" creationId="{A71DB85A-F80C-49FF-8A9C-CBE308A341D9}"/>
          </ac:picMkLst>
        </pc:picChg>
        <pc:picChg chg="add mod modCrop">
          <ac:chgData name="Gareth Allott" userId="d67bc1e7-5e6e-4540-bcf9-468a02f7a83e" providerId="ADAL" clId="{069632BF-3B06-4EC4-988E-55998D8BA318}" dt="2021-04-14T17:04:07.078" v="1703" actId="1036"/>
          <ac:picMkLst>
            <pc:docMk/>
            <pc:sldMk cId="4084732543" sldId="2146845422"/>
            <ac:picMk id="49" creationId="{1D6E9CED-0AB6-4DA2-B29B-07455FB44B89}"/>
          </ac:picMkLst>
        </pc:picChg>
        <pc:picChg chg="add mod">
          <ac:chgData name="Gareth Allott" userId="d67bc1e7-5e6e-4540-bcf9-468a02f7a83e" providerId="ADAL" clId="{069632BF-3B06-4EC4-988E-55998D8BA318}" dt="2021-04-14T17:11:50.623" v="2228" actId="1035"/>
          <ac:picMkLst>
            <pc:docMk/>
            <pc:sldMk cId="4084732543" sldId="2146845422"/>
            <ac:picMk id="57" creationId="{284A989F-D0E7-4D25-880D-0AB5E24D94E5}"/>
          </ac:picMkLst>
        </pc:picChg>
        <pc:cxnChg chg="add mod">
          <ac:chgData name="Gareth Allott" userId="d67bc1e7-5e6e-4540-bcf9-468a02f7a83e" providerId="ADAL" clId="{069632BF-3B06-4EC4-988E-55998D8BA318}" dt="2021-04-14T16:53:02.021" v="1449" actId="1036"/>
          <ac:cxnSpMkLst>
            <pc:docMk/>
            <pc:sldMk cId="4084732543" sldId="2146845422"/>
            <ac:cxnSpMk id="38" creationId="{AC8A81DE-2120-4AD3-A1C7-3FEA94B8A682}"/>
          </ac:cxnSpMkLst>
        </pc:cxnChg>
      </pc:sldChg>
      <pc:sldChg chg="modSp add mod">
        <pc:chgData name="Gareth Allott" userId="d67bc1e7-5e6e-4540-bcf9-468a02f7a83e" providerId="ADAL" clId="{069632BF-3B06-4EC4-988E-55998D8BA318}" dt="2021-04-14T18:11:41.216" v="2291" actId="20577"/>
        <pc:sldMkLst>
          <pc:docMk/>
          <pc:sldMk cId="476761985" sldId="2146845423"/>
        </pc:sldMkLst>
        <pc:spChg chg="mod">
          <ac:chgData name="Gareth Allott" userId="d67bc1e7-5e6e-4540-bcf9-468a02f7a83e" providerId="ADAL" clId="{069632BF-3B06-4EC4-988E-55998D8BA318}" dt="2021-04-14T18:11:41.216" v="2291" actId="20577"/>
          <ac:spMkLst>
            <pc:docMk/>
            <pc:sldMk cId="476761985" sldId="2146845423"/>
            <ac:spMk id="2" creationId="{617A07CA-E772-6642-8260-ACBE0F42B6B7}"/>
          </ac:spMkLst>
        </pc:spChg>
      </pc:sldChg>
      <pc:sldChg chg="addSp delSp modSp add mod">
        <pc:chgData name="Gareth Allott" userId="d67bc1e7-5e6e-4540-bcf9-468a02f7a83e" providerId="ADAL" clId="{069632BF-3B06-4EC4-988E-55998D8BA318}" dt="2021-04-14T18:21:55.729" v="2531" actId="478"/>
        <pc:sldMkLst>
          <pc:docMk/>
          <pc:sldMk cId="411103565" sldId="2146845424"/>
        </pc:sldMkLst>
        <pc:spChg chg="mod">
          <ac:chgData name="Gareth Allott" userId="d67bc1e7-5e6e-4540-bcf9-468a02f7a83e" providerId="ADAL" clId="{069632BF-3B06-4EC4-988E-55998D8BA318}" dt="2021-04-14T18:15:04.216" v="2408" actId="20577"/>
          <ac:spMkLst>
            <pc:docMk/>
            <pc:sldMk cId="411103565" sldId="2146845424"/>
            <ac:spMk id="2" creationId="{75DDCDB5-AF31-4B0F-A965-B862AA9583B1}"/>
          </ac:spMkLst>
        </pc:spChg>
        <pc:spChg chg="mod">
          <ac:chgData name="Gareth Allott" userId="d67bc1e7-5e6e-4540-bcf9-468a02f7a83e" providerId="ADAL" clId="{069632BF-3B06-4EC4-988E-55998D8BA318}" dt="2021-04-14T18:15:13.939" v="2446" actId="403"/>
          <ac:spMkLst>
            <pc:docMk/>
            <pc:sldMk cId="411103565" sldId="2146845424"/>
            <ac:spMk id="4" creationId="{0EC64B99-7108-4044-894D-EFDEE28FD34F}"/>
          </ac:spMkLst>
        </pc:spChg>
        <pc:spChg chg="add">
          <ac:chgData name="Gareth Allott" userId="d67bc1e7-5e6e-4540-bcf9-468a02f7a83e" providerId="ADAL" clId="{069632BF-3B06-4EC4-988E-55998D8BA318}" dt="2021-04-14T18:19:25.572" v="2502" actId="11529"/>
          <ac:spMkLst>
            <pc:docMk/>
            <pc:sldMk cId="411103565" sldId="2146845424"/>
            <ac:spMk id="13" creationId="{57398C9E-C15A-45AD-97C6-1513323E9BBB}"/>
          </ac:spMkLst>
        </pc:spChg>
        <pc:picChg chg="del">
          <ac:chgData name="Gareth Allott" userId="d67bc1e7-5e6e-4540-bcf9-468a02f7a83e" providerId="ADAL" clId="{069632BF-3B06-4EC4-988E-55998D8BA318}" dt="2021-04-14T18:15:17.498" v="2447" actId="478"/>
          <ac:picMkLst>
            <pc:docMk/>
            <pc:sldMk cId="411103565" sldId="2146845424"/>
            <ac:picMk id="5" creationId="{2B82D7CC-D9DA-48D7-9D8D-2726CE0A981F}"/>
          </ac:picMkLst>
        </pc:picChg>
        <pc:picChg chg="add mod">
          <ac:chgData name="Gareth Allott" userId="d67bc1e7-5e6e-4540-bcf9-468a02f7a83e" providerId="ADAL" clId="{069632BF-3B06-4EC4-988E-55998D8BA318}" dt="2021-04-14T18:19:07.403" v="2500" actId="14100"/>
          <ac:picMkLst>
            <pc:docMk/>
            <pc:sldMk cId="411103565" sldId="2146845424"/>
            <ac:picMk id="6" creationId="{325B864E-A493-4100-958E-6271C70741E1}"/>
          </ac:picMkLst>
        </pc:picChg>
        <pc:picChg chg="del">
          <ac:chgData name="Gareth Allott" userId="d67bc1e7-5e6e-4540-bcf9-468a02f7a83e" providerId="ADAL" clId="{069632BF-3B06-4EC4-988E-55998D8BA318}" dt="2021-04-14T18:21:55.729" v="2531" actId="478"/>
          <ac:picMkLst>
            <pc:docMk/>
            <pc:sldMk cId="411103565" sldId="2146845424"/>
            <ac:picMk id="8" creationId="{5D3372C3-6BEC-4B17-932C-EA344B8C3DBE}"/>
          </ac:picMkLst>
        </pc:picChg>
        <pc:picChg chg="add mod">
          <ac:chgData name="Gareth Allott" userId="d67bc1e7-5e6e-4540-bcf9-468a02f7a83e" providerId="ADAL" clId="{069632BF-3B06-4EC4-988E-55998D8BA318}" dt="2021-04-14T18:19:03.005" v="2498" actId="1076"/>
          <ac:picMkLst>
            <pc:docMk/>
            <pc:sldMk cId="411103565" sldId="2146845424"/>
            <ac:picMk id="9" creationId="{06357464-E124-45A4-9A51-3BFFDC8F1013}"/>
          </ac:picMkLst>
        </pc:picChg>
        <pc:picChg chg="del">
          <ac:chgData name="Gareth Allott" userId="d67bc1e7-5e6e-4540-bcf9-468a02f7a83e" providerId="ADAL" clId="{069632BF-3B06-4EC4-988E-55998D8BA318}" dt="2021-04-14T18:15:17.498" v="2447" actId="478"/>
          <ac:picMkLst>
            <pc:docMk/>
            <pc:sldMk cId="411103565" sldId="2146845424"/>
            <ac:picMk id="11" creationId="{A4C5B1F5-1957-4E7E-916F-AE4959E73816}"/>
          </ac:picMkLst>
        </pc:picChg>
        <pc:picChg chg="add mod">
          <ac:chgData name="Gareth Allott" userId="d67bc1e7-5e6e-4540-bcf9-468a02f7a83e" providerId="ADAL" clId="{069632BF-3B06-4EC4-988E-55998D8BA318}" dt="2021-04-14T18:19:08.539" v="2501" actId="1076"/>
          <ac:picMkLst>
            <pc:docMk/>
            <pc:sldMk cId="411103565" sldId="2146845424"/>
            <ac:picMk id="12" creationId="{13C04DE3-B25F-475A-A11B-B803AA7A8983}"/>
          </ac:picMkLst>
        </pc:picChg>
      </pc:sldChg>
      <pc:sldChg chg="addSp delSp modSp add del mod">
        <pc:chgData name="Gareth Allott" userId="d67bc1e7-5e6e-4540-bcf9-468a02f7a83e" providerId="ADAL" clId="{069632BF-3B06-4EC4-988E-55998D8BA318}" dt="2021-04-14T18:14:53.533" v="2392" actId="47"/>
        <pc:sldMkLst>
          <pc:docMk/>
          <pc:sldMk cId="4116294884" sldId="2146845424"/>
        </pc:sldMkLst>
        <pc:spChg chg="mod">
          <ac:chgData name="Gareth Allott" userId="d67bc1e7-5e6e-4540-bcf9-468a02f7a83e" providerId="ADAL" clId="{069632BF-3B06-4EC4-988E-55998D8BA318}" dt="2021-04-14T18:11:50.823" v="2316" actId="20577"/>
          <ac:spMkLst>
            <pc:docMk/>
            <pc:sldMk cId="4116294884" sldId="2146845424"/>
            <ac:spMk id="2" creationId="{C7D3E19A-A59D-4391-BE66-5FC951D8322B}"/>
          </ac:spMkLst>
        </pc:spChg>
        <pc:spChg chg="add del mod">
          <ac:chgData name="Gareth Allott" userId="d67bc1e7-5e6e-4540-bcf9-468a02f7a83e" providerId="ADAL" clId="{069632BF-3B06-4EC4-988E-55998D8BA318}" dt="2021-04-14T18:12:05.759" v="2320"/>
          <ac:spMkLst>
            <pc:docMk/>
            <pc:sldMk cId="4116294884" sldId="2146845424"/>
            <ac:spMk id="3" creationId="{1A3BD8E1-17C9-4836-9407-9D2F47C93AA2}"/>
          </ac:spMkLst>
        </pc:spChg>
        <pc:spChg chg="del">
          <ac:chgData name="Gareth Allott" userId="d67bc1e7-5e6e-4540-bcf9-468a02f7a83e" providerId="ADAL" clId="{069632BF-3B06-4EC4-988E-55998D8BA318}" dt="2021-04-14T18:11:56.349" v="2317" actId="478"/>
          <ac:spMkLst>
            <pc:docMk/>
            <pc:sldMk cId="4116294884" sldId="2146845424"/>
            <ac:spMk id="7" creationId="{C535A8DE-07A9-418A-B119-E3CB9E870AF1}"/>
          </ac:spMkLst>
        </pc:spChg>
        <pc:spChg chg="del">
          <ac:chgData name="Gareth Allott" userId="d67bc1e7-5e6e-4540-bcf9-468a02f7a83e" providerId="ADAL" clId="{069632BF-3B06-4EC4-988E-55998D8BA318}" dt="2021-04-14T18:11:56.349" v="2317" actId="478"/>
          <ac:spMkLst>
            <pc:docMk/>
            <pc:sldMk cId="4116294884" sldId="2146845424"/>
            <ac:spMk id="8" creationId="{99AF5D37-22FC-4C85-B999-7CA42838EAE7}"/>
          </ac:spMkLst>
        </pc:spChg>
        <pc:spChg chg="del">
          <ac:chgData name="Gareth Allott" userId="d67bc1e7-5e6e-4540-bcf9-468a02f7a83e" providerId="ADAL" clId="{069632BF-3B06-4EC4-988E-55998D8BA318}" dt="2021-04-14T18:11:56.349" v="2317" actId="478"/>
          <ac:spMkLst>
            <pc:docMk/>
            <pc:sldMk cId="4116294884" sldId="2146845424"/>
            <ac:spMk id="9" creationId="{4B15475E-2A7D-46BC-BCDE-B45CB0505594}"/>
          </ac:spMkLst>
        </pc:spChg>
        <pc:spChg chg="del">
          <ac:chgData name="Gareth Allott" userId="d67bc1e7-5e6e-4540-bcf9-468a02f7a83e" providerId="ADAL" clId="{069632BF-3B06-4EC4-988E-55998D8BA318}" dt="2021-04-14T18:11:56.349" v="2317" actId="478"/>
          <ac:spMkLst>
            <pc:docMk/>
            <pc:sldMk cId="4116294884" sldId="2146845424"/>
            <ac:spMk id="12" creationId="{07BBC03B-16C8-467F-89D9-A9CEC6BCABAA}"/>
          </ac:spMkLst>
        </pc:spChg>
        <pc:spChg chg="del">
          <ac:chgData name="Gareth Allott" userId="d67bc1e7-5e6e-4540-bcf9-468a02f7a83e" providerId="ADAL" clId="{069632BF-3B06-4EC4-988E-55998D8BA318}" dt="2021-04-14T18:11:56.349" v="2317" actId="478"/>
          <ac:spMkLst>
            <pc:docMk/>
            <pc:sldMk cId="4116294884" sldId="2146845424"/>
            <ac:spMk id="24" creationId="{C3DC642F-ABC3-427E-A5D9-8D798C8DE36C}"/>
          </ac:spMkLst>
        </pc:spChg>
        <pc:spChg chg="del">
          <ac:chgData name="Gareth Allott" userId="d67bc1e7-5e6e-4540-bcf9-468a02f7a83e" providerId="ADAL" clId="{069632BF-3B06-4EC4-988E-55998D8BA318}" dt="2021-04-14T18:11:56.349" v="2317" actId="478"/>
          <ac:spMkLst>
            <pc:docMk/>
            <pc:sldMk cId="4116294884" sldId="2146845424"/>
            <ac:spMk id="25" creationId="{289E40CE-F815-48AC-B214-6DCC5D0138B5}"/>
          </ac:spMkLst>
        </pc:spChg>
        <pc:spChg chg="del">
          <ac:chgData name="Gareth Allott" userId="d67bc1e7-5e6e-4540-bcf9-468a02f7a83e" providerId="ADAL" clId="{069632BF-3B06-4EC4-988E-55998D8BA318}" dt="2021-04-14T18:11:56.349" v="2317" actId="478"/>
          <ac:spMkLst>
            <pc:docMk/>
            <pc:sldMk cId="4116294884" sldId="2146845424"/>
            <ac:spMk id="26" creationId="{F1D8980B-4745-4368-A574-9A8179EA04FC}"/>
          </ac:spMkLst>
        </pc:spChg>
        <pc:spChg chg="del">
          <ac:chgData name="Gareth Allott" userId="d67bc1e7-5e6e-4540-bcf9-468a02f7a83e" providerId="ADAL" clId="{069632BF-3B06-4EC4-988E-55998D8BA318}" dt="2021-04-14T18:11:56.349" v="2317" actId="478"/>
          <ac:spMkLst>
            <pc:docMk/>
            <pc:sldMk cId="4116294884" sldId="2146845424"/>
            <ac:spMk id="27" creationId="{9F85F1BC-94CB-4CAF-8F2B-7261301986B6}"/>
          </ac:spMkLst>
        </pc:spChg>
        <pc:spChg chg="del">
          <ac:chgData name="Gareth Allott" userId="d67bc1e7-5e6e-4540-bcf9-468a02f7a83e" providerId="ADAL" clId="{069632BF-3B06-4EC4-988E-55998D8BA318}" dt="2021-04-14T18:11:56.349" v="2317" actId="478"/>
          <ac:spMkLst>
            <pc:docMk/>
            <pc:sldMk cId="4116294884" sldId="2146845424"/>
            <ac:spMk id="28" creationId="{D7F74245-4CF0-4C47-8648-48BB6278A61B}"/>
          </ac:spMkLst>
        </pc:spChg>
        <pc:spChg chg="del">
          <ac:chgData name="Gareth Allott" userId="d67bc1e7-5e6e-4540-bcf9-468a02f7a83e" providerId="ADAL" clId="{069632BF-3B06-4EC4-988E-55998D8BA318}" dt="2021-04-14T18:11:56.349" v="2317" actId="478"/>
          <ac:spMkLst>
            <pc:docMk/>
            <pc:sldMk cId="4116294884" sldId="2146845424"/>
            <ac:spMk id="30" creationId="{E6263A06-EFBA-4821-BBB1-7484146C1056}"/>
          </ac:spMkLst>
        </pc:spChg>
        <pc:spChg chg="del">
          <ac:chgData name="Gareth Allott" userId="d67bc1e7-5e6e-4540-bcf9-468a02f7a83e" providerId="ADAL" clId="{069632BF-3B06-4EC4-988E-55998D8BA318}" dt="2021-04-14T18:11:56.349" v="2317" actId="478"/>
          <ac:spMkLst>
            <pc:docMk/>
            <pc:sldMk cId="4116294884" sldId="2146845424"/>
            <ac:spMk id="31" creationId="{747B9F82-7386-4428-B146-7AFC8C51F717}"/>
          </ac:spMkLst>
        </pc:spChg>
        <pc:spChg chg="del">
          <ac:chgData name="Gareth Allott" userId="d67bc1e7-5e6e-4540-bcf9-468a02f7a83e" providerId="ADAL" clId="{069632BF-3B06-4EC4-988E-55998D8BA318}" dt="2021-04-14T18:11:56.349" v="2317" actId="478"/>
          <ac:spMkLst>
            <pc:docMk/>
            <pc:sldMk cId="4116294884" sldId="2146845424"/>
            <ac:spMk id="33" creationId="{555A534C-DF22-4620-9D35-AA3203667A1B}"/>
          </ac:spMkLst>
        </pc:spChg>
        <pc:spChg chg="del">
          <ac:chgData name="Gareth Allott" userId="d67bc1e7-5e6e-4540-bcf9-468a02f7a83e" providerId="ADAL" clId="{069632BF-3B06-4EC4-988E-55998D8BA318}" dt="2021-04-14T18:11:56.349" v="2317" actId="478"/>
          <ac:spMkLst>
            <pc:docMk/>
            <pc:sldMk cId="4116294884" sldId="2146845424"/>
            <ac:spMk id="37" creationId="{67FB43C7-3743-4C2B-B93A-C25DBF29CBBF}"/>
          </ac:spMkLst>
        </pc:spChg>
        <pc:picChg chg="add mod">
          <ac:chgData name="Gareth Allott" userId="d67bc1e7-5e6e-4540-bcf9-468a02f7a83e" providerId="ADAL" clId="{069632BF-3B06-4EC4-988E-55998D8BA318}" dt="2021-04-14T18:12:40.774" v="2330" actId="1076"/>
          <ac:picMkLst>
            <pc:docMk/>
            <pc:sldMk cId="4116294884" sldId="2146845424"/>
            <ac:picMk id="4" creationId="{27B7A8FD-5E40-4DFF-9289-C11B8DD313F4}"/>
          </ac:picMkLst>
        </pc:picChg>
      </pc:sldChg>
      <pc:sldChg chg="delSp modSp mod">
        <pc:chgData name="Gareth Allott" userId="d67bc1e7-5e6e-4540-bcf9-468a02f7a83e" providerId="ADAL" clId="{069632BF-3B06-4EC4-988E-55998D8BA318}" dt="2021-04-14T18:19:47.787" v="2509" actId="478"/>
        <pc:sldMkLst>
          <pc:docMk/>
          <pc:sldMk cId="1459106973" sldId="2146845425"/>
        </pc:sldMkLst>
        <pc:spChg chg="del">
          <ac:chgData name="Gareth Allott" userId="d67bc1e7-5e6e-4540-bcf9-468a02f7a83e" providerId="ADAL" clId="{069632BF-3B06-4EC4-988E-55998D8BA318}" dt="2021-04-14T18:19:38.936" v="2505" actId="478"/>
          <ac:spMkLst>
            <pc:docMk/>
            <pc:sldMk cId="1459106973" sldId="2146845425"/>
            <ac:spMk id="2" creationId="{638DA2F1-F038-4ACA-9D9F-78930637013E}"/>
          </ac:spMkLst>
        </pc:spChg>
        <pc:spChg chg="mod">
          <ac:chgData name="Gareth Allott" userId="d67bc1e7-5e6e-4540-bcf9-468a02f7a83e" providerId="ADAL" clId="{069632BF-3B06-4EC4-988E-55998D8BA318}" dt="2021-04-14T18:19:36.122" v="2504" actId="1076"/>
          <ac:spMkLst>
            <pc:docMk/>
            <pc:sldMk cId="1459106973" sldId="2146845425"/>
            <ac:spMk id="45" creationId="{BB679B7D-0627-495E-914B-5CBB4EC4B8CE}"/>
          </ac:spMkLst>
        </pc:spChg>
        <pc:spChg chg="del">
          <ac:chgData name="Gareth Allott" userId="d67bc1e7-5e6e-4540-bcf9-468a02f7a83e" providerId="ADAL" clId="{069632BF-3B06-4EC4-988E-55998D8BA318}" dt="2021-04-14T18:19:38.936" v="2505" actId="478"/>
          <ac:spMkLst>
            <pc:docMk/>
            <pc:sldMk cId="1459106973" sldId="2146845425"/>
            <ac:spMk id="47" creationId="{178946BA-BFB6-4216-BF5F-2BF55FDE300F}"/>
          </ac:spMkLst>
        </pc:spChg>
        <pc:spChg chg="del">
          <ac:chgData name="Gareth Allott" userId="d67bc1e7-5e6e-4540-bcf9-468a02f7a83e" providerId="ADAL" clId="{069632BF-3B06-4EC4-988E-55998D8BA318}" dt="2021-04-14T18:19:38.936" v="2505" actId="478"/>
          <ac:spMkLst>
            <pc:docMk/>
            <pc:sldMk cId="1459106973" sldId="2146845425"/>
            <ac:spMk id="50" creationId="{D69D242C-13E7-45D6-B668-9C73312B4327}"/>
          </ac:spMkLst>
        </pc:spChg>
        <pc:spChg chg="del">
          <ac:chgData name="Gareth Allott" userId="d67bc1e7-5e6e-4540-bcf9-468a02f7a83e" providerId="ADAL" clId="{069632BF-3B06-4EC4-988E-55998D8BA318}" dt="2021-04-14T18:19:47.787" v="2509" actId="478"/>
          <ac:spMkLst>
            <pc:docMk/>
            <pc:sldMk cId="1459106973" sldId="2146845425"/>
            <ac:spMk id="53" creationId="{CE3CCC23-DAA1-4773-9D22-82DE5B280D2A}"/>
          </ac:spMkLst>
        </pc:spChg>
        <pc:spChg chg="del">
          <ac:chgData name="Gareth Allott" userId="d67bc1e7-5e6e-4540-bcf9-468a02f7a83e" providerId="ADAL" clId="{069632BF-3B06-4EC4-988E-55998D8BA318}" dt="2021-04-14T18:19:40.546" v="2506" actId="478"/>
          <ac:spMkLst>
            <pc:docMk/>
            <pc:sldMk cId="1459106973" sldId="2146845425"/>
            <ac:spMk id="59" creationId="{BB979413-D175-4221-8AC5-17AF72C3CE51}"/>
          </ac:spMkLst>
        </pc:spChg>
        <pc:spChg chg="del">
          <ac:chgData name="Gareth Allott" userId="d67bc1e7-5e6e-4540-bcf9-468a02f7a83e" providerId="ADAL" clId="{069632BF-3B06-4EC4-988E-55998D8BA318}" dt="2021-04-14T18:19:40.546" v="2506" actId="478"/>
          <ac:spMkLst>
            <pc:docMk/>
            <pc:sldMk cId="1459106973" sldId="2146845425"/>
            <ac:spMk id="62" creationId="{321A083D-A507-492E-8D58-42C0FF1AE629}"/>
          </ac:spMkLst>
        </pc:spChg>
        <pc:spChg chg="del">
          <ac:chgData name="Gareth Allott" userId="d67bc1e7-5e6e-4540-bcf9-468a02f7a83e" providerId="ADAL" clId="{069632BF-3B06-4EC4-988E-55998D8BA318}" dt="2021-04-14T18:19:40.546" v="2506" actId="478"/>
          <ac:spMkLst>
            <pc:docMk/>
            <pc:sldMk cId="1459106973" sldId="2146845425"/>
            <ac:spMk id="63" creationId="{22CE52C4-1ACD-4BB3-9B52-C77B9F58DAF4}"/>
          </ac:spMkLst>
        </pc:spChg>
        <pc:spChg chg="del">
          <ac:chgData name="Gareth Allott" userId="d67bc1e7-5e6e-4540-bcf9-468a02f7a83e" providerId="ADAL" clId="{069632BF-3B06-4EC4-988E-55998D8BA318}" dt="2021-04-14T18:19:42.401" v="2507" actId="478"/>
          <ac:spMkLst>
            <pc:docMk/>
            <pc:sldMk cId="1459106973" sldId="2146845425"/>
            <ac:spMk id="64" creationId="{107BD3E0-A29B-4A0B-B188-D6FF779D45C8}"/>
          </ac:spMkLst>
        </pc:spChg>
        <pc:spChg chg="del">
          <ac:chgData name="Gareth Allott" userId="d67bc1e7-5e6e-4540-bcf9-468a02f7a83e" providerId="ADAL" clId="{069632BF-3B06-4EC4-988E-55998D8BA318}" dt="2021-04-14T18:19:42.401" v="2507" actId="478"/>
          <ac:spMkLst>
            <pc:docMk/>
            <pc:sldMk cId="1459106973" sldId="2146845425"/>
            <ac:spMk id="65" creationId="{ACB86443-8C37-4DC0-AD22-6217F79ADDBB}"/>
          </ac:spMkLst>
        </pc:spChg>
        <pc:spChg chg="del">
          <ac:chgData name="Gareth Allott" userId="d67bc1e7-5e6e-4540-bcf9-468a02f7a83e" providerId="ADAL" clId="{069632BF-3B06-4EC4-988E-55998D8BA318}" dt="2021-04-14T18:19:42.401" v="2507" actId="478"/>
          <ac:spMkLst>
            <pc:docMk/>
            <pc:sldMk cId="1459106973" sldId="2146845425"/>
            <ac:spMk id="66" creationId="{19DE8271-28C2-4CB3-9D1D-959C0BF508E7}"/>
          </ac:spMkLst>
        </pc:spChg>
        <pc:spChg chg="del">
          <ac:chgData name="Gareth Allott" userId="d67bc1e7-5e6e-4540-bcf9-468a02f7a83e" providerId="ADAL" clId="{069632BF-3B06-4EC4-988E-55998D8BA318}" dt="2021-04-14T18:19:47.787" v="2509" actId="478"/>
          <ac:spMkLst>
            <pc:docMk/>
            <pc:sldMk cId="1459106973" sldId="2146845425"/>
            <ac:spMk id="67" creationId="{B54953AD-19DA-4039-B654-5C3D0F55E1E7}"/>
          </ac:spMkLst>
        </pc:spChg>
        <pc:spChg chg="del">
          <ac:chgData name="Gareth Allott" userId="d67bc1e7-5e6e-4540-bcf9-468a02f7a83e" providerId="ADAL" clId="{069632BF-3B06-4EC4-988E-55998D8BA318}" dt="2021-04-14T18:19:47.787" v="2509" actId="478"/>
          <ac:spMkLst>
            <pc:docMk/>
            <pc:sldMk cId="1459106973" sldId="2146845425"/>
            <ac:spMk id="70" creationId="{BADF94B4-A07E-436F-ADA8-182D81F14757}"/>
          </ac:spMkLst>
        </pc:spChg>
        <pc:spChg chg="del">
          <ac:chgData name="Gareth Allott" userId="d67bc1e7-5e6e-4540-bcf9-468a02f7a83e" providerId="ADAL" clId="{069632BF-3B06-4EC4-988E-55998D8BA318}" dt="2021-04-14T18:19:44.247" v="2508" actId="478"/>
          <ac:spMkLst>
            <pc:docMk/>
            <pc:sldMk cId="1459106973" sldId="2146845425"/>
            <ac:spMk id="72" creationId="{E037587C-A541-462A-BE76-ABECC923A42F}"/>
          </ac:spMkLst>
        </pc:spChg>
        <pc:spChg chg="del">
          <ac:chgData name="Gareth Allott" userId="d67bc1e7-5e6e-4540-bcf9-468a02f7a83e" providerId="ADAL" clId="{069632BF-3B06-4EC4-988E-55998D8BA318}" dt="2021-04-14T18:19:44.247" v="2508" actId="478"/>
          <ac:spMkLst>
            <pc:docMk/>
            <pc:sldMk cId="1459106973" sldId="2146845425"/>
            <ac:spMk id="73" creationId="{A7DA6051-6FAD-4E50-9798-2E9E7C88E0A7}"/>
          </ac:spMkLst>
        </pc:spChg>
        <pc:spChg chg="del">
          <ac:chgData name="Gareth Allott" userId="d67bc1e7-5e6e-4540-bcf9-468a02f7a83e" providerId="ADAL" clId="{069632BF-3B06-4EC4-988E-55998D8BA318}" dt="2021-04-14T18:19:44.247" v="2508" actId="478"/>
          <ac:spMkLst>
            <pc:docMk/>
            <pc:sldMk cId="1459106973" sldId="2146845425"/>
            <ac:spMk id="74" creationId="{3856FF6D-CABE-4AAA-8B3F-87D8BB0DF791}"/>
          </ac:spMkLst>
        </pc:spChg>
      </pc:sldChg>
      <pc:sldChg chg="addSp delSp modSp add mod">
        <pc:chgData name="Gareth Allott" userId="d67bc1e7-5e6e-4540-bcf9-468a02f7a83e" providerId="ADAL" clId="{069632BF-3B06-4EC4-988E-55998D8BA318}" dt="2021-04-14T18:28:30.979" v="2871" actId="20577"/>
        <pc:sldMkLst>
          <pc:docMk/>
          <pc:sldMk cId="3897395823" sldId="2146845426"/>
        </pc:sldMkLst>
        <pc:spChg chg="mod">
          <ac:chgData name="Gareth Allott" userId="d67bc1e7-5e6e-4540-bcf9-468a02f7a83e" providerId="ADAL" clId="{069632BF-3B06-4EC4-988E-55998D8BA318}" dt="2021-04-14T18:23:23.266" v="2557" actId="20577"/>
          <ac:spMkLst>
            <pc:docMk/>
            <pc:sldMk cId="3897395823" sldId="2146845426"/>
            <ac:spMk id="2" creationId="{75DDCDB5-AF31-4B0F-A965-B862AA9583B1}"/>
          </ac:spMkLst>
        </pc:spChg>
        <pc:spChg chg="mod">
          <ac:chgData name="Gareth Allott" userId="d67bc1e7-5e6e-4540-bcf9-468a02f7a83e" providerId="ADAL" clId="{069632BF-3B06-4EC4-988E-55998D8BA318}" dt="2021-04-14T18:23:27.890" v="2575" actId="20577"/>
          <ac:spMkLst>
            <pc:docMk/>
            <pc:sldMk cId="3897395823" sldId="2146845426"/>
            <ac:spMk id="4" creationId="{0EC64B99-7108-4044-894D-EFDEE28FD34F}"/>
          </ac:spMkLst>
        </pc:spChg>
        <pc:spChg chg="add mod">
          <ac:chgData name="Gareth Allott" userId="d67bc1e7-5e6e-4540-bcf9-468a02f7a83e" providerId="ADAL" clId="{069632BF-3B06-4EC4-988E-55998D8BA318}" dt="2021-04-14T18:24:27.545" v="2695" actId="1036"/>
          <ac:spMkLst>
            <pc:docMk/>
            <pc:sldMk cId="3897395823" sldId="2146845426"/>
            <ac:spMk id="7" creationId="{4ABFA8AD-2D4A-4884-BB88-E7D8F1D3E638}"/>
          </ac:spMkLst>
        </pc:spChg>
        <pc:spChg chg="del">
          <ac:chgData name="Gareth Allott" userId="d67bc1e7-5e6e-4540-bcf9-468a02f7a83e" providerId="ADAL" clId="{069632BF-3B06-4EC4-988E-55998D8BA318}" dt="2021-04-14T18:21:46.038" v="2528" actId="478"/>
          <ac:spMkLst>
            <pc:docMk/>
            <pc:sldMk cId="3897395823" sldId="2146845426"/>
            <ac:spMk id="13" creationId="{57398C9E-C15A-45AD-97C6-1513323E9BBB}"/>
          </ac:spMkLst>
        </pc:spChg>
        <pc:spChg chg="add mod">
          <ac:chgData name="Gareth Allott" userId="d67bc1e7-5e6e-4540-bcf9-468a02f7a83e" providerId="ADAL" clId="{069632BF-3B06-4EC4-988E-55998D8BA318}" dt="2021-04-14T18:28:30.979" v="2871" actId="20577"/>
          <ac:spMkLst>
            <pc:docMk/>
            <pc:sldMk cId="3897395823" sldId="2146845426"/>
            <ac:spMk id="15" creationId="{19E4F2F5-7096-4151-B023-A63580E0EDFD}"/>
          </ac:spMkLst>
        </pc:spChg>
        <pc:spChg chg="add mod">
          <ac:chgData name="Gareth Allott" userId="d67bc1e7-5e6e-4540-bcf9-468a02f7a83e" providerId="ADAL" clId="{069632BF-3B06-4EC4-988E-55998D8BA318}" dt="2021-04-14T18:25:37.218" v="2782" actId="20577"/>
          <ac:spMkLst>
            <pc:docMk/>
            <pc:sldMk cId="3897395823" sldId="2146845426"/>
            <ac:spMk id="18" creationId="{D3B9CDE2-EE40-4AEC-8383-C82DBC9862DD}"/>
          </ac:spMkLst>
        </pc:spChg>
        <pc:spChg chg="add mod">
          <ac:chgData name="Gareth Allott" userId="d67bc1e7-5e6e-4540-bcf9-468a02f7a83e" providerId="ADAL" clId="{069632BF-3B06-4EC4-988E-55998D8BA318}" dt="2021-04-14T18:25:42.688" v="2783" actId="571"/>
          <ac:spMkLst>
            <pc:docMk/>
            <pc:sldMk cId="3897395823" sldId="2146845426"/>
            <ac:spMk id="19" creationId="{9459ADC6-BE3C-4F82-9C8A-38D15A4C2CFE}"/>
          </ac:spMkLst>
        </pc:spChg>
        <pc:spChg chg="add mod">
          <ac:chgData name="Gareth Allott" userId="d67bc1e7-5e6e-4540-bcf9-468a02f7a83e" providerId="ADAL" clId="{069632BF-3B06-4EC4-988E-55998D8BA318}" dt="2021-04-14T18:25:57.008" v="2793" actId="1076"/>
          <ac:spMkLst>
            <pc:docMk/>
            <pc:sldMk cId="3897395823" sldId="2146845426"/>
            <ac:spMk id="20" creationId="{D2D6BBEF-33C6-4771-A2AB-225BB52CD2A8}"/>
          </ac:spMkLst>
        </pc:spChg>
        <pc:picChg chg="add mod">
          <ac:chgData name="Gareth Allott" userId="d67bc1e7-5e6e-4540-bcf9-468a02f7a83e" providerId="ADAL" clId="{069632BF-3B06-4EC4-988E-55998D8BA318}" dt="2021-04-14T18:24:27.545" v="2695" actId="1036"/>
          <ac:picMkLst>
            <pc:docMk/>
            <pc:sldMk cId="3897395823" sldId="2146845426"/>
            <ac:picMk id="5" creationId="{41080C2C-696D-4C9A-A93A-026ED196D37D}"/>
          </ac:picMkLst>
        </pc:picChg>
        <pc:picChg chg="del">
          <ac:chgData name="Gareth Allott" userId="d67bc1e7-5e6e-4540-bcf9-468a02f7a83e" providerId="ADAL" clId="{069632BF-3B06-4EC4-988E-55998D8BA318}" dt="2021-04-14T18:21:46.038" v="2528" actId="478"/>
          <ac:picMkLst>
            <pc:docMk/>
            <pc:sldMk cId="3897395823" sldId="2146845426"/>
            <ac:picMk id="6" creationId="{325B864E-A493-4100-958E-6271C70741E1}"/>
          </ac:picMkLst>
        </pc:picChg>
        <pc:picChg chg="del">
          <ac:chgData name="Gareth Allott" userId="d67bc1e7-5e6e-4540-bcf9-468a02f7a83e" providerId="ADAL" clId="{069632BF-3B06-4EC4-988E-55998D8BA318}" dt="2021-04-14T18:21:47.482" v="2529" actId="478"/>
          <ac:picMkLst>
            <pc:docMk/>
            <pc:sldMk cId="3897395823" sldId="2146845426"/>
            <ac:picMk id="8" creationId="{5D3372C3-6BEC-4B17-932C-EA344B8C3DBE}"/>
          </ac:picMkLst>
        </pc:picChg>
        <pc:picChg chg="del">
          <ac:chgData name="Gareth Allott" userId="d67bc1e7-5e6e-4540-bcf9-468a02f7a83e" providerId="ADAL" clId="{069632BF-3B06-4EC4-988E-55998D8BA318}" dt="2021-04-14T18:21:46.038" v="2528" actId="478"/>
          <ac:picMkLst>
            <pc:docMk/>
            <pc:sldMk cId="3897395823" sldId="2146845426"/>
            <ac:picMk id="9" creationId="{06357464-E124-45A4-9A51-3BFFDC8F1013}"/>
          </ac:picMkLst>
        </pc:picChg>
        <pc:picChg chg="add mod ord">
          <ac:chgData name="Gareth Allott" userId="d67bc1e7-5e6e-4540-bcf9-468a02f7a83e" providerId="ADAL" clId="{069632BF-3B06-4EC4-988E-55998D8BA318}" dt="2021-04-14T18:24:41.674" v="2704" actId="1035"/>
          <ac:picMkLst>
            <pc:docMk/>
            <pc:sldMk cId="3897395823" sldId="2146845426"/>
            <ac:picMk id="11" creationId="{851E4C15-18E4-48A6-ADDA-09343DC4808C}"/>
          </ac:picMkLst>
        </pc:picChg>
        <pc:picChg chg="del">
          <ac:chgData name="Gareth Allott" userId="d67bc1e7-5e6e-4540-bcf9-468a02f7a83e" providerId="ADAL" clId="{069632BF-3B06-4EC4-988E-55998D8BA318}" dt="2021-04-14T18:21:46.038" v="2528" actId="478"/>
          <ac:picMkLst>
            <pc:docMk/>
            <pc:sldMk cId="3897395823" sldId="2146845426"/>
            <ac:picMk id="12" creationId="{13C04DE3-B25F-475A-A11B-B803AA7A8983}"/>
          </ac:picMkLst>
        </pc:picChg>
        <pc:picChg chg="add del mod">
          <ac:chgData name="Gareth Allott" userId="d67bc1e7-5e6e-4540-bcf9-468a02f7a83e" providerId="ADAL" clId="{069632BF-3B06-4EC4-988E-55998D8BA318}" dt="2021-04-14T18:24:42.808" v="2705" actId="478"/>
          <ac:picMkLst>
            <pc:docMk/>
            <pc:sldMk cId="3897395823" sldId="2146845426"/>
            <ac:picMk id="14" creationId="{378CE54F-A648-4629-9D83-87545114C39D}"/>
          </ac:picMkLst>
        </pc:picChg>
        <pc:picChg chg="add mod">
          <ac:chgData name="Gareth Allott" userId="d67bc1e7-5e6e-4540-bcf9-468a02f7a83e" providerId="ADAL" clId="{069632BF-3B06-4EC4-988E-55998D8BA318}" dt="2021-04-14T18:25:31.438" v="2777" actId="1076"/>
          <ac:picMkLst>
            <pc:docMk/>
            <pc:sldMk cId="3897395823" sldId="2146845426"/>
            <ac:picMk id="17" creationId="{3CBF5105-11BB-434A-A6F8-1927E2D7973C}"/>
          </ac:picMkLst>
        </pc:picChg>
      </pc:sldChg>
      <pc:sldChg chg="modSp new del mod">
        <pc:chgData name="Gareth Allott" userId="d67bc1e7-5e6e-4540-bcf9-468a02f7a83e" providerId="ADAL" clId="{069632BF-3B06-4EC4-988E-55998D8BA318}" dt="2021-04-14T18:26:44.305" v="2837" actId="47"/>
        <pc:sldMkLst>
          <pc:docMk/>
          <pc:sldMk cId="486929328" sldId="2146845427"/>
        </pc:sldMkLst>
        <pc:spChg chg="mod">
          <ac:chgData name="Gareth Allott" userId="d67bc1e7-5e6e-4540-bcf9-468a02f7a83e" providerId="ADAL" clId="{069632BF-3B06-4EC4-988E-55998D8BA318}" dt="2021-04-14T18:26:24.347" v="2836" actId="20577"/>
          <ac:spMkLst>
            <pc:docMk/>
            <pc:sldMk cId="486929328" sldId="2146845427"/>
            <ac:spMk id="2" creationId="{6187B35C-85AA-4931-BED4-FD11218210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022ED-E154-4F76-A781-C1FF2BF2632C}" type="datetimeFigureOut">
              <a:rPr lang="en-GB" smtClean="0"/>
              <a:t>14/04/2021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AF3E2-F2C0-41CB-A8A8-BE91A233CE8D}" type="slidenum">
              <a:rPr lang="en-GB" smtClean="0"/>
              <a:t>‹#›</a:t>
            </a:fld>
            <a:endParaRPr lang="en-GB"/>
          </a:p>
        </p:txBody>
      </p:sp>
    </p:spTree>
    <p:extLst>
      <p:ext uri="{BB962C8B-B14F-4D97-AF65-F5344CB8AC3E}">
        <p14:creationId xmlns:p14="http://schemas.microsoft.com/office/powerpoint/2010/main" val="248568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HCP journeys are the tool by which you design personalized customer engagements to unlock value at J launch</a:t>
            </a:r>
          </a:p>
          <a:p>
            <a:endParaRPr lang="en-US"/>
          </a:p>
          <a:p>
            <a:r>
              <a:rPr lang="en-US"/>
              <a:t>Move VALUE to the right – have three value for </a:t>
            </a:r>
            <a:r>
              <a:rPr lang="en-US" err="1"/>
              <a:t>galap</a:t>
            </a:r>
            <a:r>
              <a:rPr lang="en-US"/>
              <a:t> in one color, value for customers in another color</a:t>
            </a:r>
          </a:p>
          <a:p>
            <a:r>
              <a:rPr lang="en-US"/>
              <a:t>How does the journey unlock value: Journeys provide visualization of channels, content, adoption ladder into one executable view. </a:t>
            </a:r>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30F8F-B2EC-489A-A600-2B36AB75E8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07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F030A-695A-4BD3-B391-3EED516F76E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51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a:t>
            </a:r>
          </a:p>
          <a:p>
            <a:r>
              <a:rPr lang="en-CA"/>
              <a:t>Mavericks lowest priority as they will already try new things on their own.</a:t>
            </a:r>
          </a:p>
          <a:p>
            <a:r>
              <a:rPr lang="en-CA"/>
              <a:t>Pragmatists are using JAKs so we need to demonstrate that there is still a need for a new/different </a:t>
            </a:r>
            <a:r>
              <a:rPr lang="en-CA" err="1"/>
              <a:t>JAKi</a:t>
            </a:r>
            <a:endParaRPr lang="en-CA"/>
          </a:p>
          <a:p>
            <a:endParaRPr lang="en-CA"/>
          </a:p>
          <a:p>
            <a:r>
              <a:rPr lang="en-CA"/>
              <a:t>#2</a:t>
            </a:r>
          </a:p>
          <a:p>
            <a:r>
              <a:rPr lang="en-CA"/>
              <a:t>Mavericks are most likely be early adopters and also share their experience so we want to ensure they have early positive experience</a:t>
            </a:r>
          </a:p>
          <a:p>
            <a:r>
              <a:rPr lang="en-CA"/>
              <a:t>Pragmatists tend to bend the rules to solve problems, focusing on safety provides a strong reason to believe</a:t>
            </a:r>
          </a:p>
          <a:p>
            <a:r>
              <a:rPr lang="en-CA"/>
              <a:t>Compassionates will want to hear from and be reassured by peers so important to get the other two comfortable first</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most concerned with safety – need to differentiate on safety to achieve earlier us and differentiate against RINVOQ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third because they will try anyway and also form their own opinion</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#4 and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first because they are more likely to be long-term advocates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second because want to keep them interested in JYSELECA by giving them a platform but they may move on to other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Compassionates last because they will wait to hear from M and P – so we need M and P on board and sharing their stories</a:t>
            </a:r>
          </a:p>
          <a:p>
            <a:endParaRPr lang="en-CA"/>
          </a:p>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A5F5EB-E4E0-4709-9BD7-A22EE9051C1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27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3397733166"/>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24607242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355112093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3881475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5CBCD1-B062-F44F-A67F-EA840BD1A9D7}"/>
              </a:ext>
            </a:extLst>
          </p:cNvPr>
          <p:cNvSpPr>
            <a:spLocks noGrp="1"/>
          </p:cNvSpPr>
          <p:nvPr>
            <p:ph type="title" hasCustomPrompt="1"/>
          </p:nvPr>
        </p:nvSpPr>
        <p:spPr>
          <a:xfrm>
            <a:off x="276303" y="240653"/>
            <a:ext cx="11639394" cy="1101213"/>
          </a:xfrm>
        </p:spPr>
        <p:txBody>
          <a:bodyPr/>
          <a:lstStyle/>
          <a:p>
            <a:r>
              <a:rPr lang="en-US"/>
              <a:t>Standard Title Only</a:t>
            </a:r>
          </a:p>
        </p:txBody>
      </p:sp>
    </p:spTree>
    <p:extLst>
      <p:ext uri="{BB962C8B-B14F-4D97-AF65-F5344CB8AC3E}">
        <p14:creationId xmlns:p14="http://schemas.microsoft.com/office/powerpoint/2010/main" val="9838822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Standard Title &amp; Text</a:t>
            </a:r>
          </a:p>
        </p:txBody>
      </p:sp>
      <p:sp>
        <p:nvSpPr>
          <p:cNvPr id="5" name="Content Placeholder 2">
            <a:extLst>
              <a:ext uri="{FF2B5EF4-FFF2-40B4-BE49-F238E27FC236}">
                <a16:creationId xmlns:a16="http://schemas.microsoft.com/office/drawing/2014/main" id="{253119B7-D23E-C442-8641-B3E1BAB3173C}"/>
              </a:ext>
            </a:extLst>
          </p:cNvPr>
          <p:cNvSpPr>
            <a:spLocks noGrp="1"/>
          </p:cNvSpPr>
          <p:nvPr>
            <p:ph idx="10" hasCustomPrompt="1"/>
          </p:nvPr>
        </p:nvSpPr>
        <p:spPr>
          <a:xfrm>
            <a:off x="276303" y="1593462"/>
            <a:ext cx="11639394" cy="4073412"/>
          </a:xfrm>
        </p:spPr>
        <p:txBody>
          <a:bodyPr/>
          <a:lstStyle>
            <a:lvl1pPr marL="342900" indent="-342900" algn="l">
              <a:lnSpc>
                <a:spcPct val="80000"/>
              </a:lnSpc>
              <a:spcBef>
                <a:spcPts val="1000"/>
              </a:spcBef>
              <a:buFont typeface="Arial" panose="020B0604020202020204" pitchFamily="34" charset="0"/>
              <a:buChar char="•"/>
              <a:defRPr sz="2000">
                <a:solidFill>
                  <a:schemeClr val="tx1">
                    <a:lumMod val="20000"/>
                    <a:lumOff val="80000"/>
                  </a:schemeClr>
                </a:solidFill>
              </a:defRPr>
            </a:lvl1pPr>
            <a:lvl2pPr marL="746125" indent="-228600">
              <a:lnSpc>
                <a:spcPct val="80000"/>
              </a:lnSpc>
              <a:spcBef>
                <a:spcPts val="600"/>
              </a:spcBef>
              <a:defRPr sz="2200"/>
            </a:lvl2pPr>
            <a:lvl3pPr>
              <a:lnSpc>
                <a:spcPct val="80000"/>
              </a:lnSpc>
              <a:spcBef>
                <a:spcPts val="600"/>
              </a:spcBef>
              <a:defRPr sz="1800"/>
            </a:lvl3pPr>
            <a:lvl4pPr>
              <a:lnSpc>
                <a:spcPct val="80000"/>
              </a:lnSpc>
              <a:spcBef>
                <a:spcPts val="600"/>
              </a:spcBef>
              <a:defRPr/>
            </a:lvl4pPr>
            <a:lvl5pPr>
              <a:lnSpc>
                <a:spcPct val="80000"/>
              </a:lnSpc>
              <a:spcBef>
                <a:spcPts val="600"/>
              </a:spcBef>
              <a:defRPr/>
            </a:lvl5pPr>
          </a:lstStyle>
          <a:p>
            <a:pPr lvl="0"/>
            <a:r>
              <a:rPr lang="en-US"/>
              <a:t>Insert Text Here</a:t>
            </a:r>
          </a:p>
        </p:txBody>
      </p:sp>
    </p:spTree>
    <p:extLst>
      <p:ext uri="{BB962C8B-B14F-4D97-AF65-F5344CB8AC3E}">
        <p14:creationId xmlns:p14="http://schemas.microsoft.com/office/powerpoint/2010/main" val="12348818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7DA87-CDA4-BC4F-9E15-59BC7BCA80EB}"/>
              </a:ext>
            </a:extLst>
          </p:cNvPr>
          <p:cNvPicPr>
            <a:picLocks noChangeAspect="1"/>
          </p:cNvPicPr>
          <p:nvPr userDrawn="1"/>
        </p:nvPicPr>
        <p:blipFill>
          <a:blip r:embed="rId2"/>
          <a:stretch>
            <a:fillRect/>
          </a:stretch>
        </p:blipFill>
        <p:spPr>
          <a:xfrm>
            <a:off x="1" y="5563"/>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584146" y="6459446"/>
            <a:ext cx="601133" cy="171449"/>
          </a:xfrm>
        </p:spPr>
        <p:txBody>
          <a:bodyPr/>
          <a:lstStyle/>
          <a:p>
            <a:fld id="{72704E50-790F-004D-A3FC-F1A2CCAC1708}" type="slidenum">
              <a:rPr lang="en-US" smtClean="0"/>
              <a:pPr/>
              <a:t>‹#›</a:t>
            </a:fld>
            <a:endParaRPr lang="en-US"/>
          </a:p>
        </p:txBody>
      </p:sp>
      <p:sp>
        <p:nvSpPr>
          <p:cNvPr id="6" name="Text Placeholder 18">
            <a:extLst>
              <a:ext uri="{FF2B5EF4-FFF2-40B4-BE49-F238E27FC236}">
                <a16:creationId xmlns:a16="http://schemas.microsoft.com/office/drawing/2014/main" id="{4396E358-08DD-5748-8748-CF47C23D54DD}"/>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0" name="Text Placeholder 18">
            <a:extLst>
              <a:ext uri="{FF2B5EF4-FFF2-40B4-BE49-F238E27FC236}">
                <a16:creationId xmlns:a16="http://schemas.microsoft.com/office/drawing/2014/main" id="{1F7EB629-5986-1945-9C9E-60CE2AAD4078}"/>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9" name="Picture 8" descr="A picture containing food&#10;&#10;Description automatically generated">
            <a:extLst>
              <a:ext uri="{FF2B5EF4-FFF2-40B4-BE49-F238E27FC236}">
                <a16:creationId xmlns:a16="http://schemas.microsoft.com/office/drawing/2014/main" id="{E5326CD1-3904-B54A-8C24-6F259E7CC29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72471433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3" imgW="519" imgH="520" progId="TCLayout.ActiveDocument.1">
                  <p:embed/>
                </p:oleObj>
              </mc:Choice>
              <mc:Fallback>
                <p:oleObj name="think-cell Slide" r:id="rId3" imgW="519" imgH="520" progId="TCLayout.ActiveDocument.1">
                  <p:embed/>
                  <p:pic>
                    <p:nvPicPr>
                      <p:cNvPr id="4" name="Object 3" hidden="1"/>
                      <p:cNvPicPr/>
                      <p:nvPr/>
                    </p:nvPicPr>
                    <p:blipFill>
                      <a:blip r:embed="rId4"/>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3190154"/>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2585602045"/>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13178753"/>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875132"/>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19533692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2663079015"/>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530115386"/>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907930331"/>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18" imgW="519" imgH="520" progId="TCLayout.ActiveDocument.1">
                  <p:embed/>
                </p:oleObj>
              </mc:Choice>
              <mc:Fallback>
                <p:oleObj name="think-cell Slide" r:id="rId18" imgW="519" imgH="520" progId="TCLayout.ActiveDocument.1">
                  <p:embed/>
                  <p:pic>
                    <p:nvPicPr>
                      <p:cNvPr id="2" name="Object 1" hidden="1"/>
                      <p:cNvPicPr/>
                      <p:nvPr/>
                    </p:nvPicPr>
                    <p:blipFill>
                      <a:blip r:embed="rId19"/>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072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44.png"/><Relationship Id="rId18" Type="http://schemas.openxmlformats.org/officeDocument/2006/relationships/image" Target="../media/image49.svg"/><Relationship Id="rId3" Type="http://schemas.openxmlformats.org/officeDocument/2006/relationships/image" Target="../media/image35.png"/><Relationship Id="rId7" Type="http://schemas.openxmlformats.org/officeDocument/2006/relationships/image" Target="../media/image39.sv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4.png"/><Relationship Id="rId16"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svg"/><Relationship Id="rId15" Type="http://schemas.openxmlformats.org/officeDocument/2006/relationships/image" Target="../media/image46.png"/><Relationship Id="rId10" Type="http://schemas.openxmlformats.org/officeDocument/2006/relationships/image" Target="../media/image41.svg"/><Relationship Id="rId4" Type="http://schemas.openxmlformats.org/officeDocument/2006/relationships/image" Target="../media/image36.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7.png"/><Relationship Id="rId5" Type="http://schemas.openxmlformats.org/officeDocument/2006/relationships/image" Target="../media/image56.sv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57.png"/><Relationship Id="rId4" Type="http://schemas.openxmlformats.org/officeDocument/2006/relationships/image" Target="../media/image56.sv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4.xml"/><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svg"/><Relationship Id="rId1" Type="http://schemas.openxmlformats.org/officeDocument/2006/relationships/slideLayout" Target="../slideLayouts/slideLayout1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F3AF-8DBD-4382-8909-89C31674B6D5}"/>
              </a:ext>
            </a:extLst>
          </p:cNvPr>
          <p:cNvSpPr>
            <a:spLocks noGrp="1"/>
          </p:cNvSpPr>
          <p:nvPr>
            <p:ph type="ctrTitle"/>
          </p:nvPr>
        </p:nvSpPr>
        <p:spPr>
          <a:xfrm>
            <a:off x="161397" y="3429000"/>
            <a:ext cx="11869206" cy="776287"/>
          </a:xfrm>
        </p:spPr>
        <p:txBody>
          <a:bodyPr/>
          <a:lstStyle/>
          <a:p>
            <a:r>
              <a:rPr lang="en-GB" dirty="0"/>
              <a:t>HCP Journeys at Galapagos</a:t>
            </a:r>
            <a:br>
              <a:rPr lang="en-GB" dirty="0"/>
            </a:br>
            <a:r>
              <a:rPr lang="en-GB" dirty="0"/>
              <a:t>Intro, Value &amp; Progress</a:t>
            </a:r>
          </a:p>
        </p:txBody>
      </p:sp>
      <p:sp>
        <p:nvSpPr>
          <p:cNvPr id="3" name="Text Placeholder 2">
            <a:extLst>
              <a:ext uri="{FF2B5EF4-FFF2-40B4-BE49-F238E27FC236}">
                <a16:creationId xmlns:a16="http://schemas.microsoft.com/office/drawing/2014/main" id="{799B0A35-4AE1-4675-8179-E0937627379E}"/>
              </a:ext>
            </a:extLst>
          </p:cNvPr>
          <p:cNvSpPr>
            <a:spLocks noGrp="1"/>
          </p:cNvSpPr>
          <p:nvPr>
            <p:ph type="body" sz="quarter" idx="10"/>
          </p:nvPr>
        </p:nvSpPr>
        <p:spPr/>
        <p:txBody>
          <a:bodyPr/>
          <a:lstStyle/>
          <a:p>
            <a:r>
              <a:rPr lang="en-GB" dirty="0"/>
              <a:t>April ‘21</a:t>
            </a:r>
          </a:p>
        </p:txBody>
      </p:sp>
    </p:spTree>
    <p:extLst>
      <p:ext uri="{BB962C8B-B14F-4D97-AF65-F5344CB8AC3E}">
        <p14:creationId xmlns:p14="http://schemas.microsoft.com/office/powerpoint/2010/main" val="737552821"/>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04C3AF7-13CE-4146-9AB4-D498D8DCFDF7}"/>
              </a:ext>
            </a:extLst>
          </p:cNvPr>
          <p:cNvSpPr/>
          <p:nvPr/>
        </p:nvSpPr>
        <p:spPr bwMode="auto">
          <a:xfrm>
            <a:off x="4569102" y="1706037"/>
            <a:ext cx="4441547" cy="483763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2" name="Rectangle 21">
            <a:extLst>
              <a:ext uri="{FF2B5EF4-FFF2-40B4-BE49-F238E27FC236}">
                <a16:creationId xmlns:a16="http://schemas.microsoft.com/office/drawing/2014/main" id="{B61E4F24-FB34-4976-A2B1-BC98B8AD28C4}"/>
              </a:ext>
            </a:extLst>
          </p:cNvPr>
          <p:cNvSpPr/>
          <p:nvPr/>
        </p:nvSpPr>
        <p:spPr bwMode="auto">
          <a:xfrm>
            <a:off x="513242" y="3792609"/>
            <a:ext cx="3697432" cy="275106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9" name="Rectangle 8">
            <a:extLst>
              <a:ext uri="{FF2B5EF4-FFF2-40B4-BE49-F238E27FC236}">
                <a16:creationId xmlns:a16="http://schemas.microsoft.com/office/drawing/2014/main" id="{681955C2-A5D2-4C4F-971D-86DDC218A6A7}"/>
              </a:ext>
            </a:extLst>
          </p:cNvPr>
          <p:cNvSpPr/>
          <p:nvPr/>
        </p:nvSpPr>
        <p:spPr bwMode="auto">
          <a:xfrm>
            <a:off x="513242" y="1681223"/>
            <a:ext cx="3697432" cy="13744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8" name="Title 1">
            <a:extLst>
              <a:ext uri="{FF2B5EF4-FFF2-40B4-BE49-F238E27FC236}">
                <a16:creationId xmlns:a16="http://schemas.microsoft.com/office/drawing/2014/main" id="{F23EFA9C-A5BB-4CC5-ACC6-2C65EFBECE9F}"/>
              </a:ext>
            </a:extLst>
          </p:cNvPr>
          <p:cNvSpPr>
            <a:spLocks noGrp="1"/>
          </p:cNvSpPr>
          <p:nvPr>
            <p:ph type="title"/>
          </p:nvPr>
        </p:nvSpPr>
        <p:spPr>
          <a:xfrm>
            <a:off x="741584" y="260649"/>
            <a:ext cx="10623061" cy="1374476"/>
          </a:xfrm>
        </p:spPr>
        <p:txBody>
          <a:bodyPr/>
          <a:lstStyle/>
          <a:p>
            <a:r>
              <a:rPr lang="en-GB" dirty="0"/>
              <a:t>How do we get there: The Process</a:t>
            </a:r>
          </a:p>
        </p:txBody>
      </p:sp>
      <p:pic>
        <p:nvPicPr>
          <p:cNvPr id="19" name="Picture 18">
            <a:extLst>
              <a:ext uri="{FF2B5EF4-FFF2-40B4-BE49-F238E27FC236}">
                <a16:creationId xmlns:a16="http://schemas.microsoft.com/office/drawing/2014/main" id="{12F94475-2B40-4E22-9FCE-C3FB07F4E90D}"/>
              </a:ext>
            </a:extLst>
          </p:cNvPr>
          <p:cNvPicPr>
            <a:picLocks noChangeAspect="1"/>
          </p:cNvPicPr>
          <p:nvPr/>
        </p:nvPicPr>
        <p:blipFill rotWithShape="1">
          <a:blip r:embed="rId2"/>
          <a:srcRect l="47952" t="1417" r="8806" b="5842"/>
          <a:stretch/>
        </p:blipFill>
        <p:spPr>
          <a:xfrm>
            <a:off x="827309" y="5282065"/>
            <a:ext cx="2957137" cy="1194935"/>
          </a:xfrm>
          <a:prstGeom prst="rect">
            <a:avLst/>
          </a:prstGeom>
          <a:ln>
            <a:solidFill>
              <a:schemeClr val="tx2"/>
            </a:solidFill>
          </a:ln>
        </p:spPr>
      </p:pic>
      <p:pic>
        <p:nvPicPr>
          <p:cNvPr id="20" name="Picture 19">
            <a:extLst>
              <a:ext uri="{FF2B5EF4-FFF2-40B4-BE49-F238E27FC236}">
                <a16:creationId xmlns:a16="http://schemas.microsoft.com/office/drawing/2014/main" id="{26B94C7A-D1EE-404C-BBBE-9C0AA4F8E2DE}"/>
              </a:ext>
            </a:extLst>
          </p:cNvPr>
          <p:cNvPicPr>
            <a:picLocks noChangeAspect="1"/>
          </p:cNvPicPr>
          <p:nvPr/>
        </p:nvPicPr>
        <p:blipFill>
          <a:blip r:embed="rId3"/>
          <a:stretch>
            <a:fillRect/>
          </a:stretch>
        </p:blipFill>
        <p:spPr>
          <a:xfrm>
            <a:off x="1124507" y="3914243"/>
            <a:ext cx="2280502" cy="1270814"/>
          </a:xfrm>
          <a:prstGeom prst="rect">
            <a:avLst/>
          </a:prstGeom>
          <a:ln>
            <a:solidFill>
              <a:schemeClr val="tx2"/>
            </a:solidFill>
          </a:ln>
        </p:spPr>
      </p:pic>
      <p:sp>
        <p:nvSpPr>
          <p:cNvPr id="7" name="Rectangle 6">
            <a:extLst>
              <a:ext uri="{FF2B5EF4-FFF2-40B4-BE49-F238E27FC236}">
                <a16:creationId xmlns:a16="http://schemas.microsoft.com/office/drawing/2014/main" id="{C1FC5339-2CBA-49DF-98B1-A5480BAA603B}"/>
              </a:ext>
            </a:extLst>
          </p:cNvPr>
          <p:cNvSpPr/>
          <p:nvPr/>
        </p:nvSpPr>
        <p:spPr bwMode="auto">
          <a:xfrm>
            <a:off x="513242" y="1233715"/>
            <a:ext cx="3697432"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sz="1600" b="1" dirty="0">
                <a:solidFill>
                  <a:schemeClr val="bg1"/>
                </a:solidFill>
              </a:rPr>
              <a:t> Leverage existing Strategy:</a:t>
            </a:r>
            <a:r>
              <a:rPr lang="en-GB" sz="1600" b="1" dirty="0">
                <a:solidFill>
                  <a:schemeClr val="tx2"/>
                </a:solidFill>
              </a:rPr>
              <a:t>…</a:t>
            </a:r>
          </a:p>
        </p:txBody>
      </p:sp>
      <p:sp>
        <p:nvSpPr>
          <p:cNvPr id="21" name="Rectangle 20">
            <a:extLst>
              <a:ext uri="{FF2B5EF4-FFF2-40B4-BE49-F238E27FC236}">
                <a16:creationId xmlns:a16="http://schemas.microsoft.com/office/drawing/2014/main" id="{A371F630-9B78-4B5A-95A3-23009813A667}"/>
              </a:ext>
            </a:extLst>
          </p:cNvPr>
          <p:cNvSpPr/>
          <p:nvPr/>
        </p:nvSpPr>
        <p:spPr bwMode="auto">
          <a:xfrm>
            <a:off x="513242" y="3337517"/>
            <a:ext cx="3697432"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sz="1600" b="1" dirty="0">
                <a:solidFill>
                  <a:schemeClr val="bg1"/>
                </a:solidFill>
              </a:rPr>
              <a:t>Organise it for market clarity</a:t>
            </a:r>
            <a:r>
              <a:rPr lang="en-GB" sz="1600" b="1" dirty="0">
                <a:solidFill>
                  <a:schemeClr val="tx2"/>
                </a:solidFill>
              </a:rPr>
              <a:t>..</a:t>
            </a:r>
          </a:p>
        </p:txBody>
      </p:sp>
      <p:pic>
        <p:nvPicPr>
          <p:cNvPr id="25" name="Graphic 24" descr="Badge 1 outline">
            <a:extLst>
              <a:ext uri="{FF2B5EF4-FFF2-40B4-BE49-F238E27FC236}">
                <a16:creationId xmlns:a16="http://schemas.microsoft.com/office/drawing/2014/main" id="{0EF7C259-EAE6-4966-83B1-AC7B5334B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674" y="1305437"/>
            <a:ext cx="348506" cy="348506"/>
          </a:xfrm>
          <a:prstGeom prst="rect">
            <a:avLst/>
          </a:prstGeom>
        </p:spPr>
      </p:pic>
      <p:pic>
        <p:nvPicPr>
          <p:cNvPr id="28" name="Graphic 27" descr="Badge outline">
            <a:extLst>
              <a:ext uri="{FF2B5EF4-FFF2-40B4-BE49-F238E27FC236}">
                <a16:creationId xmlns:a16="http://schemas.microsoft.com/office/drawing/2014/main" id="{C4B5802F-206F-42B3-8A8D-3FB96D826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509" y="3421945"/>
            <a:ext cx="329687" cy="329687"/>
          </a:xfrm>
          <a:prstGeom prst="rect">
            <a:avLst/>
          </a:prstGeom>
        </p:spPr>
      </p:pic>
      <p:sp>
        <p:nvSpPr>
          <p:cNvPr id="29" name="Rectangle 28">
            <a:extLst>
              <a:ext uri="{FF2B5EF4-FFF2-40B4-BE49-F238E27FC236}">
                <a16:creationId xmlns:a16="http://schemas.microsoft.com/office/drawing/2014/main" id="{25A5CA3D-F22B-41BE-9816-EABF3E82ABCE}"/>
              </a:ext>
            </a:extLst>
          </p:cNvPr>
          <p:cNvSpPr/>
          <p:nvPr/>
        </p:nvSpPr>
        <p:spPr bwMode="auto">
          <a:xfrm>
            <a:off x="4569103" y="1233715"/>
            <a:ext cx="4441548"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b="1" dirty="0">
                <a:solidFill>
                  <a:schemeClr val="bg1"/>
                </a:solidFill>
              </a:rPr>
              <a:t>Develop the Journeys </a:t>
            </a:r>
          </a:p>
        </p:txBody>
      </p:sp>
      <p:pic>
        <p:nvPicPr>
          <p:cNvPr id="30" name="Picture 29" descr="A picture containing text, electronics, screenshot, display&#10;&#10;Description automatically generated">
            <a:extLst>
              <a:ext uri="{FF2B5EF4-FFF2-40B4-BE49-F238E27FC236}">
                <a16:creationId xmlns:a16="http://schemas.microsoft.com/office/drawing/2014/main" id="{53BD8EA4-517F-4A36-B392-71D4FFD2B0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1539" y="3914243"/>
            <a:ext cx="3536672" cy="2266358"/>
          </a:xfrm>
          <a:prstGeom prst="rect">
            <a:avLst/>
          </a:prstGeom>
        </p:spPr>
      </p:pic>
      <p:sp>
        <p:nvSpPr>
          <p:cNvPr id="33" name="TextBox 32">
            <a:extLst>
              <a:ext uri="{FF2B5EF4-FFF2-40B4-BE49-F238E27FC236}">
                <a16:creationId xmlns:a16="http://schemas.microsoft.com/office/drawing/2014/main" id="{A954E60A-B99B-40B6-8325-F67B90C729FF}"/>
              </a:ext>
            </a:extLst>
          </p:cNvPr>
          <p:cNvSpPr txBox="1"/>
          <p:nvPr/>
        </p:nvSpPr>
        <p:spPr>
          <a:xfrm>
            <a:off x="5005293" y="1849121"/>
            <a:ext cx="3629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2"/>
                </a:solidFill>
                <a:effectLst/>
                <a:uLnTx/>
                <a:uFillTx/>
                <a:latin typeface="Tahoma"/>
                <a:ea typeface="+mn-ea"/>
                <a:cs typeface="+mn-cs"/>
              </a:rPr>
              <a:t>The execution-focused mapping of the touchpoints with a HCP.</a:t>
            </a:r>
          </a:p>
        </p:txBody>
      </p:sp>
      <p:sp>
        <p:nvSpPr>
          <p:cNvPr id="34" name="TextBox 33">
            <a:extLst>
              <a:ext uri="{FF2B5EF4-FFF2-40B4-BE49-F238E27FC236}">
                <a16:creationId xmlns:a16="http://schemas.microsoft.com/office/drawing/2014/main" id="{6DA8540D-EFAC-46C0-8249-69F910F25272}"/>
              </a:ext>
            </a:extLst>
          </p:cNvPr>
          <p:cNvSpPr txBox="1"/>
          <p:nvPr/>
        </p:nvSpPr>
        <p:spPr>
          <a:xfrm>
            <a:off x="5021539" y="2608048"/>
            <a:ext cx="3333750" cy="1169551"/>
          </a:xfrm>
          <a:prstGeom prst="rect">
            <a:avLst/>
          </a:prstGeom>
          <a:noFill/>
        </p:spPr>
        <p:txBody>
          <a:bodyPr wrap="square" rtlCol="0">
            <a:spAutoFit/>
          </a:bodyPr>
          <a:lstStyle/>
          <a:p>
            <a:pPr marL="342900" indent="-342900" algn="ctr">
              <a:buFont typeface="+mj-lt"/>
              <a:buAutoNum type="arabicPeriod"/>
            </a:pPr>
            <a:r>
              <a:rPr lang="en-GB" sz="1400" b="1" dirty="0">
                <a:solidFill>
                  <a:schemeClr val="tx2"/>
                </a:solidFill>
              </a:rPr>
              <a:t>International</a:t>
            </a:r>
            <a:r>
              <a:rPr lang="en-GB" sz="1400" dirty="0"/>
              <a:t>, illustrative versions</a:t>
            </a:r>
          </a:p>
          <a:p>
            <a:pPr marL="342900" indent="-342900" algn="ctr">
              <a:buFont typeface="+mj-lt"/>
              <a:buAutoNum type="arabicPeriod"/>
            </a:pPr>
            <a:endParaRPr lang="en-GB" sz="1400" dirty="0"/>
          </a:p>
          <a:p>
            <a:pPr marL="342900" indent="-342900" algn="ctr">
              <a:buFont typeface="+mj-lt"/>
              <a:buAutoNum type="arabicPeriod"/>
            </a:pPr>
            <a:endParaRPr lang="en-GB" sz="1400" dirty="0"/>
          </a:p>
          <a:p>
            <a:pPr marL="342900" indent="-342900" algn="ctr">
              <a:buFont typeface="+mj-lt"/>
              <a:buAutoNum type="arabicPeriod"/>
            </a:pPr>
            <a:endParaRPr lang="en-GB" sz="1400" dirty="0"/>
          </a:p>
          <a:p>
            <a:pPr marL="342900" indent="-342900" algn="ctr">
              <a:buFont typeface="+mj-lt"/>
              <a:buAutoNum type="arabicPeriod"/>
            </a:pPr>
            <a:r>
              <a:rPr lang="en-GB" sz="1400" b="1" dirty="0">
                <a:solidFill>
                  <a:schemeClr val="tx2"/>
                </a:solidFill>
              </a:rPr>
              <a:t>Local</a:t>
            </a:r>
            <a:r>
              <a:rPr lang="en-GB" sz="1400" dirty="0"/>
              <a:t>, executable versions</a:t>
            </a:r>
          </a:p>
        </p:txBody>
      </p:sp>
      <p:cxnSp>
        <p:nvCxnSpPr>
          <p:cNvPr id="38" name="Straight Arrow Connector 37">
            <a:extLst>
              <a:ext uri="{FF2B5EF4-FFF2-40B4-BE49-F238E27FC236}">
                <a16:creationId xmlns:a16="http://schemas.microsoft.com/office/drawing/2014/main" id="{AC8A81DE-2120-4AD3-A1C7-3FEA94B8A682}"/>
              </a:ext>
            </a:extLst>
          </p:cNvPr>
          <p:cNvCxnSpPr/>
          <p:nvPr/>
        </p:nvCxnSpPr>
        <p:spPr bwMode="auto">
          <a:xfrm>
            <a:off x="6705600" y="2962275"/>
            <a:ext cx="0" cy="49530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pic>
        <p:nvPicPr>
          <p:cNvPr id="40" name="Graphic 39" descr="Badge 3 outline">
            <a:extLst>
              <a:ext uri="{FF2B5EF4-FFF2-40B4-BE49-F238E27FC236}">
                <a16:creationId xmlns:a16="http://schemas.microsoft.com/office/drawing/2014/main" id="{5AD73308-66EF-4821-BCE2-9453750620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30789" y="1278066"/>
            <a:ext cx="390750" cy="390750"/>
          </a:xfrm>
          <a:prstGeom prst="rect">
            <a:avLst/>
          </a:prstGeom>
        </p:spPr>
      </p:pic>
      <p:sp>
        <p:nvSpPr>
          <p:cNvPr id="43" name="TextBox 42">
            <a:extLst>
              <a:ext uri="{FF2B5EF4-FFF2-40B4-BE49-F238E27FC236}">
                <a16:creationId xmlns:a16="http://schemas.microsoft.com/office/drawing/2014/main" id="{E1D6513A-978A-49C2-A561-5B8FB6A83BB7}"/>
              </a:ext>
            </a:extLst>
          </p:cNvPr>
          <p:cNvSpPr txBox="1"/>
          <p:nvPr/>
        </p:nvSpPr>
        <p:spPr>
          <a:xfrm>
            <a:off x="466174" y="1744370"/>
            <a:ext cx="3840439"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chemeClr val="tx2"/>
                </a:solidFill>
                <a:effectLst/>
                <a:uLnTx/>
                <a:uFillTx/>
                <a:latin typeface="Tahoma"/>
                <a:ea typeface="+mn-ea"/>
                <a:cs typeface="+mn-cs"/>
              </a:rPr>
              <a:t>Research | Segmentation | Channels | Content</a:t>
            </a:r>
          </a:p>
        </p:txBody>
      </p:sp>
      <p:pic>
        <p:nvPicPr>
          <p:cNvPr id="44" name="Picture 43" descr="A picture containing clock, drawing, room&#10;&#10;Description automatically generated">
            <a:extLst>
              <a:ext uri="{FF2B5EF4-FFF2-40B4-BE49-F238E27FC236}">
                <a16:creationId xmlns:a16="http://schemas.microsoft.com/office/drawing/2014/main" id="{9EB2DFFD-5242-4ED6-8055-DC8471B5A46E}"/>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853432" y="2068470"/>
            <a:ext cx="418005" cy="418005"/>
          </a:xfrm>
          <a:prstGeom prst="rect">
            <a:avLst/>
          </a:prstGeom>
          <a:ln>
            <a:noFill/>
          </a:ln>
        </p:spPr>
      </p:pic>
      <p:pic>
        <p:nvPicPr>
          <p:cNvPr id="45" name="Picture 44">
            <a:extLst>
              <a:ext uri="{FF2B5EF4-FFF2-40B4-BE49-F238E27FC236}">
                <a16:creationId xmlns:a16="http://schemas.microsoft.com/office/drawing/2014/main" id="{5E2149AF-7274-47FC-9CF4-0A4E28ABA598}"/>
              </a:ext>
            </a:extLst>
          </p:cNvPr>
          <p:cNvPicPr>
            <a:picLocks noChangeAspect="1"/>
          </p:cNvPicPr>
          <p:nvPr/>
        </p:nvPicPr>
        <p:blipFill>
          <a:blip r:embed="rId12"/>
          <a:stretch>
            <a:fillRect/>
          </a:stretch>
        </p:blipFill>
        <p:spPr>
          <a:xfrm>
            <a:off x="1853432" y="2560209"/>
            <a:ext cx="418005" cy="418005"/>
          </a:xfrm>
          <a:prstGeom prst="rect">
            <a:avLst/>
          </a:prstGeom>
        </p:spPr>
      </p:pic>
      <p:pic>
        <p:nvPicPr>
          <p:cNvPr id="46" name="Picture 45">
            <a:extLst>
              <a:ext uri="{FF2B5EF4-FFF2-40B4-BE49-F238E27FC236}">
                <a16:creationId xmlns:a16="http://schemas.microsoft.com/office/drawing/2014/main" id="{D80CAA96-439A-464D-A5FE-E51AD3ACB5B8}"/>
              </a:ext>
            </a:extLst>
          </p:cNvPr>
          <p:cNvPicPr>
            <a:picLocks noChangeAspect="1"/>
          </p:cNvPicPr>
          <p:nvPr/>
        </p:nvPicPr>
        <p:blipFill rotWithShape="1">
          <a:blip r:embed="rId13"/>
          <a:srcRect l="3076" t="20530" r="64900" b="18183"/>
          <a:stretch/>
        </p:blipFill>
        <p:spPr>
          <a:xfrm>
            <a:off x="732348" y="2102495"/>
            <a:ext cx="787357" cy="850551"/>
          </a:xfrm>
          <a:prstGeom prst="rect">
            <a:avLst/>
          </a:prstGeom>
          <a:ln>
            <a:solidFill>
              <a:schemeClr val="tx2"/>
            </a:solidFill>
          </a:ln>
        </p:spPr>
      </p:pic>
      <p:pic>
        <p:nvPicPr>
          <p:cNvPr id="47" name="Picture 46" descr="A close up of a sign&#10;&#10;Description automatically generated">
            <a:extLst>
              <a:ext uri="{FF2B5EF4-FFF2-40B4-BE49-F238E27FC236}">
                <a16:creationId xmlns:a16="http://schemas.microsoft.com/office/drawing/2014/main" id="{830B73B6-66DC-4E3B-BE7C-A445A4693855}"/>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2297626" y="2068470"/>
            <a:ext cx="418005" cy="418005"/>
          </a:xfrm>
          <a:prstGeom prst="rect">
            <a:avLst/>
          </a:prstGeom>
        </p:spPr>
      </p:pic>
      <p:pic>
        <p:nvPicPr>
          <p:cNvPr id="48" name="Picture 47">
            <a:extLst>
              <a:ext uri="{FF2B5EF4-FFF2-40B4-BE49-F238E27FC236}">
                <a16:creationId xmlns:a16="http://schemas.microsoft.com/office/drawing/2014/main" id="{A71DB85A-F80C-49FF-8A9C-CBE308A341D9}"/>
              </a:ext>
            </a:extLst>
          </p:cNvPr>
          <p:cNvPicPr>
            <a:picLocks noChangeAspect="1"/>
          </p:cNvPicPr>
          <p:nvPr/>
        </p:nvPicPr>
        <p:blipFill>
          <a:blip r:embed="rId15"/>
          <a:stretch>
            <a:fillRect/>
          </a:stretch>
        </p:blipFill>
        <p:spPr>
          <a:xfrm>
            <a:off x="2297626" y="2560209"/>
            <a:ext cx="418005" cy="418005"/>
          </a:xfrm>
          <a:prstGeom prst="rect">
            <a:avLst/>
          </a:prstGeom>
        </p:spPr>
      </p:pic>
      <p:pic>
        <p:nvPicPr>
          <p:cNvPr id="49" name="Picture 48">
            <a:extLst>
              <a:ext uri="{FF2B5EF4-FFF2-40B4-BE49-F238E27FC236}">
                <a16:creationId xmlns:a16="http://schemas.microsoft.com/office/drawing/2014/main" id="{1D6E9CED-0AB6-4DA2-B29B-07455FB44B89}"/>
              </a:ext>
            </a:extLst>
          </p:cNvPr>
          <p:cNvPicPr>
            <a:picLocks noChangeAspect="1"/>
          </p:cNvPicPr>
          <p:nvPr/>
        </p:nvPicPr>
        <p:blipFill rotWithShape="1">
          <a:blip r:embed="rId16"/>
          <a:srcRect l="17251" r="19948"/>
          <a:stretch/>
        </p:blipFill>
        <p:spPr>
          <a:xfrm>
            <a:off x="3087084" y="2184354"/>
            <a:ext cx="866093" cy="776892"/>
          </a:xfrm>
          <a:prstGeom prst="rect">
            <a:avLst/>
          </a:prstGeom>
          <a:ln>
            <a:solidFill>
              <a:schemeClr val="tx2"/>
            </a:solidFill>
          </a:ln>
        </p:spPr>
      </p:pic>
      <p:sp>
        <p:nvSpPr>
          <p:cNvPr id="50" name="Rectangle 49">
            <a:extLst>
              <a:ext uri="{FF2B5EF4-FFF2-40B4-BE49-F238E27FC236}">
                <a16:creationId xmlns:a16="http://schemas.microsoft.com/office/drawing/2014/main" id="{1D610031-B140-4252-BEF1-8ED015FAAD15}"/>
              </a:ext>
            </a:extLst>
          </p:cNvPr>
          <p:cNvSpPr/>
          <p:nvPr/>
        </p:nvSpPr>
        <p:spPr bwMode="auto">
          <a:xfrm>
            <a:off x="9312784" y="1240215"/>
            <a:ext cx="2697928"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b="1" dirty="0">
                <a:solidFill>
                  <a:schemeClr val="bg1"/>
                </a:solidFill>
              </a:rPr>
              <a:t>Prepare Execution</a:t>
            </a:r>
          </a:p>
        </p:txBody>
      </p:sp>
      <p:sp>
        <p:nvSpPr>
          <p:cNvPr id="51" name="TextBox 50">
            <a:extLst>
              <a:ext uri="{FF2B5EF4-FFF2-40B4-BE49-F238E27FC236}">
                <a16:creationId xmlns:a16="http://schemas.microsoft.com/office/drawing/2014/main" id="{EA6DA388-F266-48E7-B45D-9D1C9FEFD673}"/>
              </a:ext>
            </a:extLst>
          </p:cNvPr>
          <p:cNvSpPr txBox="1"/>
          <p:nvPr/>
        </p:nvSpPr>
        <p:spPr>
          <a:xfrm>
            <a:off x="705677" y="971550"/>
            <a:ext cx="3323398" cy="261610"/>
          </a:xfrm>
          <a:prstGeom prst="rect">
            <a:avLst/>
          </a:prstGeom>
          <a:noFill/>
        </p:spPr>
        <p:txBody>
          <a:bodyPr wrap="square" rtlCol="0">
            <a:spAutoFit/>
          </a:bodyPr>
          <a:lstStyle/>
          <a:p>
            <a:pPr algn="ctr"/>
            <a:r>
              <a:rPr lang="en-GB" sz="1100" b="1" dirty="0">
                <a:solidFill>
                  <a:schemeClr val="accent1"/>
                </a:solidFill>
              </a:rPr>
              <a:t>Brand /  Strategy</a:t>
            </a:r>
          </a:p>
        </p:txBody>
      </p:sp>
      <p:sp>
        <p:nvSpPr>
          <p:cNvPr id="52" name="TextBox 51">
            <a:extLst>
              <a:ext uri="{FF2B5EF4-FFF2-40B4-BE49-F238E27FC236}">
                <a16:creationId xmlns:a16="http://schemas.microsoft.com/office/drawing/2014/main" id="{03F15931-B900-4E48-A086-B4D3D596CD33}"/>
              </a:ext>
            </a:extLst>
          </p:cNvPr>
          <p:cNvSpPr txBox="1"/>
          <p:nvPr/>
        </p:nvSpPr>
        <p:spPr>
          <a:xfrm>
            <a:off x="5158201" y="971550"/>
            <a:ext cx="3323398" cy="261610"/>
          </a:xfrm>
          <a:prstGeom prst="rect">
            <a:avLst/>
          </a:prstGeom>
          <a:noFill/>
        </p:spPr>
        <p:txBody>
          <a:bodyPr wrap="square" rtlCol="0">
            <a:spAutoFit/>
          </a:bodyPr>
          <a:lstStyle/>
          <a:p>
            <a:pPr algn="ctr"/>
            <a:r>
              <a:rPr lang="en-GB" sz="1100" b="1" dirty="0">
                <a:solidFill>
                  <a:schemeClr val="accent1"/>
                </a:solidFill>
              </a:rPr>
              <a:t>Marketing / Medical Maps</a:t>
            </a:r>
          </a:p>
        </p:txBody>
      </p:sp>
      <p:sp>
        <p:nvSpPr>
          <p:cNvPr id="53" name="TextBox 52">
            <a:extLst>
              <a:ext uri="{FF2B5EF4-FFF2-40B4-BE49-F238E27FC236}">
                <a16:creationId xmlns:a16="http://schemas.microsoft.com/office/drawing/2014/main" id="{C193064A-30C0-4D5D-A7CC-74393701F4B2}"/>
              </a:ext>
            </a:extLst>
          </p:cNvPr>
          <p:cNvSpPr txBox="1"/>
          <p:nvPr/>
        </p:nvSpPr>
        <p:spPr>
          <a:xfrm>
            <a:off x="9423889" y="971550"/>
            <a:ext cx="2496918" cy="261610"/>
          </a:xfrm>
          <a:prstGeom prst="rect">
            <a:avLst/>
          </a:prstGeom>
          <a:noFill/>
        </p:spPr>
        <p:txBody>
          <a:bodyPr wrap="square" rtlCol="0">
            <a:spAutoFit/>
          </a:bodyPr>
          <a:lstStyle/>
          <a:p>
            <a:pPr algn="ctr"/>
            <a:r>
              <a:rPr lang="en-GB" sz="1100" b="1" dirty="0">
                <a:solidFill>
                  <a:schemeClr val="accent1"/>
                </a:solidFill>
              </a:rPr>
              <a:t>Reps in-Market</a:t>
            </a:r>
          </a:p>
        </p:txBody>
      </p:sp>
      <p:sp>
        <p:nvSpPr>
          <p:cNvPr id="54" name="Rectangle 53">
            <a:extLst>
              <a:ext uri="{FF2B5EF4-FFF2-40B4-BE49-F238E27FC236}">
                <a16:creationId xmlns:a16="http://schemas.microsoft.com/office/drawing/2014/main" id="{2661DA5A-13AD-416F-8BA7-54671B332102}"/>
              </a:ext>
            </a:extLst>
          </p:cNvPr>
          <p:cNvSpPr/>
          <p:nvPr/>
        </p:nvSpPr>
        <p:spPr bwMode="auto">
          <a:xfrm>
            <a:off x="9312784" y="1725618"/>
            <a:ext cx="2697928" cy="251300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GB" sz="1400" b="1" dirty="0">
                <a:solidFill>
                  <a:schemeClr val="accent1"/>
                </a:solidFill>
                <a:latin typeface="Tahoma" pitchFamily="-107" charset="0"/>
              </a:rPr>
              <a:t>In Scope</a:t>
            </a:r>
          </a:p>
          <a:p>
            <a:pPr marR="0" algn="ctr" defTabSz="914400" rtl="0" eaLnBrk="0" fontAlgn="base" latinLnBrk="0" hangingPunct="0">
              <a:lnSpc>
                <a:spcPct val="100000"/>
              </a:lnSpc>
              <a:spcBef>
                <a:spcPct val="0"/>
              </a:spcBef>
              <a:spcAft>
                <a:spcPct val="0"/>
              </a:spcAft>
              <a:buClrTx/>
              <a:buSzTx/>
              <a:tabLst/>
            </a:pPr>
            <a:endParaRPr kumimoji="0" lang="en-GB" sz="400" b="1" i="0" u="none" strike="noStrike" cap="none" normalizeH="0" baseline="0" dirty="0">
              <a:ln>
                <a:noFill/>
              </a:ln>
              <a:solidFill>
                <a:schemeClr val="accent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baseline="0" dirty="0">
                <a:ln>
                  <a:noFill/>
                </a:ln>
                <a:solidFill>
                  <a:schemeClr val="tx1"/>
                </a:solidFill>
                <a:effectLst/>
                <a:latin typeface="Tahoma" pitchFamily="-107" charset="0"/>
              </a:rPr>
              <a:t>Technology alignment with CR</a:t>
            </a:r>
            <a:r>
              <a:rPr lang="en-GB" sz="1400" dirty="0">
                <a:latin typeface="Tahoma" pitchFamily="-107" charset="0"/>
              </a:rPr>
              <a:t>M and CDP</a:t>
            </a: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sz="1400" dirty="0">
              <a:latin typeface="Tahoma" pitchFamily="-107" charset="0"/>
            </a:endParaRPr>
          </a:p>
          <a:p>
            <a:pPr marR="0" algn="ctr" defTabSz="914400" rtl="0" eaLnBrk="0" fontAlgn="base" latinLnBrk="0" hangingPunct="0">
              <a:lnSpc>
                <a:spcPct val="100000"/>
              </a:lnSpc>
              <a:spcBef>
                <a:spcPct val="0"/>
              </a:spcBef>
              <a:spcAft>
                <a:spcPct val="0"/>
              </a:spcAft>
              <a:buClrTx/>
              <a:buSzTx/>
              <a:tabLst/>
            </a:pPr>
            <a:endParaRPr lang="en-GB" sz="1400" dirty="0">
              <a:latin typeface="Tahoma" pitchFamily="-107" charset="0"/>
            </a:endParaRPr>
          </a:p>
          <a:p>
            <a:pPr marR="0" algn="ctr" defTabSz="914400" rtl="0" eaLnBrk="0" fontAlgn="base" latinLnBrk="0" hangingPunct="0">
              <a:lnSpc>
                <a:spcPct val="100000"/>
              </a:lnSpc>
              <a:spcBef>
                <a:spcPct val="0"/>
              </a:spcBef>
              <a:spcAft>
                <a:spcPct val="0"/>
              </a:spcAft>
              <a:buClrTx/>
              <a:buSzTx/>
              <a:tabLst/>
            </a:pPr>
            <a:r>
              <a:rPr lang="en-GB" sz="1400" b="1" dirty="0">
                <a:solidFill>
                  <a:schemeClr val="accent1"/>
                </a:solidFill>
                <a:latin typeface="Tahoma" pitchFamily="-107" charset="0"/>
              </a:rPr>
              <a:t>Not In Scope</a:t>
            </a:r>
          </a:p>
          <a:p>
            <a:pPr marR="0" algn="ctr" defTabSz="914400" rtl="0" eaLnBrk="0" fontAlgn="base" latinLnBrk="0" hangingPunct="0">
              <a:lnSpc>
                <a:spcPct val="100000"/>
              </a:lnSpc>
              <a:spcBef>
                <a:spcPct val="0"/>
              </a:spcBef>
              <a:spcAft>
                <a:spcPct val="0"/>
              </a:spcAft>
              <a:buClrTx/>
              <a:buSzTx/>
              <a:tabLst/>
            </a:pPr>
            <a:r>
              <a:rPr kumimoji="0" lang="en-GB" sz="1100" i="0" u="none" strike="noStrike" cap="none" normalizeH="0" baseline="0" dirty="0">
                <a:ln>
                  <a:noFill/>
                </a:ln>
                <a:solidFill>
                  <a:schemeClr val="accent1"/>
                </a:solidFill>
                <a:effectLst/>
                <a:latin typeface="Tahoma" pitchFamily="-107" charset="0"/>
              </a:rPr>
              <a:t>(But coming soon)</a:t>
            </a:r>
          </a:p>
          <a:p>
            <a:pPr marR="0" algn="ctr" defTabSz="914400" rtl="0" eaLnBrk="0" fontAlgn="base" latinLnBrk="0" hangingPunct="0">
              <a:lnSpc>
                <a:spcPct val="100000"/>
              </a:lnSpc>
              <a:spcBef>
                <a:spcPct val="0"/>
              </a:spcBef>
              <a:spcAft>
                <a:spcPct val="0"/>
              </a:spcAft>
              <a:buClrTx/>
              <a:buSzTx/>
              <a:tabLst/>
            </a:pPr>
            <a:endParaRPr kumimoji="0" lang="en-GB" sz="600" b="0" i="0" u="none" strike="noStrike" cap="none" normalizeH="0" baseline="0" dirty="0">
              <a:ln>
                <a:noFill/>
              </a:ln>
              <a:solidFill>
                <a:schemeClr val="tx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baseline="0" dirty="0">
                <a:ln>
                  <a:noFill/>
                </a:ln>
                <a:solidFill>
                  <a:schemeClr val="tx1"/>
                </a:solidFill>
                <a:effectLst/>
                <a:latin typeface="Tahoma" pitchFamily="-107" charset="0"/>
              </a:rPr>
              <a:t>Rep execution training</a:t>
            </a:r>
            <a:r>
              <a:rPr kumimoji="0" lang="en-GB" sz="1050" b="0" i="0" u="none" strike="noStrike" cap="none" normalizeH="0" baseline="0" dirty="0">
                <a:ln>
                  <a:noFill/>
                </a:ln>
                <a:solidFill>
                  <a:schemeClr val="tx1"/>
                </a:solidFill>
                <a:effectLst/>
                <a:latin typeface="Tahoma" pitchFamily="-107" charset="0"/>
              </a:rPr>
              <a:t>(Claire)</a:t>
            </a:r>
            <a:endParaRPr kumimoji="0" lang="en-GB" sz="1400" b="0" i="0" u="none" strike="noStrike" cap="none" normalizeH="0" baseline="0" dirty="0">
              <a:ln>
                <a:noFill/>
              </a:ln>
              <a:solidFill>
                <a:schemeClr val="tx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1400" dirty="0">
                <a:latin typeface="Tahoma" pitchFamily="-107" charset="0"/>
              </a:rPr>
              <a:t>Journey orchestration pilots</a:t>
            </a:r>
            <a:endParaRPr kumimoji="0" lang="en-GB" sz="1400" b="0" i="0" u="none" strike="noStrike" cap="none" normalizeH="0" baseline="0" dirty="0">
              <a:ln>
                <a:noFill/>
              </a:ln>
              <a:solidFill>
                <a:schemeClr val="tx1"/>
              </a:solidFill>
              <a:effectLst/>
              <a:latin typeface="Tahoma" pitchFamily="-107" charset="0"/>
            </a:endParaRPr>
          </a:p>
          <a:p>
            <a:pPr marR="0" algn="ctr" defTabSz="914400" rtl="0" eaLnBrk="0" fontAlgn="base" latinLnBrk="0" hangingPunct="0">
              <a:lnSpc>
                <a:spcPct val="100000"/>
              </a:lnSpc>
              <a:spcBef>
                <a:spcPct val="0"/>
              </a:spcBef>
              <a:spcAft>
                <a:spcPct val="0"/>
              </a:spcAft>
              <a:buClrTx/>
              <a:buSzTx/>
              <a:tabLst/>
            </a:pPr>
            <a:endParaRPr kumimoji="0" lang="en-GB" sz="1400" b="0" i="0" u="none" strike="noStrike" cap="none" normalizeH="0" baseline="0" dirty="0">
              <a:ln>
                <a:noFill/>
              </a:ln>
              <a:solidFill>
                <a:schemeClr val="tx1"/>
              </a:solidFill>
              <a:effectLst/>
              <a:latin typeface="Tahoma" pitchFamily="-107" charset="0"/>
            </a:endParaRPr>
          </a:p>
        </p:txBody>
      </p:sp>
      <p:sp>
        <p:nvSpPr>
          <p:cNvPr id="55" name="Arrow: Right 54">
            <a:extLst>
              <a:ext uri="{FF2B5EF4-FFF2-40B4-BE49-F238E27FC236}">
                <a16:creationId xmlns:a16="http://schemas.microsoft.com/office/drawing/2014/main" id="{A292E2F8-A0A4-40ED-A0FA-7374675FB3C9}"/>
              </a:ext>
            </a:extLst>
          </p:cNvPr>
          <p:cNvSpPr/>
          <p:nvPr/>
        </p:nvSpPr>
        <p:spPr bwMode="auto">
          <a:xfrm>
            <a:off x="10487025" y="4457700"/>
            <a:ext cx="1523687"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pic>
        <p:nvPicPr>
          <p:cNvPr id="57" name="Graphic 56" descr="Badge 4 outline">
            <a:extLst>
              <a:ext uri="{FF2B5EF4-FFF2-40B4-BE49-F238E27FC236}">
                <a16:creationId xmlns:a16="http://schemas.microsoft.com/office/drawing/2014/main" id="{284A989F-D0E7-4D25-880D-0AB5E24D94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91995" y="1320295"/>
            <a:ext cx="322934" cy="322934"/>
          </a:xfrm>
          <a:prstGeom prst="rect">
            <a:avLst/>
          </a:prstGeom>
        </p:spPr>
      </p:pic>
    </p:spTree>
    <p:extLst>
      <p:ext uri="{BB962C8B-B14F-4D97-AF65-F5344CB8AC3E}">
        <p14:creationId xmlns:p14="http://schemas.microsoft.com/office/powerpoint/2010/main" val="4084732543"/>
      </p:ext>
    </p:extLst>
  </p:cSld>
  <p:clrMapOvr>
    <a:masterClrMapping/>
  </p:clrMapOvr>
  <mc:AlternateContent xmlns:mc="http://schemas.openxmlformats.org/markup-compatibility/2006" xmlns:p14="http://schemas.microsoft.com/office/powerpoint/2010/main">
    <mc:Choice Requires="p14">
      <p:transition p14:dur="250">
        <p:wipe dir="d"/>
      </p:transition>
    </mc:Choice>
    <mc:Fallback xmlns="">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25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50"/>
                                        <p:tgtEl>
                                          <p:spTgt spid="4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25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50"/>
                                        <p:tgtEl>
                                          <p:spTgt spid="46"/>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250"/>
                                        <p:tgtEl>
                                          <p:spTgt spid="47"/>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250"/>
                                        <p:tgtEl>
                                          <p:spTgt spid="48"/>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25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25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5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25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25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25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25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25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50"/>
                                        <p:tgtEl>
                                          <p:spTgt spid="29"/>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25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25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250"/>
                                        <p:tgtEl>
                                          <p:spTgt spid="34"/>
                                        </p:tgtEl>
                                      </p:cBhvr>
                                    </p:animEffect>
                                  </p:childTnLst>
                                </p:cTn>
                              </p:par>
                              <p:par>
                                <p:cTn id="72" presetID="10" presetClass="entr" presetSubtype="0"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250"/>
                                        <p:tgtEl>
                                          <p:spTgt spid="38"/>
                                        </p:tgtEl>
                                      </p:cBhvr>
                                    </p:animEffect>
                                  </p:childTnLst>
                                </p:cTn>
                              </p:par>
                              <p:par>
                                <p:cTn id="75" presetID="10"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25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25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250"/>
                                        <p:tgtEl>
                                          <p:spTgt spid="5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fade">
                                      <p:cBhvr>
                                        <p:cTn id="88" dur="250"/>
                                        <p:tgtEl>
                                          <p:spTgt spid="5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250"/>
                                        <p:tgtEl>
                                          <p:spTgt spid="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fade">
                                      <p:cBhvr>
                                        <p:cTn id="94" dur="250"/>
                                        <p:tgtEl>
                                          <p:spTgt spid="55"/>
                                        </p:tgtEl>
                                      </p:cBhvr>
                                    </p:animEffect>
                                  </p:childTnLst>
                                </p:cTn>
                              </p:par>
                              <p:par>
                                <p:cTn id="95" presetID="10"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2" grpId="0" animBg="1"/>
      <p:bldP spid="9" grpId="0" animBg="1"/>
      <p:bldP spid="7" grpId="0" animBg="1"/>
      <p:bldP spid="21" grpId="0" animBg="1"/>
      <p:bldP spid="29" grpId="0" animBg="1"/>
      <p:bldP spid="33" grpId="0"/>
      <p:bldP spid="34" grpId="0"/>
      <p:bldP spid="43" grpId="0"/>
      <p:bldP spid="50" grpId="0" animBg="1"/>
      <p:bldP spid="51" grpId="0"/>
      <p:bldP spid="52" grpId="0"/>
      <p:bldP spid="53" grpId="0"/>
      <p:bldP spid="54" grpId="0" animBg="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94F8ECA-D489-A44B-AFC7-17D26DC8A2B4}"/>
              </a:ext>
            </a:extLst>
          </p:cNvPr>
          <p:cNvGraphicFramePr>
            <a:graphicFrameLocks noGrp="1"/>
          </p:cNvGraphicFramePr>
          <p:nvPr/>
        </p:nvGraphicFramePr>
        <p:xfrm>
          <a:off x="676050" y="1067430"/>
          <a:ext cx="10990727" cy="457200"/>
        </p:xfrm>
        <a:graphic>
          <a:graphicData uri="http://schemas.openxmlformats.org/drawingml/2006/table">
            <a:tbl>
              <a:tblPr firstRow="1" bandRow="1">
                <a:tableStyleId>{C4B1156A-380E-4F78-BDF5-A606A8083BF9}</a:tableStyleId>
              </a:tblPr>
              <a:tblGrid>
                <a:gridCol w="999157">
                  <a:extLst>
                    <a:ext uri="{9D8B030D-6E8A-4147-A177-3AD203B41FA5}">
                      <a16:colId xmlns:a16="http://schemas.microsoft.com/office/drawing/2014/main" val="4006519837"/>
                    </a:ext>
                  </a:extLst>
                </a:gridCol>
                <a:gridCol w="999157">
                  <a:extLst>
                    <a:ext uri="{9D8B030D-6E8A-4147-A177-3AD203B41FA5}">
                      <a16:colId xmlns:a16="http://schemas.microsoft.com/office/drawing/2014/main" val="891256040"/>
                    </a:ext>
                  </a:extLst>
                </a:gridCol>
                <a:gridCol w="999157">
                  <a:extLst>
                    <a:ext uri="{9D8B030D-6E8A-4147-A177-3AD203B41FA5}">
                      <a16:colId xmlns:a16="http://schemas.microsoft.com/office/drawing/2014/main" val="481051076"/>
                    </a:ext>
                  </a:extLst>
                </a:gridCol>
                <a:gridCol w="999157">
                  <a:extLst>
                    <a:ext uri="{9D8B030D-6E8A-4147-A177-3AD203B41FA5}">
                      <a16:colId xmlns:a16="http://schemas.microsoft.com/office/drawing/2014/main" val="3868200511"/>
                    </a:ext>
                  </a:extLst>
                </a:gridCol>
                <a:gridCol w="999157">
                  <a:extLst>
                    <a:ext uri="{9D8B030D-6E8A-4147-A177-3AD203B41FA5}">
                      <a16:colId xmlns:a16="http://schemas.microsoft.com/office/drawing/2014/main" val="3010402749"/>
                    </a:ext>
                  </a:extLst>
                </a:gridCol>
                <a:gridCol w="999157">
                  <a:extLst>
                    <a:ext uri="{9D8B030D-6E8A-4147-A177-3AD203B41FA5}">
                      <a16:colId xmlns:a16="http://schemas.microsoft.com/office/drawing/2014/main" val="3788832395"/>
                    </a:ext>
                  </a:extLst>
                </a:gridCol>
                <a:gridCol w="999157">
                  <a:extLst>
                    <a:ext uri="{9D8B030D-6E8A-4147-A177-3AD203B41FA5}">
                      <a16:colId xmlns:a16="http://schemas.microsoft.com/office/drawing/2014/main" val="230831267"/>
                    </a:ext>
                  </a:extLst>
                </a:gridCol>
                <a:gridCol w="999157">
                  <a:extLst>
                    <a:ext uri="{9D8B030D-6E8A-4147-A177-3AD203B41FA5}">
                      <a16:colId xmlns:a16="http://schemas.microsoft.com/office/drawing/2014/main" val="685358939"/>
                    </a:ext>
                  </a:extLst>
                </a:gridCol>
                <a:gridCol w="999157">
                  <a:extLst>
                    <a:ext uri="{9D8B030D-6E8A-4147-A177-3AD203B41FA5}">
                      <a16:colId xmlns:a16="http://schemas.microsoft.com/office/drawing/2014/main" val="1906764021"/>
                    </a:ext>
                  </a:extLst>
                </a:gridCol>
                <a:gridCol w="999157">
                  <a:extLst>
                    <a:ext uri="{9D8B030D-6E8A-4147-A177-3AD203B41FA5}">
                      <a16:colId xmlns:a16="http://schemas.microsoft.com/office/drawing/2014/main" val="2205092726"/>
                    </a:ext>
                  </a:extLst>
                </a:gridCol>
                <a:gridCol w="999157">
                  <a:extLst>
                    <a:ext uri="{9D8B030D-6E8A-4147-A177-3AD203B41FA5}">
                      <a16:colId xmlns:a16="http://schemas.microsoft.com/office/drawing/2014/main" val="2997574665"/>
                    </a:ext>
                  </a:extLst>
                </a:gridCol>
              </a:tblGrid>
              <a:tr h="139367">
                <a:tc gridSpan="3">
                  <a:txBody>
                    <a:bodyPr/>
                    <a:lstStyle/>
                    <a:p>
                      <a:r>
                        <a:rPr lang="en-US" sz="1000">
                          <a:solidFill>
                            <a:schemeClr val="bg1"/>
                          </a:solidFill>
                        </a:rPr>
                        <a:t>March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April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50">
                          <a:solidFill>
                            <a:schemeClr val="bg1"/>
                          </a:solidFill>
                        </a:rPr>
                        <a:t>April</a:t>
                      </a:r>
                    </a:p>
                  </a:txBody>
                  <a:tcPr>
                    <a:solidFill>
                      <a:schemeClr val="accent1"/>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sz="1050">
                        <a:solidFill>
                          <a:schemeClr val="bg1"/>
                        </a:solidFill>
                      </a:endParaRPr>
                    </a:p>
                  </a:txBody>
                  <a:tcPr>
                    <a:solidFill>
                      <a:schemeClr val="accent1"/>
                    </a:solidFill>
                  </a:tcPr>
                </a:tc>
                <a:tc hMerge="1">
                  <a:txBody>
                    <a:bodyPr/>
                    <a:lstStyle/>
                    <a:p>
                      <a:endParaRPr lang="en-US" sz="1050">
                        <a:solidFill>
                          <a:schemeClr val="bg1"/>
                        </a:solidFill>
                      </a:endParaRPr>
                    </a:p>
                  </a:txBody>
                  <a:tcPr>
                    <a:solidFill>
                      <a:schemeClr val="accent1"/>
                    </a:solidFill>
                  </a:tcPr>
                </a:tc>
                <a:extLst>
                  <a:ext uri="{0D108BD9-81ED-4DB2-BD59-A6C34878D82A}">
                    <a16:rowId xmlns:a16="http://schemas.microsoft.com/office/drawing/2014/main" val="3536597917"/>
                  </a:ext>
                </a:extLst>
              </a:tr>
              <a:tr h="131168">
                <a:tc>
                  <a:txBody>
                    <a:bodyPr/>
                    <a:lstStyle/>
                    <a:p>
                      <a:r>
                        <a:rPr lang="en-US" sz="800"/>
                        <a:t>15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800"/>
                        <a:t>22st (1)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29</a:t>
                      </a:r>
                      <a:r>
                        <a:rPr lang="en-US" sz="800" baseline="30000"/>
                        <a:t>th</a:t>
                      </a:r>
                      <a:r>
                        <a:rPr lang="en-US" sz="800"/>
                        <a:t> (2)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US" sz="800"/>
                        <a:t>5</a:t>
                      </a:r>
                      <a:r>
                        <a:rPr lang="en-US" sz="800" baseline="30000"/>
                        <a:t>th</a:t>
                      </a:r>
                      <a:r>
                        <a:rPr lang="en-US" sz="800"/>
                        <a:t> (3)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12</a:t>
                      </a:r>
                      <a:r>
                        <a:rPr lang="en-US" sz="800" baseline="30000"/>
                        <a:t>th</a:t>
                      </a:r>
                      <a:r>
                        <a:rPr lang="en-US" sz="800"/>
                        <a:t> (4)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19</a:t>
                      </a:r>
                      <a:r>
                        <a:rPr lang="en-US" sz="800" baseline="30000"/>
                        <a:t>th</a:t>
                      </a:r>
                      <a:r>
                        <a:rPr lang="en-US" sz="800"/>
                        <a:t> (5)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26</a:t>
                      </a:r>
                      <a:r>
                        <a:rPr lang="en-US" sz="800" baseline="30000"/>
                        <a:t>th</a:t>
                      </a:r>
                      <a:r>
                        <a:rPr lang="en-US" sz="800"/>
                        <a:t> (6)</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3</a:t>
                      </a:r>
                      <a:r>
                        <a:rPr lang="en-US" sz="800" baseline="30000"/>
                        <a:t>rd</a:t>
                      </a:r>
                      <a:r>
                        <a:rPr lang="en-US" sz="800"/>
                        <a:t> (7)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10</a:t>
                      </a:r>
                      <a:r>
                        <a:rPr lang="en-US" sz="800" baseline="30000"/>
                        <a:t>th</a:t>
                      </a:r>
                      <a:r>
                        <a:rPr lang="en-US" sz="800"/>
                        <a:t> (8)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17</a:t>
                      </a:r>
                      <a:r>
                        <a:rPr lang="en-US" sz="800" baseline="30000"/>
                        <a:t>th</a:t>
                      </a:r>
                      <a:r>
                        <a:rPr lang="en-US" sz="800"/>
                        <a:t> (9)</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24</a:t>
                      </a:r>
                      <a:r>
                        <a:rPr lang="en-US" sz="800" baseline="30000"/>
                        <a:t>th</a:t>
                      </a:r>
                      <a:r>
                        <a:rPr lang="en-US" sz="800"/>
                        <a:t> (10)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8996021"/>
                  </a:ext>
                </a:extLst>
              </a:tr>
            </a:tbl>
          </a:graphicData>
        </a:graphic>
      </p:graphicFrame>
      <p:sp>
        <p:nvSpPr>
          <p:cNvPr id="67" name="Rectangle 66">
            <a:extLst>
              <a:ext uri="{FF2B5EF4-FFF2-40B4-BE49-F238E27FC236}">
                <a16:creationId xmlns:a16="http://schemas.microsoft.com/office/drawing/2014/main" id="{4651922F-4B51-2744-97C4-80B142B493DE}"/>
              </a:ext>
            </a:extLst>
          </p:cNvPr>
          <p:cNvSpPr/>
          <p:nvPr/>
        </p:nvSpPr>
        <p:spPr bwMode="auto">
          <a:xfrm>
            <a:off x="676051" y="1811020"/>
            <a:ext cx="530514" cy="4286809"/>
          </a:xfrm>
          <a:prstGeom prst="rect">
            <a:avLst/>
          </a:prstGeom>
          <a:solidFill>
            <a:schemeClr val="bg1">
              <a:lumMod val="9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ts val="120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Tahoma"/>
              <a:ea typeface="+mn-ea"/>
              <a:cs typeface="+mn-cs"/>
            </a:endParaRPr>
          </a:p>
        </p:txBody>
      </p:sp>
      <p:sp>
        <p:nvSpPr>
          <p:cNvPr id="140" name="Rectangle 139">
            <a:extLst>
              <a:ext uri="{FF2B5EF4-FFF2-40B4-BE49-F238E27FC236}">
                <a16:creationId xmlns:a16="http://schemas.microsoft.com/office/drawing/2014/main" id="{F825DBC4-A225-5348-9D94-603D0244D7B5}"/>
              </a:ext>
            </a:extLst>
          </p:cNvPr>
          <p:cNvSpPr/>
          <p:nvPr/>
        </p:nvSpPr>
        <p:spPr>
          <a:xfrm rot="16200000">
            <a:off x="459186" y="3629330"/>
            <a:ext cx="915635" cy="261610"/>
          </a:xfrm>
          <a:prstGeom prst="rect">
            <a:avLst/>
          </a:prstGeom>
        </p:spPr>
        <p:txBody>
          <a:bodyPr wrap="none">
            <a:spAutoFit/>
          </a:bodyPr>
          <a:lstStyle/>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1100" b="0" i="1" u="none" strike="noStrike" kern="1200" cap="none" spc="0" normalizeH="0" baseline="0" noProof="0">
                <a:ln>
                  <a:noFill/>
                </a:ln>
                <a:solidFill>
                  <a:srgbClr val="000000"/>
                </a:solidFill>
                <a:effectLst/>
                <a:uLnTx/>
                <a:uFillTx/>
                <a:latin typeface="Tahoma"/>
                <a:ea typeface="+mn-ea"/>
                <a:cs typeface="+mn-cs"/>
              </a:rPr>
              <a:t>Mobilization</a:t>
            </a:r>
            <a:endParaRPr kumimoji="0" lang="en-US" sz="1100" b="0" i="0" u="none" strike="noStrike" kern="1200" cap="none" spc="0" normalizeH="0" baseline="0" noProof="0">
              <a:ln>
                <a:noFill/>
              </a:ln>
              <a:solidFill>
                <a:srgbClr val="000000"/>
              </a:solidFill>
              <a:effectLst/>
              <a:uLnTx/>
              <a:uFillTx/>
              <a:latin typeface="Tahoma"/>
              <a:ea typeface="+mn-ea"/>
              <a:cs typeface="+mn-cs"/>
            </a:endParaRPr>
          </a:p>
        </p:txBody>
      </p:sp>
      <p:sp>
        <p:nvSpPr>
          <p:cNvPr id="99" name="Pentagon 98">
            <a:extLst>
              <a:ext uri="{FF2B5EF4-FFF2-40B4-BE49-F238E27FC236}">
                <a16:creationId xmlns:a16="http://schemas.microsoft.com/office/drawing/2014/main" id="{E57A9237-81CC-CB4E-8B92-C9BBFA9DB2CA}"/>
              </a:ext>
            </a:extLst>
          </p:cNvPr>
          <p:cNvSpPr/>
          <p:nvPr/>
        </p:nvSpPr>
        <p:spPr bwMode="auto">
          <a:xfrm>
            <a:off x="1598407" y="2254012"/>
            <a:ext cx="1170527" cy="5491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Foundations for HCP J Maps</a:t>
            </a:r>
          </a:p>
        </p:txBody>
      </p:sp>
      <p:sp>
        <p:nvSpPr>
          <p:cNvPr id="100" name="Pentagon 99">
            <a:extLst>
              <a:ext uri="{FF2B5EF4-FFF2-40B4-BE49-F238E27FC236}">
                <a16:creationId xmlns:a16="http://schemas.microsoft.com/office/drawing/2014/main" id="{5B10FC7B-98D0-464D-B807-C30BC6A249E0}"/>
              </a:ext>
            </a:extLst>
          </p:cNvPr>
          <p:cNvSpPr/>
          <p:nvPr/>
        </p:nvSpPr>
        <p:spPr bwMode="auto">
          <a:xfrm>
            <a:off x="5764845" y="2231615"/>
            <a:ext cx="4028005" cy="603559"/>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Detailed Localization of HJ Maps for France, Germany, UK, Spain, Italy</a:t>
            </a:r>
          </a:p>
        </p:txBody>
      </p:sp>
      <p:sp>
        <p:nvSpPr>
          <p:cNvPr id="101" name="Pentagon 100">
            <a:extLst>
              <a:ext uri="{FF2B5EF4-FFF2-40B4-BE49-F238E27FC236}">
                <a16:creationId xmlns:a16="http://schemas.microsoft.com/office/drawing/2014/main" id="{363CEB98-04D9-B64E-8A23-3FFED688099C}"/>
              </a:ext>
            </a:extLst>
          </p:cNvPr>
          <p:cNvSpPr/>
          <p:nvPr/>
        </p:nvSpPr>
        <p:spPr bwMode="auto">
          <a:xfrm>
            <a:off x="9879761" y="2231613"/>
            <a:ext cx="1787016" cy="635046"/>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Finalized Localization of HJ for NL and </a:t>
            </a:r>
            <a:r>
              <a:rPr kumimoji="0" lang="en-US" sz="1000" b="0" i="0" u="none" strike="noStrike" kern="1200" cap="none" spc="0" normalizeH="0" baseline="0" noProof="0" err="1">
                <a:ln>
                  <a:noFill/>
                </a:ln>
                <a:solidFill>
                  <a:prstClr val="white"/>
                </a:solidFill>
                <a:effectLst/>
                <a:uLnTx/>
                <a:uFillTx/>
                <a:latin typeface="Tahoma" pitchFamily="-107" charset="0"/>
                <a:ea typeface="+mn-ea"/>
                <a:cs typeface="+mn-cs"/>
              </a:rPr>
              <a:t>BelLux</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112" name="Pentagon 111">
            <a:extLst>
              <a:ext uri="{FF2B5EF4-FFF2-40B4-BE49-F238E27FC236}">
                <a16:creationId xmlns:a16="http://schemas.microsoft.com/office/drawing/2014/main" id="{25D60DC7-E694-294A-B72B-5B9DB4A63D54}"/>
              </a:ext>
            </a:extLst>
          </p:cNvPr>
          <p:cNvSpPr/>
          <p:nvPr/>
        </p:nvSpPr>
        <p:spPr bwMode="auto">
          <a:xfrm>
            <a:off x="2822077" y="2231612"/>
            <a:ext cx="2910577" cy="5715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&amp; Test Regional HJ Maps</a:t>
            </a:r>
          </a:p>
        </p:txBody>
      </p:sp>
      <p:sp>
        <p:nvSpPr>
          <p:cNvPr id="127" name="Pentagon 126">
            <a:extLst>
              <a:ext uri="{FF2B5EF4-FFF2-40B4-BE49-F238E27FC236}">
                <a16:creationId xmlns:a16="http://schemas.microsoft.com/office/drawing/2014/main" id="{75F895FA-58DD-A84A-B048-E99C97A77CEE}"/>
              </a:ext>
            </a:extLst>
          </p:cNvPr>
          <p:cNvSpPr/>
          <p:nvPr/>
        </p:nvSpPr>
        <p:spPr bwMode="auto">
          <a:xfrm>
            <a:off x="3785866" y="3253155"/>
            <a:ext cx="3954602" cy="529957"/>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Define Alignment between CJ Maps &amp; CRM/CDP</a:t>
            </a:r>
          </a:p>
        </p:txBody>
      </p:sp>
      <p:sp>
        <p:nvSpPr>
          <p:cNvPr id="128" name="Pentagon 127">
            <a:extLst>
              <a:ext uri="{FF2B5EF4-FFF2-40B4-BE49-F238E27FC236}">
                <a16:creationId xmlns:a16="http://schemas.microsoft.com/office/drawing/2014/main" id="{B09FCCF1-AB04-7743-B930-EC8438F196AD}"/>
              </a:ext>
            </a:extLst>
          </p:cNvPr>
          <p:cNvSpPr/>
          <p:nvPr/>
        </p:nvSpPr>
        <p:spPr bwMode="auto">
          <a:xfrm>
            <a:off x="7742688" y="3253156"/>
            <a:ext cx="3954602" cy="565146"/>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action plan to operationalize alignment</a:t>
            </a:r>
          </a:p>
        </p:txBody>
      </p:sp>
      <p:sp>
        <p:nvSpPr>
          <p:cNvPr id="9" name="TextBox 8">
            <a:extLst>
              <a:ext uri="{FF2B5EF4-FFF2-40B4-BE49-F238E27FC236}">
                <a16:creationId xmlns:a16="http://schemas.microsoft.com/office/drawing/2014/main" id="{5D477B83-9A23-4943-9FB2-639B9DAC37EA}"/>
              </a:ext>
            </a:extLst>
          </p:cNvPr>
          <p:cNvSpPr txBox="1"/>
          <p:nvPr/>
        </p:nvSpPr>
        <p:spPr>
          <a:xfrm>
            <a:off x="1520584" y="1895279"/>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D6960">
                    <a:lumMod val="75000"/>
                  </a:srgbClr>
                </a:solidFill>
                <a:effectLst/>
                <a:uLnTx/>
                <a:uFillTx/>
                <a:latin typeface="Tahoma"/>
                <a:ea typeface="+mn-ea"/>
                <a:cs typeface="+mn-cs"/>
              </a:rPr>
              <a:t>Create Customer journey maps</a:t>
            </a:r>
          </a:p>
        </p:txBody>
      </p:sp>
      <p:sp>
        <p:nvSpPr>
          <p:cNvPr id="132" name="TextBox 131">
            <a:extLst>
              <a:ext uri="{FF2B5EF4-FFF2-40B4-BE49-F238E27FC236}">
                <a16:creationId xmlns:a16="http://schemas.microsoft.com/office/drawing/2014/main" id="{8323C571-727D-F644-AA30-B3528BC270B7}"/>
              </a:ext>
            </a:extLst>
          </p:cNvPr>
          <p:cNvSpPr txBox="1"/>
          <p:nvPr/>
        </p:nvSpPr>
        <p:spPr>
          <a:xfrm>
            <a:off x="3665528" y="2913935"/>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58800"/>
                </a:solidFill>
                <a:effectLst/>
                <a:uLnTx/>
                <a:uFillTx/>
                <a:latin typeface="Tahoma"/>
                <a:ea typeface="+mn-ea"/>
                <a:cs typeface="+mn-cs"/>
              </a:rPr>
              <a:t>Align maps with CRM/CDP</a:t>
            </a:r>
          </a:p>
        </p:txBody>
      </p:sp>
      <p:sp>
        <p:nvSpPr>
          <p:cNvPr id="133" name="TextBox 132">
            <a:extLst>
              <a:ext uri="{FF2B5EF4-FFF2-40B4-BE49-F238E27FC236}">
                <a16:creationId xmlns:a16="http://schemas.microsoft.com/office/drawing/2014/main" id="{56626543-F1A8-D347-906B-51151E7A0708}"/>
              </a:ext>
            </a:extLst>
          </p:cNvPr>
          <p:cNvSpPr txBox="1"/>
          <p:nvPr/>
        </p:nvSpPr>
        <p:spPr>
          <a:xfrm>
            <a:off x="7631485" y="4081019"/>
            <a:ext cx="44253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4A0E0">
                    <a:lumMod val="75000"/>
                  </a:srgbClr>
                </a:solidFill>
                <a:effectLst/>
                <a:uLnTx/>
                <a:uFillTx/>
                <a:latin typeface="Tahoma"/>
                <a:ea typeface="+mn-ea"/>
                <a:cs typeface="+mn-cs"/>
              </a:rPr>
              <a:t>Build HCP journey map understanding</a:t>
            </a:r>
          </a:p>
        </p:txBody>
      </p:sp>
      <p:sp>
        <p:nvSpPr>
          <p:cNvPr id="10" name="TextBox 9">
            <a:extLst>
              <a:ext uri="{FF2B5EF4-FFF2-40B4-BE49-F238E27FC236}">
                <a16:creationId xmlns:a16="http://schemas.microsoft.com/office/drawing/2014/main" id="{1852C82A-CADD-B44F-8869-E51B2B5E4292}"/>
              </a:ext>
            </a:extLst>
          </p:cNvPr>
          <p:cNvSpPr txBox="1"/>
          <p:nvPr/>
        </p:nvSpPr>
        <p:spPr>
          <a:xfrm>
            <a:off x="1198206" y="210123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3D6960">
                    <a:lumMod val="75000"/>
                  </a:srgbClr>
                </a:solidFill>
                <a:effectLst/>
                <a:uLnTx/>
                <a:uFillTx/>
                <a:latin typeface="Tahoma"/>
                <a:ea typeface="+mn-ea"/>
                <a:cs typeface="+mn-cs"/>
              </a:rPr>
              <a:t>1</a:t>
            </a:r>
          </a:p>
        </p:txBody>
      </p:sp>
      <p:sp>
        <p:nvSpPr>
          <p:cNvPr id="134" name="TextBox 133">
            <a:extLst>
              <a:ext uri="{FF2B5EF4-FFF2-40B4-BE49-F238E27FC236}">
                <a16:creationId xmlns:a16="http://schemas.microsoft.com/office/drawing/2014/main" id="{49A74098-46F8-0547-A786-C55D22DCBAA3}"/>
              </a:ext>
            </a:extLst>
          </p:cNvPr>
          <p:cNvSpPr txBox="1"/>
          <p:nvPr/>
        </p:nvSpPr>
        <p:spPr>
          <a:xfrm>
            <a:off x="3298373" y="316419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58800"/>
                </a:solidFill>
                <a:effectLst/>
                <a:uLnTx/>
                <a:uFillTx/>
                <a:latin typeface="Tahoma"/>
                <a:ea typeface="+mn-ea"/>
                <a:cs typeface="+mn-cs"/>
              </a:rPr>
              <a:t>2</a:t>
            </a:r>
          </a:p>
        </p:txBody>
      </p:sp>
      <p:sp>
        <p:nvSpPr>
          <p:cNvPr id="135" name="TextBox 134">
            <a:extLst>
              <a:ext uri="{FF2B5EF4-FFF2-40B4-BE49-F238E27FC236}">
                <a16:creationId xmlns:a16="http://schemas.microsoft.com/office/drawing/2014/main" id="{6A6587F8-CAD7-D240-83B1-1515651C6FFB}"/>
              </a:ext>
            </a:extLst>
          </p:cNvPr>
          <p:cNvSpPr txBox="1"/>
          <p:nvPr/>
        </p:nvSpPr>
        <p:spPr>
          <a:xfrm>
            <a:off x="7258460" y="4339879"/>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4A0E0">
                    <a:lumMod val="75000"/>
                  </a:srgbClr>
                </a:solidFill>
                <a:effectLst/>
                <a:uLnTx/>
                <a:uFillTx/>
                <a:latin typeface="Tahoma"/>
                <a:ea typeface="+mn-ea"/>
                <a:cs typeface="+mn-cs"/>
              </a:rPr>
              <a:t>3</a:t>
            </a:r>
          </a:p>
        </p:txBody>
      </p:sp>
      <p:sp>
        <p:nvSpPr>
          <p:cNvPr id="139" name="Pentagon 138">
            <a:extLst>
              <a:ext uri="{FF2B5EF4-FFF2-40B4-BE49-F238E27FC236}">
                <a16:creationId xmlns:a16="http://schemas.microsoft.com/office/drawing/2014/main" id="{794EBA07-A093-8C4F-8809-89E39E96BF22}"/>
              </a:ext>
            </a:extLst>
          </p:cNvPr>
          <p:cNvSpPr/>
          <p:nvPr/>
        </p:nvSpPr>
        <p:spPr bwMode="auto">
          <a:xfrm>
            <a:off x="676050" y="1573510"/>
            <a:ext cx="10929399" cy="237187"/>
          </a:xfrm>
          <a:prstGeom prst="homePlat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Project Management</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grpSp>
        <p:nvGrpSpPr>
          <p:cNvPr id="11" name="Group 10">
            <a:extLst>
              <a:ext uri="{FF2B5EF4-FFF2-40B4-BE49-F238E27FC236}">
                <a16:creationId xmlns:a16="http://schemas.microsoft.com/office/drawing/2014/main" id="{48B3C854-2C8C-E64C-8A2C-401A58940AF6}"/>
              </a:ext>
            </a:extLst>
          </p:cNvPr>
          <p:cNvGrpSpPr/>
          <p:nvPr/>
        </p:nvGrpSpPr>
        <p:grpSpPr>
          <a:xfrm>
            <a:off x="7744843" y="4471012"/>
            <a:ext cx="3933593" cy="1494400"/>
            <a:chOff x="7688283" y="4875180"/>
            <a:chExt cx="3933593" cy="1149916"/>
          </a:xfrm>
        </p:grpSpPr>
        <p:sp>
          <p:nvSpPr>
            <p:cNvPr id="142" name="Pentagon 141">
              <a:extLst>
                <a:ext uri="{FF2B5EF4-FFF2-40B4-BE49-F238E27FC236}">
                  <a16:creationId xmlns:a16="http://schemas.microsoft.com/office/drawing/2014/main" id="{0BA9552A-91A9-8140-89E3-D19FCABA6C29}"/>
                </a:ext>
              </a:extLst>
            </p:cNvPr>
            <p:cNvSpPr/>
            <p:nvPr/>
          </p:nvSpPr>
          <p:spPr bwMode="auto">
            <a:xfrm>
              <a:off x="7688283" y="4875180"/>
              <a:ext cx="1827200"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Tactic Plan</a:t>
              </a:r>
            </a:p>
          </p:txBody>
        </p:sp>
        <p:sp>
          <p:nvSpPr>
            <p:cNvPr id="143" name="Pentagon 142">
              <a:extLst>
                <a:ext uri="{FF2B5EF4-FFF2-40B4-BE49-F238E27FC236}">
                  <a16:creationId xmlns:a16="http://schemas.microsoft.com/office/drawing/2014/main" id="{A169BDF8-30C9-384C-9CD3-AED0AC9874F3}"/>
                </a:ext>
              </a:extLst>
            </p:cNvPr>
            <p:cNvSpPr/>
            <p:nvPr/>
          </p:nvSpPr>
          <p:spPr bwMode="auto">
            <a:xfrm>
              <a:off x="7688283" y="5283183"/>
              <a:ext cx="3933593"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e-learning module </a:t>
              </a:r>
            </a:p>
          </p:txBody>
        </p:sp>
        <p:sp>
          <p:nvSpPr>
            <p:cNvPr id="149" name="Pentagon 148">
              <a:extLst>
                <a:ext uri="{FF2B5EF4-FFF2-40B4-BE49-F238E27FC236}">
                  <a16:creationId xmlns:a16="http://schemas.microsoft.com/office/drawing/2014/main" id="{EE7C38F3-3488-A94A-B79C-1F20839D38ED}"/>
                </a:ext>
              </a:extLst>
            </p:cNvPr>
            <p:cNvSpPr/>
            <p:nvPr/>
          </p:nvSpPr>
          <p:spPr bwMode="auto">
            <a:xfrm>
              <a:off x="8632900" y="5682198"/>
              <a:ext cx="2988976"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Train the Trainer (CJ Market Champions)</a:t>
              </a:r>
            </a:p>
          </p:txBody>
        </p:sp>
      </p:grpSp>
      <p:sp>
        <p:nvSpPr>
          <p:cNvPr id="25" name="Title 1">
            <a:extLst>
              <a:ext uri="{FF2B5EF4-FFF2-40B4-BE49-F238E27FC236}">
                <a16:creationId xmlns:a16="http://schemas.microsoft.com/office/drawing/2014/main" id="{A6B69B2F-62FB-4415-9C95-B41C7CAAD975}"/>
              </a:ext>
            </a:extLst>
          </p:cNvPr>
          <p:cNvSpPr>
            <a:spLocks noGrp="1"/>
          </p:cNvSpPr>
          <p:nvPr>
            <p:ph type="title"/>
          </p:nvPr>
        </p:nvSpPr>
        <p:spPr>
          <a:xfrm>
            <a:off x="729379" y="259809"/>
            <a:ext cx="10810627" cy="1296987"/>
          </a:xfrm>
        </p:spPr>
        <p:txBody>
          <a:bodyPr/>
          <a:lstStyle/>
          <a:p>
            <a:r>
              <a:rPr lang="en-GB"/>
              <a:t>Project Phases</a:t>
            </a:r>
          </a:p>
        </p:txBody>
      </p:sp>
    </p:spTree>
    <p:extLst>
      <p:ext uri="{BB962C8B-B14F-4D97-AF65-F5344CB8AC3E}">
        <p14:creationId xmlns:p14="http://schemas.microsoft.com/office/powerpoint/2010/main" val="2164053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07CA-E772-6642-8260-ACBE0F42B6B7}"/>
              </a:ext>
            </a:extLst>
          </p:cNvPr>
          <p:cNvSpPr>
            <a:spLocks noGrp="1"/>
          </p:cNvSpPr>
          <p:nvPr>
            <p:ph type="body" sz="half" idx="4294967295"/>
          </p:nvPr>
        </p:nvSpPr>
        <p:spPr>
          <a:xfrm>
            <a:off x="1932350" y="2453594"/>
            <a:ext cx="8327299" cy="2022475"/>
          </a:xfrm>
        </p:spPr>
        <p:txBody>
          <a:bodyPr/>
          <a:lstStyle/>
          <a:p>
            <a:pPr marL="0" indent="0" algn="ctr">
              <a:buNone/>
            </a:pPr>
            <a:r>
              <a:rPr lang="en-GB" sz="3200" b="1" dirty="0">
                <a:solidFill>
                  <a:schemeClr val="accent1"/>
                </a:solidFill>
              </a:rPr>
              <a:t>The progress so far</a:t>
            </a:r>
            <a:endParaRPr lang="en-FR" sz="3200" b="1" dirty="0">
              <a:solidFill>
                <a:schemeClr val="accent1"/>
              </a:solidFill>
            </a:endParaRPr>
          </a:p>
        </p:txBody>
      </p:sp>
    </p:spTree>
    <p:extLst>
      <p:ext uri="{BB962C8B-B14F-4D97-AF65-F5344CB8AC3E}">
        <p14:creationId xmlns:p14="http://schemas.microsoft.com/office/powerpoint/2010/main" val="47676198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dirty="0"/>
              <a:t>Segmented Content</a:t>
            </a:r>
            <a:endParaRPr lang="en-GB" dirty="0"/>
          </a:p>
        </p:txBody>
      </p:sp>
      <p:sp>
        <p:nvSpPr>
          <p:cNvPr id="4" name="TextBox 3">
            <a:extLst>
              <a:ext uri="{FF2B5EF4-FFF2-40B4-BE49-F238E27FC236}">
                <a16:creationId xmlns:a16="http://schemas.microsoft.com/office/drawing/2014/main" id="{0EC64B99-7108-4044-894D-EFDEE28FD34F}"/>
              </a:ext>
            </a:extLst>
          </p:cNvPr>
          <p:cNvSpPr txBox="1"/>
          <p:nvPr/>
        </p:nvSpPr>
        <p:spPr>
          <a:xfrm>
            <a:off x="760679" y="828674"/>
            <a:ext cx="10231171" cy="83099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808080"/>
                </a:solidFill>
                <a:effectLst/>
                <a:uLnTx/>
                <a:uFillTx/>
                <a:latin typeface="Tahoma"/>
                <a:ea typeface="+mn-ea"/>
                <a:cs typeface="+mn-cs"/>
              </a:rPr>
              <a:t>Assets developed or in progress by the international team are designed to meet JYSELECA objectives and convey key messages.  As key messages are aimed at specific segments, </a:t>
            </a:r>
            <a:r>
              <a:rPr kumimoji="0" lang="en-GB" sz="1600" b="1" i="0" u="none" strike="noStrike" kern="1200" cap="none" spc="0" normalizeH="0" baseline="0" noProof="0" dirty="0">
                <a:ln>
                  <a:noFill/>
                </a:ln>
                <a:solidFill>
                  <a:srgbClr val="F58800"/>
                </a:solidFill>
                <a:effectLst/>
                <a:uLnTx/>
                <a:uFillTx/>
                <a:latin typeface="Tahoma"/>
                <a:ea typeface="+mn-ea"/>
                <a:cs typeface="+mn-cs"/>
              </a:rPr>
              <a:t>assets are therefore segmented as well</a:t>
            </a:r>
            <a:r>
              <a:rPr kumimoji="0" lang="en-GB" sz="1600" b="1" i="0" u="none" strike="noStrike" kern="1200" cap="none" spc="0" normalizeH="0" baseline="0" noProof="0" dirty="0">
                <a:ln>
                  <a:noFill/>
                </a:ln>
                <a:solidFill>
                  <a:srgbClr val="808080"/>
                </a:solidFill>
                <a:effectLst/>
                <a:uLnTx/>
                <a:uFillTx/>
                <a:latin typeface="Tahoma"/>
                <a:ea typeface="+mn-ea"/>
                <a:cs typeface="+mn-cs"/>
              </a:rPr>
              <a:t>. </a:t>
            </a:r>
          </a:p>
        </p:txBody>
      </p:sp>
      <p:pic>
        <p:nvPicPr>
          <p:cNvPr id="11" name="Picture 10">
            <a:extLst>
              <a:ext uri="{FF2B5EF4-FFF2-40B4-BE49-F238E27FC236}">
                <a16:creationId xmlns:a16="http://schemas.microsoft.com/office/drawing/2014/main" id="{A4C5B1F5-1957-4E7E-916F-AE4959E73816}"/>
              </a:ext>
            </a:extLst>
          </p:cNvPr>
          <p:cNvPicPr>
            <a:picLocks noChangeAspect="1"/>
          </p:cNvPicPr>
          <p:nvPr/>
        </p:nvPicPr>
        <p:blipFill rotWithShape="1">
          <a:blip r:embed="rId2"/>
          <a:srcRect l="47641" t="1417" b="5842"/>
          <a:stretch/>
        </p:blipFill>
        <p:spPr>
          <a:xfrm>
            <a:off x="1094532" y="1988407"/>
            <a:ext cx="6977574" cy="2328589"/>
          </a:xfrm>
          <a:prstGeom prst="rect">
            <a:avLst/>
          </a:prstGeom>
          <a:ln>
            <a:solidFill>
              <a:schemeClr val="tx2"/>
            </a:solidFill>
          </a:ln>
        </p:spPr>
      </p:pic>
      <p:pic>
        <p:nvPicPr>
          <p:cNvPr id="5" name="Picture 4">
            <a:extLst>
              <a:ext uri="{FF2B5EF4-FFF2-40B4-BE49-F238E27FC236}">
                <a16:creationId xmlns:a16="http://schemas.microsoft.com/office/drawing/2014/main" id="{2B82D7CC-D9DA-48D7-9D8D-2726CE0A981F}"/>
              </a:ext>
            </a:extLst>
          </p:cNvPr>
          <p:cNvPicPr>
            <a:picLocks noChangeAspect="1"/>
          </p:cNvPicPr>
          <p:nvPr/>
        </p:nvPicPr>
        <p:blipFill>
          <a:blip r:embed="rId3"/>
          <a:stretch>
            <a:fillRect/>
          </a:stretch>
        </p:blipFill>
        <p:spPr>
          <a:xfrm>
            <a:off x="2817526" y="4557398"/>
            <a:ext cx="3531589" cy="1943360"/>
          </a:xfrm>
          <a:prstGeom prst="rect">
            <a:avLst/>
          </a:prstGeom>
          <a:ln>
            <a:solidFill>
              <a:schemeClr val="tx2"/>
            </a:solidFill>
          </a:ln>
        </p:spPr>
      </p:pic>
    </p:spTree>
    <p:extLst>
      <p:ext uri="{BB962C8B-B14F-4D97-AF65-F5344CB8AC3E}">
        <p14:creationId xmlns:p14="http://schemas.microsoft.com/office/powerpoint/2010/main" val="27517741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dirty="0"/>
              <a:t>Adoption Ladder</a:t>
            </a:r>
            <a:endParaRPr lang="en-GB" dirty="0"/>
          </a:p>
        </p:txBody>
      </p:sp>
      <p:sp>
        <p:nvSpPr>
          <p:cNvPr id="4" name="TextBox 3">
            <a:extLst>
              <a:ext uri="{FF2B5EF4-FFF2-40B4-BE49-F238E27FC236}">
                <a16:creationId xmlns:a16="http://schemas.microsoft.com/office/drawing/2014/main" id="{0EC64B99-7108-4044-894D-EFDEE28FD34F}"/>
              </a:ext>
            </a:extLst>
          </p:cNvPr>
          <p:cNvSpPr txBox="1"/>
          <p:nvPr/>
        </p:nvSpPr>
        <p:spPr>
          <a:xfrm>
            <a:off x="760680" y="828674"/>
            <a:ext cx="8754796" cy="40011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808080"/>
                </a:solidFill>
                <a:effectLst/>
                <a:uLnTx/>
                <a:uFillTx/>
                <a:latin typeface="Tahoma"/>
                <a:ea typeface="+mn-ea"/>
                <a:cs typeface="+mn-cs"/>
              </a:rPr>
              <a:t>Cheat Sheet &amp; Additional Granularity</a:t>
            </a:r>
          </a:p>
        </p:txBody>
      </p:sp>
      <p:pic>
        <p:nvPicPr>
          <p:cNvPr id="6" name="Picture 5">
            <a:extLst>
              <a:ext uri="{FF2B5EF4-FFF2-40B4-BE49-F238E27FC236}">
                <a16:creationId xmlns:a16="http://schemas.microsoft.com/office/drawing/2014/main" id="{325B864E-A493-4100-958E-6271C70741E1}"/>
              </a:ext>
            </a:extLst>
          </p:cNvPr>
          <p:cNvPicPr>
            <a:picLocks noChangeAspect="1"/>
          </p:cNvPicPr>
          <p:nvPr/>
        </p:nvPicPr>
        <p:blipFill>
          <a:blip r:embed="rId2"/>
          <a:stretch>
            <a:fillRect/>
          </a:stretch>
        </p:blipFill>
        <p:spPr>
          <a:xfrm>
            <a:off x="827355" y="1480270"/>
            <a:ext cx="4680208" cy="2415589"/>
          </a:xfrm>
          <a:prstGeom prst="rect">
            <a:avLst/>
          </a:prstGeom>
          <a:ln>
            <a:solidFill>
              <a:schemeClr val="tx2"/>
            </a:solidFill>
          </a:ln>
        </p:spPr>
      </p:pic>
      <p:pic>
        <p:nvPicPr>
          <p:cNvPr id="9" name="Picture 8">
            <a:extLst>
              <a:ext uri="{FF2B5EF4-FFF2-40B4-BE49-F238E27FC236}">
                <a16:creationId xmlns:a16="http://schemas.microsoft.com/office/drawing/2014/main" id="{06357464-E124-45A4-9A51-3BFFDC8F1013}"/>
              </a:ext>
            </a:extLst>
          </p:cNvPr>
          <p:cNvPicPr>
            <a:picLocks noChangeAspect="1"/>
          </p:cNvPicPr>
          <p:nvPr/>
        </p:nvPicPr>
        <p:blipFill>
          <a:blip r:embed="rId3"/>
          <a:stretch>
            <a:fillRect/>
          </a:stretch>
        </p:blipFill>
        <p:spPr>
          <a:xfrm>
            <a:off x="827355" y="4112208"/>
            <a:ext cx="4680209" cy="2380450"/>
          </a:xfrm>
          <a:prstGeom prst="rect">
            <a:avLst/>
          </a:prstGeom>
          <a:ln>
            <a:solidFill>
              <a:schemeClr val="tx2"/>
            </a:solidFill>
          </a:ln>
        </p:spPr>
      </p:pic>
      <p:pic>
        <p:nvPicPr>
          <p:cNvPr id="12" name="Picture 11">
            <a:extLst>
              <a:ext uri="{FF2B5EF4-FFF2-40B4-BE49-F238E27FC236}">
                <a16:creationId xmlns:a16="http://schemas.microsoft.com/office/drawing/2014/main" id="{13C04DE3-B25F-475A-A11B-B803AA7A8983}"/>
              </a:ext>
            </a:extLst>
          </p:cNvPr>
          <p:cNvPicPr>
            <a:picLocks noChangeAspect="1"/>
          </p:cNvPicPr>
          <p:nvPr/>
        </p:nvPicPr>
        <p:blipFill>
          <a:blip r:embed="rId4"/>
          <a:stretch>
            <a:fillRect/>
          </a:stretch>
        </p:blipFill>
        <p:spPr>
          <a:xfrm>
            <a:off x="5860603" y="2705635"/>
            <a:ext cx="4949570" cy="2380450"/>
          </a:xfrm>
          <a:prstGeom prst="rect">
            <a:avLst/>
          </a:prstGeom>
          <a:ln>
            <a:solidFill>
              <a:schemeClr val="tx2"/>
            </a:solidFill>
          </a:ln>
        </p:spPr>
      </p:pic>
      <p:sp>
        <p:nvSpPr>
          <p:cNvPr id="13" name="Arrow: Down 12">
            <a:extLst>
              <a:ext uri="{FF2B5EF4-FFF2-40B4-BE49-F238E27FC236}">
                <a16:creationId xmlns:a16="http://schemas.microsoft.com/office/drawing/2014/main" id="{57398C9E-C15A-45AD-97C6-1513323E9BBB}"/>
              </a:ext>
            </a:extLst>
          </p:cNvPr>
          <p:cNvSpPr/>
          <p:nvPr/>
        </p:nvSpPr>
        <p:spPr bwMode="auto">
          <a:xfrm>
            <a:off x="5953125" y="5905500"/>
            <a:ext cx="731313" cy="952500"/>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Tree>
    <p:extLst>
      <p:ext uri="{BB962C8B-B14F-4D97-AF65-F5344CB8AC3E}">
        <p14:creationId xmlns:p14="http://schemas.microsoft.com/office/powerpoint/2010/main" val="411103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Tries JYSELECA with some patients</a:t>
            </a:r>
          </a:p>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6">
            <a:duotone>
              <a:prstClr val="black"/>
              <a:srgbClr val="FFFFFF">
                <a:tint val="45000"/>
                <a:satMod val="400000"/>
              </a:srgbClr>
            </a:duotone>
            <a:extLst>
              <a:ext uri="{BEBA8EAE-BF5A-486C-A8C5-ECC9F3942E4B}">
                <a14:imgProps xmlns:a14="http://schemas.microsoft.com/office/drawing/2010/main">
                  <a14:imgLayer r:embed="rId7">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a very broad spectrum of products including JAKs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very recently launched products </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Able to talk extensively about new and pipeline treatments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Galapagos Goal</a:t>
            </a:r>
          </a:p>
        </p:txBody>
      </p:sp>
      <p:sp>
        <p:nvSpPr>
          <p:cNvPr id="46" name="TextBox 45">
            <a:extLst>
              <a:ext uri="{FF2B5EF4-FFF2-40B4-BE49-F238E27FC236}">
                <a16:creationId xmlns:a16="http://schemas.microsoft.com/office/drawing/2014/main" id="{5EA1FAB4-ADEB-4F49-A0DA-BB153ABDC479}"/>
              </a:ext>
            </a:extLst>
          </p:cNvPr>
          <p:cNvSpPr txBox="1"/>
          <p:nvPr/>
        </p:nvSpPr>
        <p:spPr>
          <a:xfrm>
            <a:off x="34083" y="4641679"/>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Barriers</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7"/>
            <a:ext cx="1948068"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demonstrate that despite new treatments, unmet needs still remain, especially related to a balance of efficacy and safety</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Uses a wide variety of treatments 1st line, including JAKs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Occasionally uses JAKs but not consistently [high variation within segment – some are very high JAK users]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Uses a variety of products based on patient need &amp; guideline recommendations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03015" y="4202668"/>
            <a:ext cx="1932114"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Satisfied with current options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Complacency/habit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Don’t believe there are significant unmet needs that can be addressed by (another) JAK</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Believe another MOA will be needed to address unmet needs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Communication gap between patients and HCPs that masks unmet needs/treatment gaps (especially Compassionates)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err="1">
                <a:ln>
                  <a:noFill/>
                </a:ln>
                <a:solidFill>
                  <a:srgbClr val="000000"/>
                </a:solidFill>
                <a:effectLst/>
                <a:uLnTx/>
                <a:uFillTx/>
                <a:latin typeface="Tahoma" pitchFamily="-107" charset="0"/>
                <a:ea typeface="+mn-ea"/>
                <a:cs typeface="+mn-cs"/>
              </a:rPr>
              <a:t>CoVid</a:t>
            </a: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 </a:t>
            </a:r>
            <a:r>
              <a:rPr kumimoji="0" lang="en-GB" sz="750" b="0" i="0" u="none" strike="noStrike" kern="1200" cap="none" spc="0" normalizeH="0" baseline="0" noProof="0" err="1">
                <a:ln>
                  <a:noFill/>
                </a:ln>
                <a:solidFill>
                  <a:srgbClr val="000000"/>
                </a:solidFill>
                <a:effectLst/>
                <a:uLnTx/>
                <a:uFillTx/>
                <a:latin typeface="Tahoma" pitchFamily="-107" charset="0"/>
                <a:ea typeface="+mn-ea"/>
                <a:cs typeface="+mn-cs"/>
              </a:rPr>
              <a:t>context</a:t>
            </a: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 : access challenge to care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a:ea typeface="+mn-ea"/>
                <a:cs typeface="+mn-cs"/>
              </a:rPr>
              <a:t>Highly competitive environment with comparisons between treatments hard to make.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a:ea typeface="+mn-ea"/>
                <a:cs typeface="+mn-cs"/>
              </a:rPr>
              <a:t>Treatment inertia and need to overcome mindset shift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7"/>
            <a:ext cx="1885612"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ensure early positive experiences as proof of concept (and to share with peers)</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Reflects on early JYSELECA experience &amp; positive efficacy outcomes compared with other JAKs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Attends a peer-to peer discussion with local colleagues about their experiences with JYSELECA &amp; its safety profile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Attends a discussion with local expert about their experiences with JYSELECA &amp; its safety profile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9607" y="4202667"/>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1" u="none" strike="noStrike" kern="1200" cap="none" spc="0" normalizeH="0" baseline="0" noProof="0">
                <a:ln>
                  <a:noFill/>
                </a:ln>
                <a:solidFill>
                  <a:srgbClr val="000000"/>
                </a:solidFill>
                <a:effectLst/>
                <a:uLnTx/>
                <a:uFillTx/>
                <a:latin typeface="Tahoma" pitchFamily="-107" charset="0"/>
                <a:ea typeface="+mn-ea"/>
                <a:cs typeface="+mn-cs"/>
              </a:rPr>
              <a:t>Awareness &amp; Access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Access to JYSELECA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Lack of access to sampling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Lack of experience with JYSELECA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Lack of familiarity with Galapagos and new relationship with reps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1" u="none" strike="noStrike" kern="1200" cap="none" spc="0" normalizeH="0" baseline="0" noProof="0">
                <a:ln>
                  <a:noFill/>
                </a:ln>
                <a:solidFill>
                  <a:srgbClr val="000000"/>
                </a:solidFill>
                <a:effectLst/>
                <a:uLnTx/>
                <a:uFillTx/>
                <a:latin typeface="Tahoma" pitchFamily="-107" charset="0"/>
                <a:ea typeface="+mn-ea"/>
                <a:cs typeface="+mn-cs"/>
              </a:rPr>
              <a:t>Differentiation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Perceived lack of differentiation from RINVOQ</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Sees no difference in clinic relative to RINVOQ</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1" u="none" strike="noStrike" kern="1200" cap="none" spc="0" normalizeH="0" baseline="0" noProof="0">
                <a:ln>
                  <a:noFill/>
                </a:ln>
                <a:solidFill>
                  <a:srgbClr val="000000"/>
                </a:solidFill>
                <a:effectLst/>
                <a:uLnTx/>
                <a:uFillTx/>
                <a:latin typeface="Tahoma" pitchFamily="-107" charset="0"/>
                <a:ea typeface="+mn-ea"/>
                <a:cs typeface="+mn-cs"/>
              </a:rPr>
              <a:t>Negative Safety Halo</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Residual JAK concerns from 1</a:t>
            </a:r>
            <a:r>
              <a:rPr kumimoji="0" lang="en-GB" sz="750" b="0" i="0" u="none" strike="noStrike" kern="1200" cap="none" spc="0" normalizeH="0" baseline="30000" noProof="0">
                <a:ln>
                  <a:noFill/>
                </a:ln>
                <a:solidFill>
                  <a:srgbClr val="000000"/>
                </a:solidFill>
                <a:effectLst/>
                <a:uLnTx/>
                <a:uFillTx/>
                <a:latin typeface="Tahoma" pitchFamily="-107" charset="0"/>
                <a:ea typeface="+mn-ea"/>
                <a:cs typeface="+mn-cs"/>
              </a:rPr>
              <a:t>st</a:t>
            </a: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 generation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1" u="none" strike="noStrike" kern="1200" cap="none" spc="0" normalizeH="0" baseline="0" noProof="0">
                <a:ln>
                  <a:noFill/>
                </a:ln>
                <a:solidFill>
                  <a:srgbClr val="000000"/>
                </a:solidFill>
                <a:effectLst/>
                <a:uLnTx/>
                <a:uFillTx/>
                <a:latin typeface="Tahoma" pitchFamily="-107" charset="0"/>
                <a:ea typeface="+mn-ea"/>
                <a:cs typeface="+mn-cs"/>
              </a:rPr>
              <a:t>Clinical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Has a negative experience in a patient in first few patients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Lack of clarity of who the ideal JYSELECA patient is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207961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differentiate JYSELECA versus other JAKs, especially RINVOQ</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as their ‘go to’ JAK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for some patients where safety is the main concern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for some patients where safety &amp; simplicity are important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4218343"/>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Satisfaction with their current JAK and no reason to change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Prefer to have a wide armamentarium, rather than a go-to</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Like to keep options open as new entries emerge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Competitive messaging and share of voice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Uncertainty around available JYSELELCA support services for HCPs and patients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Unsure of which patient population to expand usage in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20796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create an environment that facilitates exchange of positive experiences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Shares positive experiences with colleagues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Gains depth of experience in patients where safety is a concern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Monitors feedback &amp; safety signals in JYSELECA patients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4218343"/>
            <a:ext cx="1891780"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pitchFamily="-107"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Negative experiences that temper their enthusiasm</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Wanting to appear unbiased/unaligned with a brand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209553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identify, support, and create a platform for JYSELECA advocates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Advocates JYSELECA as JAK of choice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Expands the use of JYSELECA to different types of patients so ultimately JYSELECA becomes JAK of choice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Starts to use JYSELECA as first line JAK inhibitor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4202668"/>
            <a:ext cx="1850151"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Do not have a JAK of choice and philosophically opposed to aligning with one product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Don’t have a platform from which to advocate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sp>
        <p:nvSpPr>
          <p:cNvPr id="68" name="Oval 67">
            <a:extLst>
              <a:ext uri="{FF2B5EF4-FFF2-40B4-BE49-F238E27FC236}">
                <a16:creationId xmlns:a16="http://schemas.microsoft.com/office/drawing/2014/main" id="{B93D7674-491B-45AC-98A6-F0DDC8B66C0E}"/>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58800"/>
                </a:solidFill>
                <a:effectLst/>
                <a:uLnTx/>
                <a:uFillTx/>
                <a:latin typeface="Tahoma" pitchFamily="-107" charset="0"/>
                <a:ea typeface="+mn-ea"/>
                <a:cs typeface="+mn-cs"/>
              </a:rPr>
              <a:t>1</a:t>
            </a:r>
            <a:endParaRPr kumimoji="0" lang="en-GB" sz="2000" b="1" i="0" u="none" strike="noStrike" kern="1200" cap="none" spc="0" normalizeH="0" baseline="0" noProof="0">
              <a:ln>
                <a:noFill/>
              </a:ln>
              <a:solidFill>
                <a:srgbClr val="F58800"/>
              </a:solidFill>
              <a:effectLst/>
              <a:uLnTx/>
              <a:uFillTx/>
              <a:latin typeface="Tahoma" pitchFamily="-107" charset="0"/>
              <a:ea typeface="+mn-ea"/>
              <a:cs typeface="+mn-cs"/>
            </a:endParaRPr>
          </a:p>
        </p:txBody>
      </p:sp>
    </p:spTree>
    <p:extLst>
      <p:ext uri="{BB962C8B-B14F-4D97-AF65-F5344CB8AC3E}">
        <p14:creationId xmlns:p14="http://schemas.microsoft.com/office/powerpoint/2010/main" val="145910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Tries JYSELECA with some patients</a:t>
            </a:r>
          </a:p>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a very broad spectrum of products including JAKs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very recently launched products </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Able to talk extensively about new and pipeline treatments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Messages</a:t>
            </a:r>
          </a:p>
        </p:txBody>
      </p:sp>
      <p:sp>
        <p:nvSpPr>
          <p:cNvPr id="46" name="TextBox 45">
            <a:extLst>
              <a:ext uri="{FF2B5EF4-FFF2-40B4-BE49-F238E27FC236}">
                <a16:creationId xmlns:a16="http://schemas.microsoft.com/office/drawing/2014/main" id="{5EA1FAB4-ADEB-4F49-A0DA-BB153ABDC479}"/>
              </a:ext>
            </a:extLst>
          </p:cNvPr>
          <p:cNvSpPr txBox="1"/>
          <p:nvPr/>
        </p:nvSpPr>
        <p:spPr>
          <a:xfrm>
            <a:off x="-79385" y="5296553"/>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 Source</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6"/>
            <a:ext cx="1948068"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significant need for new treatment options – they already agree with this and are keen to try new options, </a:t>
            </a:r>
            <a:r>
              <a:rPr kumimoji="0" lang="en-US" sz="800" b="0" i="0" u="none" strike="noStrike" kern="1200" cap="none" spc="0" normalizeH="0" baseline="0" noProof="0" err="1">
                <a:ln>
                  <a:noFill/>
                </a:ln>
                <a:solidFill>
                  <a:srgbClr val="000000"/>
                </a:solidFill>
                <a:effectLst/>
                <a:uLnTx/>
                <a:uFillTx/>
                <a:latin typeface="Tahoma"/>
                <a:ea typeface="+mn-ea"/>
                <a:cs typeface="+mn-cs"/>
              </a:rPr>
              <a:t>esp</a:t>
            </a:r>
            <a:r>
              <a:rPr kumimoji="0" lang="en-US" sz="800" b="0" i="0" u="none" strike="noStrike" kern="1200" cap="none" spc="0" normalizeH="0" baseline="0" noProof="0">
                <a:ln>
                  <a:noFill/>
                </a:ln>
                <a:solidFill>
                  <a:srgbClr val="000000"/>
                </a:solidFill>
                <a:effectLst/>
                <a:uLnTx/>
                <a:uFillTx/>
                <a:latin typeface="Tahoma"/>
                <a:ea typeface="+mn-ea"/>
                <a:cs typeface="+mn-cs"/>
              </a:rPr>
              <a:t> if efficacy is not compromised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need for more safe treatment options that do not compromise on efficacy</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focus on unmet needs from a patient perspective – less from an HCP perspective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Topics: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Unmet needs messaging : 1/3 patients are refractory, EULAR guidelines, (5messages in total)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FAQ on </a:t>
            </a: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CoVid</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impact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03015" y="5296554"/>
            <a:ext cx="1932114"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6"/>
            <a:ext cx="1885612"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expose to full data </a:t>
            </a:r>
            <a:r>
              <a:rPr kumimoji="0" lang="en-US" sz="800" b="0" i="0" u="none" strike="noStrike" kern="1200" cap="none" spc="0" normalizeH="0" baseline="0" noProof="0" err="1">
                <a:ln>
                  <a:noFill/>
                </a:ln>
                <a:solidFill>
                  <a:srgbClr val="000000"/>
                </a:solidFill>
                <a:effectLst/>
                <a:uLnTx/>
                <a:uFillTx/>
                <a:latin typeface="Tahoma"/>
                <a:ea typeface="+mn-ea"/>
                <a:cs typeface="+mn-cs"/>
              </a:rPr>
              <a:t>esp</a:t>
            </a:r>
            <a:r>
              <a:rPr kumimoji="0" lang="en-US" sz="800" b="0" i="0" u="none" strike="noStrike" kern="1200" cap="none" spc="0" normalizeH="0" baseline="0" noProof="0">
                <a:ln>
                  <a:noFill/>
                </a:ln>
                <a:solidFill>
                  <a:srgbClr val="000000"/>
                </a:solidFill>
                <a:effectLst/>
                <a:uLnTx/>
                <a:uFillTx/>
                <a:latin typeface="Tahoma"/>
                <a:ea typeface="+mn-ea"/>
                <a:cs typeface="+mn-cs"/>
              </a:rPr>
              <a:t> efficacy, give opportunity to try – make it easy, but they will be interested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expose to full data incl safety, ref trusted peers/colleagues and hands on experience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KOL/Peer/trusted source perspectives on JYS safety and simplicity – ‘permission to try’</a:t>
            </a: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Now available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MoA</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 selectivity (vs 1G)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Comprehensive clinical evidence : 3 CT and long term data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Strength of balance story : full strength with 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Reimbursement : (to be localised)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 (</a:t>
            </a: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Cpst</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 to be localised)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9607" y="5296553"/>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317298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reinforce experience, share additional data freely, seed need to share with others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advocate trial and follow up re experience and expansion of trial use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share/encourage patient feedback, patient perspectives, PIO</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5312229"/>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317297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provide opportunities to share experience and discuss with others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expand patient types as experience is gained – give different ‘pegs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Monitors feedback &amp; safety signals in JYSELECA patients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5312229"/>
            <a:ext cx="1891780"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319728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KOL opportunities – keeping in mind loyalty can prob not be expected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consolidate experience to lead to JAK of choice ‘peg’]</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consolidate experience and </a:t>
            </a:r>
            <a:r>
              <a:rPr kumimoji="0" lang="en-US" sz="800" b="0" i="0" u="none" strike="noStrike" kern="1200" cap="none" spc="0" normalizeH="0" baseline="0" noProof="0" err="1">
                <a:ln>
                  <a:noFill/>
                </a:ln>
                <a:solidFill>
                  <a:srgbClr val="000000"/>
                </a:solidFill>
                <a:effectLst/>
                <a:uLnTx/>
                <a:uFillTx/>
                <a:latin typeface="Tahoma"/>
                <a:ea typeface="+mn-ea"/>
                <a:cs typeface="+mn-cs"/>
              </a:rPr>
              <a:t>ptn</a:t>
            </a:r>
            <a:r>
              <a:rPr kumimoji="0" lang="en-US" sz="800" b="0" i="0" u="none" strike="noStrike" kern="1200" cap="none" spc="0" normalizeH="0" baseline="0" noProof="0">
                <a:ln>
                  <a:noFill/>
                </a:ln>
                <a:solidFill>
                  <a:srgbClr val="000000"/>
                </a:solidFill>
                <a:effectLst/>
                <a:uLnTx/>
                <a:uFillTx/>
                <a:latin typeface="Tahoma"/>
                <a:ea typeface="+mn-ea"/>
                <a:cs typeface="+mn-cs"/>
              </a:rPr>
              <a:t> feedback to lead to JAK of choice ‘peg’ and 1L use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Partnership opportunities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5296554"/>
            <a:ext cx="1850151"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sp>
        <p:nvSpPr>
          <p:cNvPr id="50" name="Oval 49">
            <a:extLst>
              <a:ext uri="{FF2B5EF4-FFF2-40B4-BE49-F238E27FC236}">
                <a16:creationId xmlns:a16="http://schemas.microsoft.com/office/drawing/2014/main" id="{CF547F53-2003-43CD-B782-D0A499EC877F}"/>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58800"/>
                </a:solidFill>
                <a:effectLst/>
                <a:uLnTx/>
                <a:uFillTx/>
                <a:latin typeface="Tahoma" pitchFamily="-107" charset="0"/>
                <a:ea typeface="+mn-ea"/>
                <a:cs typeface="+mn-cs"/>
              </a:rPr>
              <a:t>1</a:t>
            </a:r>
            <a:endParaRPr kumimoji="0" lang="en-GB" sz="2000" b="1" i="0" u="none" strike="noStrike" kern="1200" cap="none" spc="0" normalizeH="0" baseline="0" noProof="0">
              <a:ln>
                <a:noFill/>
              </a:ln>
              <a:solidFill>
                <a:srgbClr val="F58800"/>
              </a:solidFill>
              <a:effectLst/>
              <a:uLnTx/>
              <a:uFillTx/>
              <a:latin typeface="Tahoma" pitchFamily="-107" charset="0"/>
              <a:ea typeface="+mn-ea"/>
              <a:cs typeface="+mn-cs"/>
            </a:endParaRPr>
          </a:p>
        </p:txBody>
      </p:sp>
    </p:spTree>
    <p:extLst>
      <p:ext uri="{BB962C8B-B14F-4D97-AF65-F5344CB8AC3E}">
        <p14:creationId xmlns:p14="http://schemas.microsoft.com/office/powerpoint/2010/main" val="423009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851E4C15-18E4-48A6-ADDA-09343DC48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55" y="2665245"/>
            <a:ext cx="1374477" cy="1374477"/>
          </a:xfrm>
          <a:prstGeom prst="rect">
            <a:avLst/>
          </a:prstGeom>
        </p:spPr>
      </p:pic>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dirty="0"/>
              <a:t>Market Engagement</a:t>
            </a:r>
            <a:endParaRPr lang="en-GB" dirty="0"/>
          </a:p>
        </p:txBody>
      </p:sp>
      <p:sp>
        <p:nvSpPr>
          <p:cNvPr id="4" name="TextBox 3">
            <a:extLst>
              <a:ext uri="{FF2B5EF4-FFF2-40B4-BE49-F238E27FC236}">
                <a16:creationId xmlns:a16="http://schemas.microsoft.com/office/drawing/2014/main" id="{0EC64B99-7108-4044-894D-EFDEE28FD34F}"/>
              </a:ext>
            </a:extLst>
          </p:cNvPr>
          <p:cNvSpPr txBox="1"/>
          <p:nvPr/>
        </p:nvSpPr>
        <p:spPr>
          <a:xfrm>
            <a:off x="760680" y="828674"/>
            <a:ext cx="8754796" cy="40011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808080"/>
                </a:solidFill>
                <a:effectLst/>
                <a:uLnTx/>
                <a:uFillTx/>
                <a:latin typeface="Tahoma"/>
                <a:ea typeface="+mn-ea"/>
                <a:cs typeface="+mn-cs"/>
              </a:rPr>
              <a:t>Updates &amp; Progress</a:t>
            </a:r>
          </a:p>
        </p:txBody>
      </p:sp>
      <p:pic>
        <p:nvPicPr>
          <p:cNvPr id="5" name="Picture 4" descr="Icon&#10;&#10;Description automatically generated">
            <a:extLst>
              <a:ext uri="{FF2B5EF4-FFF2-40B4-BE49-F238E27FC236}">
                <a16:creationId xmlns:a16="http://schemas.microsoft.com/office/drawing/2014/main" id="{41080C2C-696D-4C9A-A93A-026ED196D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55" y="1420662"/>
            <a:ext cx="1374476" cy="1374476"/>
          </a:xfrm>
          <a:prstGeom prst="rect">
            <a:avLst/>
          </a:prstGeom>
        </p:spPr>
      </p:pic>
      <p:sp>
        <p:nvSpPr>
          <p:cNvPr id="7" name="TextBox 6">
            <a:extLst>
              <a:ext uri="{FF2B5EF4-FFF2-40B4-BE49-F238E27FC236}">
                <a16:creationId xmlns:a16="http://schemas.microsoft.com/office/drawing/2014/main" id="{4ABFA8AD-2D4A-4884-BB88-E7D8F1D3E638}"/>
              </a:ext>
            </a:extLst>
          </p:cNvPr>
          <p:cNvSpPr txBox="1"/>
          <p:nvPr/>
        </p:nvSpPr>
        <p:spPr>
          <a:xfrm>
            <a:off x="2314575" y="1800225"/>
            <a:ext cx="4705350" cy="646331"/>
          </a:xfrm>
          <a:prstGeom prst="rect">
            <a:avLst/>
          </a:prstGeom>
          <a:noFill/>
        </p:spPr>
        <p:txBody>
          <a:bodyPr wrap="square" rtlCol="0">
            <a:spAutoFit/>
          </a:bodyPr>
          <a:lstStyle/>
          <a:p>
            <a:r>
              <a:rPr lang="en-GB" b="1" dirty="0">
                <a:solidFill>
                  <a:schemeClr val="tx2"/>
                </a:solidFill>
              </a:rPr>
              <a:t>RA</a:t>
            </a:r>
            <a:r>
              <a:rPr lang="en-GB" dirty="0"/>
              <a:t>: Bought into the value of the journeys, the first market workshop is 20</a:t>
            </a:r>
            <a:r>
              <a:rPr lang="en-GB" baseline="30000" dirty="0"/>
              <a:t>th</a:t>
            </a:r>
            <a:r>
              <a:rPr lang="en-GB" dirty="0"/>
              <a:t> April </a:t>
            </a:r>
          </a:p>
        </p:txBody>
      </p:sp>
      <p:sp>
        <p:nvSpPr>
          <p:cNvPr id="15" name="TextBox 14">
            <a:extLst>
              <a:ext uri="{FF2B5EF4-FFF2-40B4-BE49-F238E27FC236}">
                <a16:creationId xmlns:a16="http://schemas.microsoft.com/office/drawing/2014/main" id="{19E4F2F5-7096-4151-B023-A63580E0EDFD}"/>
              </a:ext>
            </a:extLst>
          </p:cNvPr>
          <p:cNvSpPr txBox="1"/>
          <p:nvPr/>
        </p:nvSpPr>
        <p:spPr>
          <a:xfrm>
            <a:off x="2314575" y="3038844"/>
            <a:ext cx="4705350" cy="646331"/>
          </a:xfrm>
          <a:prstGeom prst="rect">
            <a:avLst/>
          </a:prstGeom>
          <a:noFill/>
        </p:spPr>
        <p:txBody>
          <a:bodyPr wrap="square" rtlCol="0">
            <a:spAutoFit/>
          </a:bodyPr>
          <a:lstStyle/>
          <a:p>
            <a:r>
              <a:rPr lang="en-GB" b="1" dirty="0">
                <a:solidFill>
                  <a:schemeClr val="tx2"/>
                </a:solidFill>
              </a:rPr>
              <a:t>RA</a:t>
            </a:r>
            <a:r>
              <a:rPr lang="en-GB" dirty="0"/>
              <a:t>: Bought into the value of the journeys, currently scheduling market workshops</a:t>
            </a:r>
          </a:p>
        </p:txBody>
      </p:sp>
      <p:pic>
        <p:nvPicPr>
          <p:cNvPr id="17" name="Picture 16" descr="Logo&#10;&#10;Description automatically generated">
            <a:extLst>
              <a:ext uri="{FF2B5EF4-FFF2-40B4-BE49-F238E27FC236}">
                <a16:creationId xmlns:a16="http://schemas.microsoft.com/office/drawing/2014/main" id="{3CBF5105-11BB-434A-A6F8-1927E2D79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55" y="3825258"/>
            <a:ext cx="1374476" cy="1374476"/>
          </a:xfrm>
          <a:prstGeom prst="rect">
            <a:avLst/>
          </a:prstGeom>
        </p:spPr>
      </p:pic>
      <p:sp>
        <p:nvSpPr>
          <p:cNvPr id="18" name="TextBox 17">
            <a:extLst>
              <a:ext uri="{FF2B5EF4-FFF2-40B4-BE49-F238E27FC236}">
                <a16:creationId xmlns:a16="http://schemas.microsoft.com/office/drawing/2014/main" id="{D3B9CDE2-EE40-4AEC-8383-C82DBC9862DD}"/>
              </a:ext>
            </a:extLst>
          </p:cNvPr>
          <p:cNvSpPr txBox="1"/>
          <p:nvPr/>
        </p:nvSpPr>
        <p:spPr>
          <a:xfrm>
            <a:off x="2314575" y="4189330"/>
            <a:ext cx="4705350" cy="369332"/>
          </a:xfrm>
          <a:prstGeom prst="rect">
            <a:avLst/>
          </a:prstGeom>
          <a:noFill/>
        </p:spPr>
        <p:txBody>
          <a:bodyPr wrap="square" rtlCol="0">
            <a:spAutoFit/>
          </a:bodyPr>
          <a:lstStyle/>
          <a:p>
            <a:r>
              <a:rPr lang="en-GB" b="1" dirty="0">
                <a:solidFill>
                  <a:schemeClr val="tx2"/>
                </a:solidFill>
              </a:rPr>
              <a:t>RA</a:t>
            </a:r>
            <a:r>
              <a:rPr lang="en-GB" dirty="0"/>
              <a:t>: EEVA</a:t>
            </a:r>
          </a:p>
        </p:txBody>
      </p:sp>
      <p:sp>
        <p:nvSpPr>
          <p:cNvPr id="19" name="TextBox 18">
            <a:extLst>
              <a:ext uri="{FF2B5EF4-FFF2-40B4-BE49-F238E27FC236}">
                <a16:creationId xmlns:a16="http://schemas.microsoft.com/office/drawing/2014/main" id="{9459ADC6-BE3C-4F82-9C8A-38D15A4C2CFE}"/>
              </a:ext>
            </a:extLst>
          </p:cNvPr>
          <p:cNvSpPr txBox="1"/>
          <p:nvPr/>
        </p:nvSpPr>
        <p:spPr>
          <a:xfrm>
            <a:off x="2314575" y="5560930"/>
            <a:ext cx="4705350" cy="369332"/>
          </a:xfrm>
          <a:prstGeom prst="rect">
            <a:avLst/>
          </a:prstGeom>
          <a:noFill/>
        </p:spPr>
        <p:txBody>
          <a:bodyPr wrap="square" rtlCol="0">
            <a:spAutoFit/>
          </a:bodyPr>
          <a:lstStyle/>
          <a:p>
            <a:r>
              <a:rPr lang="en-GB" b="1" dirty="0">
                <a:solidFill>
                  <a:schemeClr val="tx2"/>
                </a:solidFill>
              </a:rPr>
              <a:t>RA</a:t>
            </a:r>
            <a:r>
              <a:rPr lang="en-GB" dirty="0"/>
              <a:t>: EEVA</a:t>
            </a:r>
          </a:p>
        </p:txBody>
      </p:sp>
      <p:sp>
        <p:nvSpPr>
          <p:cNvPr id="20" name="TextBox 19">
            <a:extLst>
              <a:ext uri="{FF2B5EF4-FFF2-40B4-BE49-F238E27FC236}">
                <a16:creationId xmlns:a16="http://schemas.microsoft.com/office/drawing/2014/main" id="{D2D6BBEF-33C6-4771-A2AB-225BB52CD2A8}"/>
              </a:ext>
            </a:extLst>
          </p:cNvPr>
          <p:cNvSpPr txBox="1"/>
          <p:nvPr/>
        </p:nvSpPr>
        <p:spPr>
          <a:xfrm>
            <a:off x="760680" y="5537716"/>
            <a:ext cx="1374476" cy="369332"/>
          </a:xfrm>
          <a:prstGeom prst="rect">
            <a:avLst/>
          </a:prstGeom>
          <a:noFill/>
        </p:spPr>
        <p:txBody>
          <a:bodyPr wrap="square" rtlCol="0">
            <a:spAutoFit/>
          </a:bodyPr>
          <a:lstStyle/>
          <a:p>
            <a:pPr algn="ctr"/>
            <a:r>
              <a:rPr lang="en-GB" b="1" dirty="0"/>
              <a:t>Others</a:t>
            </a:r>
          </a:p>
        </p:txBody>
      </p:sp>
    </p:spTree>
    <p:extLst>
      <p:ext uri="{BB962C8B-B14F-4D97-AF65-F5344CB8AC3E}">
        <p14:creationId xmlns:p14="http://schemas.microsoft.com/office/powerpoint/2010/main" val="38973958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B8909-FF79-41D3-801E-B48FFDB302D7}"/>
              </a:ext>
            </a:extLst>
          </p:cNvPr>
          <p:cNvSpPr>
            <a:spLocks noGrp="1"/>
          </p:cNvSpPr>
          <p:nvPr>
            <p:ph type="ctrTitle"/>
          </p:nvPr>
        </p:nvSpPr>
        <p:spPr/>
        <p:txBody>
          <a:bodyPr/>
          <a:lstStyle/>
          <a:p>
            <a:r>
              <a:rPr lang="en-GB"/>
              <a:t>Appendix</a:t>
            </a:r>
          </a:p>
        </p:txBody>
      </p:sp>
    </p:spTree>
    <p:extLst>
      <p:ext uri="{BB962C8B-B14F-4D97-AF65-F5344CB8AC3E}">
        <p14:creationId xmlns:p14="http://schemas.microsoft.com/office/powerpoint/2010/main" val="29546758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BA71-548B-464D-9592-2BDCBFD1FBC9}"/>
              </a:ext>
            </a:extLst>
          </p:cNvPr>
          <p:cNvSpPr>
            <a:spLocks noGrp="1"/>
          </p:cNvSpPr>
          <p:nvPr>
            <p:ph type="title"/>
          </p:nvPr>
        </p:nvSpPr>
        <p:spPr>
          <a:xfrm>
            <a:off x="729379" y="259809"/>
            <a:ext cx="11363561" cy="860331"/>
          </a:xfrm>
        </p:spPr>
        <p:txBody>
          <a:bodyPr/>
          <a:lstStyle/>
          <a:p>
            <a:r>
              <a:rPr lang="en-FR" sz="3200" dirty="0"/>
              <a:t>Why OC HCP journey are important to Galapagos ?</a:t>
            </a:r>
          </a:p>
        </p:txBody>
      </p:sp>
      <p:sp>
        <p:nvSpPr>
          <p:cNvPr id="3" name="Content Placeholder 2">
            <a:extLst>
              <a:ext uri="{FF2B5EF4-FFF2-40B4-BE49-F238E27FC236}">
                <a16:creationId xmlns:a16="http://schemas.microsoft.com/office/drawing/2014/main" id="{6719C1E3-4F93-AD49-A286-9D195325DDA8}"/>
              </a:ext>
            </a:extLst>
          </p:cNvPr>
          <p:cNvSpPr>
            <a:spLocks noGrp="1"/>
          </p:cNvSpPr>
          <p:nvPr>
            <p:ph idx="10"/>
          </p:nvPr>
        </p:nvSpPr>
        <p:spPr/>
        <p:txBody>
          <a:bodyPr/>
          <a:lstStyle/>
          <a:p>
            <a:r>
              <a:rPr lang="en-US" sz="1800" b="1" dirty="0">
                <a:solidFill>
                  <a:schemeClr val="bg2"/>
                </a:solidFill>
              </a:rPr>
              <a:t>The traditional methods of engaging with HCPs </a:t>
            </a:r>
            <a:r>
              <a:rPr lang="en-US" sz="1800" b="1" dirty="0">
                <a:solidFill>
                  <a:schemeClr val="accent1"/>
                </a:solidFill>
              </a:rPr>
              <a:t>no longer </a:t>
            </a:r>
            <a:r>
              <a:rPr lang="en-US" sz="1800" b="1" dirty="0">
                <a:solidFill>
                  <a:schemeClr val="bg2"/>
                </a:solidFill>
              </a:rPr>
              <a:t>meets physician needs, and Galapagos aims to engage differently.   </a:t>
            </a:r>
            <a:endParaRPr lang="en-GB" sz="1800" b="1" dirty="0">
              <a:solidFill>
                <a:schemeClr val="bg2"/>
              </a:solidFill>
            </a:endParaRPr>
          </a:p>
          <a:p>
            <a:r>
              <a:rPr lang="en-US" sz="1800" b="1" dirty="0">
                <a:solidFill>
                  <a:schemeClr val="bg2"/>
                </a:solidFill>
              </a:rPr>
              <a:t>Galapagos is working in a highly competitive landscape, but has potential to </a:t>
            </a:r>
            <a:r>
              <a:rPr lang="en-US" sz="1800" b="1" dirty="0">
                <a:solidFill>
                  <a:schemeClr val="accent1"/>
                </a:solidFill>
              </a:rPr>
              <a:t>differentiate</a:t>
            </a:r>
            <a:r>
              <a:rPr lang="en-US" sz="1800" b="1" dirty="0">
                <a:solidFill>
                  <a:schemeClr val="bg2"/>
                </a:solidFill>
              </a:rPr>
              <a:t> itself by delivering a </a:t>
            </a:r>
            <a:r>
              <a:rPr lang="en-US" sz="1800" b="1" dirty="0">
                <a:solidFill>
                  <a:schemeClr val="accent1"/>
                </a:solidFill>
              </a:rPr>
              <a:t>segmented HCP experience</a:t>
            </a:r>
          </a:p>
          <a:p>
            <a:r>
              <a:rPr lang="en-US" sz="1800" b="1" dirty="0">
                <a:solidFill>
                  <a:schemeClr val="bg2"/>
                </a:solidFill>
              </a:rPr>
              <a:t>HCP Journeys are the tool by which </a:t>
            </a:r>
            <a:r>
              <a:rPr lang="en-US" sz="1800" b="1" dirty="0">
                <a:solidFill>
                  <a:schemeClr val="accent1"/>
                </a:solidFill>
              </a:rPr>
              <a:t>segmented customer experiences </a:t>
            </a:r>
            <a:r>
              <a:rPr lang="en-US" sz="1800" b="1" dirty="0">
                <a:solidFill>
                  <a:schemeClr val="bg2"/>
                </a:solidFill>
              </a:rPr>
              <a:t>are designed, </a:t>
            </a:r>
            <a:r>
              <a:rPr lang="en-US" sz="1800" b="1" dirty="0">
                <a:solidFill>
                  <a:schemeClr val="accent1"/>
                </a:solidFill>
              </a:rPr>
              <a:t>creating value</a:t>
            </a:r>
            <a:r>
              <a:rPr lang="en-US" sz="1800" b="1" dirty="0">
                <a:solidFill>
                  <a:schemeClr val="bg2"/>
                </a:solidFill>
              </a:rPr>
              <a:t> for customers and differentiation vs competitors.</a:t>
            </a:r>
            <a:endParaRPr lang="en-GB" sz="1800" b="1" dirty="0">
              <a:solidFill>
                <a:schemeClr val="bg2"/>
              </a:solidFill>
            </a:endParaRPr>
          </a:p>
          <a:p>
            <a:r>
              <a:rPr lang="en-US" sz="1800" b="1" dirty="0">
                <a:solidFill>
                  <a:schemeClr val="bg2"/>
                </a:solidFill>
              </a:rPr>
              <a:t>HCP Journeys are also an </a:t>
            </a:r>
            <a:r>
              <a:rPr lang="en-US" sz="1800" b="1" dirty="0">
                <a:solidFill>
                  <a:schemeClr val="accent1"/>
                </a:solidFill>
              </a:rPr>
              <a:t>effective way to align </a:t>
            </a:r>
            <a:r>
              <a:rPr lang="en-US" sz="1800" b="1" dirty="0">
                <a:solidFill>
                  <a:schemeClr val="bg2"/>
                </a:solidFill>
              </a:rPr>
              <a:t>the sales, marketing, and medical functions effectively, connecting strategy to execution. </a:t>
            </a:r>
            <a:endParaRPr lang="en-GB" sz="1800" b="1" dirty="0">
              <a:solidFill>
                <a:schemeClr val="bg2"/>
              </a:solidFill>
            </a:endParaRPr>
          </a:p>
          <a:p>
            <a:r>
              <a:rPr lang="en-GB" sz="1800" b="1" dirty="0">
                <a:solidFill>
                  <a:schemeClr val="bg2"/>
                </a:solidFill>
                <a:latin typeface="+mn-lt"/>
              </a:rPr>
              <a:t>Clear and consistent HCP Journeys are the foundation of more advanced marketing techniques</a:t>
            </a:r>
          </a:p>
          <a:p>
            <a:endParaRPr lang="en-FR" sz="1800" dirty="0"/>
          </a:p>
        </p:txBody>
      </p:sp>
    </p:spTree>
    <p:extLst>
      <p:ext uri="{BB962C8B-B14F-4D97-AF65-F5344CB8AC3E}">
        <p14:creationId xmlns:p14="http://schemas.microsoft.com/office/powerpoint/2010/main" val="196207164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HCP Journeys are the tool by which </a:t>
            </a:r>
            <a:r>
              <a:rPr kumimoji="0" lang="en-US" sz="1800" b="1" i="0" u="none" strike="noStrike" kern="1200" cap="none" spc="0" normalizeH="0" baseline="0" noProof="0">
                <a:ln>
                  <a:noFill/>
                </a:ln>
                <a:solidFill>
                  <a:srgbClr val="F58800"/>
                </a:solidFill>
                <a:effectLst/>
                <a:uLnTx/>
                <a:uFillTx/>
                <a:latin typeface="Tahoma"/>
                <a:ea typeface="+mn-ea"/>
                <a:cs typeface="+mn-cs"/>
              </a:rPr>
              <a:t>this personalisation* </a:t>
            </a:r>
            <a:r>
              <a:rPr kumimoji="0" lang="en-US" sz="1800" b="1" i="0" u="none" strike="noStrike" kern="1200" cap="none" spc="0" normalizeH="0" baseline="0" noProof="0">
                <a:ln>
                  <a:noFill/>
                </a:ln>
                <a:solidFill>
                  <a:srgbClr val="808080"/>
                </a:solidFill>
                <a:effectLst/>
                <a:uLnTx/>
                <a:uFillTx/>
                <a:latin typeface="Tahoma"/>
                <a:ea typeface="+mn-ea"/>
                <a:cs typeface="+mn-cs"/>
              </a:rPr>
              <a:t>is designed, </a:t>
            </a:r>
            <a:r>
              <a:rPr kumimoji="0" lang="en-US" sz="1800" b="1" i="0" u="none" strike="noStrike" kern="1200" cap="none" spc="0" normalizeH="0" baseline="0" noProof="0">
                <a:ln>
                  <a:noFill/>
                </a:ln>
                <a:solidFill>
                  <a:srgbClr val="F58800"/>
                </a:solidFill>
                <a:effectLst/>
                <a:uLnTx/>
                <a:uFillTx/>
                <a:latin typeface="Tahoma"/>
                <a:ea typeface="+mn-ea"/>
                <a:cs typeface="+mn-cs"/>
              </a:rPr>
              <a:t>creating value</a:t>
            </a:r>
            <a:r>
              <a:rPr kumimoji="0" lang="en-US" sz="1800" b="1" i="0" u="none" strike="noStrike" kern="1200" cap="none" spc="0" normalizeH="0" baseline="0" noProof="0">
                <a:ln>
                  <a:noFill/>
                </a:ln>
                <a:solidFill>
                  <a:srgbClr val="808080"/>
                </a:solidFill>
                <a:effectLst/>
                <a:uLnTx/>
                <a:uFillTx/>
                <a:latin typeface="Tahoma"/>
                <a:ea typeface="+mn-ea"/>
                <a:cs typeface="+mn-cs"/>
              </a:rPr>
              <a:t> for customers and differentiation vs competitors.</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21" name="TextBox 20">
            <a:extLst>
              <a:ext uri="{FF2B5EF4-FFF2-40B4-BE49-F238E27FC236}">
                <a16:creationId xmlns:a16="http://schemas.microsoft.com/office/drawing/2014/main" id="{54C69896-8BDC-4F56-BD7D-1111457775B7}"/>
              </a:ext>
            </a:extLst>
          </p:cNvPr>
          <p:cNvSpPr txBox="1"/>
          <p:nvPr/>
        </p:nvSpPr>
        <p:spPr>
          <a:xfrm>
            <a:off x="780140" y="5891946"/>
            <a:ext cx="5048926" cy="289310"/>
          </a:xfrm>
          <a:prstGeom prst="rect">
            <a:avLst/>
          </a:prstGeom>
          <a:noFill/>
        </p:spPr>
        <p:txBody>
          <a:bodyPr wrap="square">
            <a:spAutoFit/>
          </a:bodyPr>
          <a:lstStyle/>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McKinsey - </a:t>
            </a: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From product to customer experience: The new way to launch in pharma</a:t>
            </a:r>
          </a:p>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McKinsey- Marketing’s Holy Grail: Personalization at Scale</a:t>
            </a:r>
            <a:endParaRPr kumimoji="0" lang="en-US" sz="800" b="0" i="0" u="none" strike="noStrike" kern="1200" cap="none" spc="0" normalizeH="0" baseline="0" noProof="0">
              <a:ln>
                <a:noFill/>
              </a:ln>
              <a:solidFill>
                <a:prstClr val="white">
                  <a:lumMod val="75000"/>
                </a:prstClr>
              </a:solidFill>
              <a:effectLst/>
              <a:uLnTx/>
              <a:uFillTx/>
              <a:latin typeface="Tahoma"/>
              <a:ea typeface="+mn-ea"/>
              <a:cs typeface="+mn-cs"/>
            </a:endParaRPr>
          </a:p>
        </p:txBody>
      </p:sp>
      <p:sp>
        <p:nvSpPr>
          <p:cNvPr id="35" name="TextBox 34">
            <a:extLst>
              <a:ext uri="{FF2B5EF4-FFF2-40B4-BE49-F238E27FC236}">
                <a16:creationId xmlns:a16="http://schemas.microsoft.com/office/drawing/2014/main" id="{A89573AD-52C4-4C14-9182-0D5A8CE662A9}"/>
              </a:ext>
            </a:extLst>
          </p:cNvPr>
          <p:cNvSpPr txBox="1"/>
          <p:nvPr/>
        </p:nvSpPr>
        <p:spPr>
          <a:xfrm>
            <a:off x="794611" y="1917355"/>
            <a:ext cx="5034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HCP Journeys Create Value</a:t>
            </a:r>
          </a:p>
        </p:txBody>
      </p:sp>
      <p:grpSp>
        <p:nvGrpSpPr>
          <p:cNvPr id="39" name="Group 38">
            <a:extLst>
              <a:ext uri="{FF2B5EF4-FFF2-40B4-BE49-F238E27FC236}">
                <a16:creationId xmlns:a16="http://schemas.microsoft.com/office/drawing/2014/main" id="{654A91F6-C1FF-4AFC-9D5E-1CA0D0600371}"/>
              </a:ext>
            </a:extLst>
          </p:cNvPr>
          <p:cNvGrpSpPr/>
          <p:nvPr/>
        </p:nvGrpSpPr>
        <p:grpSpPr>
          <a:xfrm>
            <a:off x="780447" y="2470437"/>
            <a:ext cx="4945515" cy="755703"/>
            <a:chOff x="780447" y="2202587"/>
            <a:chExt cx="4945515" cy="755703"/>
          </a:xfrm>
        </p:grpSpPr>
        <p:sp>
          <p:nvSpPr>
            <p:cNvPr id="43" name="Rectangle: Rounded Corners 42">
              <a:extLst>
                <a:ext uri="{FF2B5EF4-FFF2-40B4-BE49-F238E27FC236}">
                  <a16:creationId xmlns:a16="http://schemas.microsoft.com/office/drawing/2014/main" id="{40A9187A-C9D1-41FE-9781-C91DA0625056}"/>
                </a:ext>
              </a:extLst>
            </p:cNvPr>
            <p:cNvSpPr/>
            <p:nvPr/>
          </p:nvSpPr>
          <p:spPr bwMode="auto">
            <a:xfrm>
              <a:off x="780447" y="2202587"/>
              <a:ext cx="494551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222222"/>
                  </a:solidFill>
                  <a:effectLst/>
                  <a:uLnTx/>
                  <a:uFillTx/>
                  <a:latin typeface="Tahoma"/>
                  <a:ea typeface="+mn-ea"/>
                  <a:cs typeface="+mn-cs"/>
                </a:rPr>
                <a:t>Focusing on journeys rather than touchpoints is correlated to </a:t>
              </a:r>
              <a:r>
                <a:rPr kumimoji="0" lang="en-GB" sz="1100" b="1" i="0" u="none" strike="noStrike" kern="1200" cap="none" spc="0" normalizeH="0" baseline="0" noProof="0" dirty="0">
                  <a:ln>
                    <a:noFill/>
                  </a:ln>
                  <a:solidFill>
                    <a:srgbClr val="222222"/>
                  </a:solidFill>
                  <a:effectLst/>
                  <a:uLnTx/>
                  <a:uFillTx/>
                  <a:latin typeface="Tahoma"/>
                  <a:ea typeface="+mn-ea"/>
                  <a:cs typeface="+mn-cs"/>
                </a:rPr>
                <a:t>higher customer satisfaction &amp; revenue growth</a:t>
              </a:r>
              <a:r>
                <a:rPr kumimoji="0" lang="en-GB" sz="700" b="1" i="0" u="none" strike="noStrike" kern="1200" cap="none" spc="0" normalizeH="0" baseline="0" noProof="0" dirty="0">
                  <a:ln>
                    <a:noFill/>
                  </a:ln>
                  <a:solidFill>
                    <a:srgbClr val="222222"/>
                  </a:solidFill>
                  <a:effectLst/>
                  <a:uLnTx/>
                  <a:uFillTx/>
                  <a:latin typeface="Tahoma"/>
                  <a:ea typeface="+mn-ea"/>
                  <a:cs typeface="+mn-cs"/>
                </a:rPr>
                <a:t>1</a:t>
              </a:r>
              <a:endParaRPr kumimoji="0" lang="en-GB" sz="1100" b="1" i="0" u="none" strike="noStrike" kern="1200" cap="none" spc="0" normalizeH="0" baseline="0" noProof="0" dirty="0">
                <a:ln>
                  <a:noFill/>
                </a:ln>
                <a:solidFill>
                  <a:srgbClr val="222222"/>
                </a:solidFill>
                <a:effectLst/>
                <a:uLnTx/>
                <a:uFillTx/>
                <a:latin typeface="Tahoma"/>
                <a:ea typeface="+mn-ea"/>
                <a:cs typeface="+mn-cs"/>
              </a:endParaRPr>
            </a:p>
          </p:txBody>
        </p:sp>
        <p:pic>
          <p:nvPicPr>
            <p:cNvPr id="22" name="Graphic 21" descr="Upward trend with solid fill">
              <a:extLst>
                <a:ext uri="{FF2B5EF4-FFF2-40B4-BE49-F238E27FC236}">
                  <a16:creationId xmlns:a16="http://schemas.microsoft.com/office/drawing/2014/main" id="{46908095-FC83-4D0E-B723-C7FF164135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305" y="2346263"/>
              <a:ext cx="480902" cy="480902"/>
            </a:xfrm>
            <a:prstGeom prst="rect">
              <a:avLst/>
            </a:prstGeom>
          </p:spPr>
        </p:pic>
      </p:grpSp>
      <p:grpSp>
        <p:nvGrpSpPr>
          <p:cNvPr id="37" name="Group 36">
            <a:extLst>
              <a:ext uri="{FF2B5EF4-FFF2-40B4-BE49-F238E27FC236}">
                <a16:creationId xmlns:a16="http://schemas.microsoft.com/office/drawing/2014/main" id="{0C6E1B41-3B47-4D62-A2FB-C6F8125265CC}"/>
              </a:ext>
            </a:extLst>
          </p:cNvPr>
          <p:cNvGrpSpPr/>
          <p:nvPr/>
        </p:nvGrpSpPr>
        <p:grpSpPr>
          <a:xfrm>
            <a:off x="780140" y="3354946"/>
            <a:ext cx="4939385" cy="755703"/>
            <a:chOff x="780140" y="3121350"/>
            <a:chExt cx="4939385" cy="755703"/>
          </a:xfrm>
        </p:grpSpPr>
        <p:sp>
          <p:nvSpPr>
            <p:cNvPr id="42" name="Rectangle: Rounded Corners 41">
              <a:extLst>
                <a:ext uri="{FF2B5EF4-FFF2-40B4-BE49-F238E27FC236}">
                  <a16:creationId xmlns:a16="http://schemas.microsoft.com/office/drawing/2014/main" id="{FF9ED32A-4F63-4C8B-B879-26749D3CDCCF}"/>
                </a:ext>
              </a:extLst>
            </p:cNvPr>
            <p:cNvSpPr/>
            <p:nvPr/>
          </p:nvSpPr>
          <p:spPr bwMode="auto">
            <a:xfrm>
              <a:off x="780140" y="3121350"/>
              <a:ext cx="493938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222222"/>
                  </a:solidFill>
                  <a:effectLst/>
                  <a:uLnTx/>
                  <a:uFillTx/>
                  <a:latin typeface="Tahoma"/>
                  <a:ea typeface="+mn-ea"/>
                  <a:cs typeface="+mn-cs"/>
                </a:rPr>
                <a:t>HCPs satisfied with their journey for a drug &amp; the pharma company’s contribution to it are </a:t>
              </a:r>
              <a:r>
                <a:rPr kumimoji="0" lang="en-GB" sz="1100" b="1" i="0" u="none" strike="noStrike" kern="1200" cap="none" spc="0" normalizeH="0" baseline="0" noProof="0" dirty="0">
                  <a:ln>
                    <a:noFill/>
                  </a:ln>
                  <a:solidFill>
                    <a:srgbClr val="222222"/>
                  </a:solidFill>
                  <a:effectLst/>
                  <a:uLnTx/>
                  <a:uFillTx/>
                  <a:latin typeface="Tahoma"/>
                  <a:ea typeface="+mn-ea"/>
                  <a:cs typeface="+mn-cs"/>
                </a:rPr>
                <a:t>2x more likely to prescribe</a:t>
              </a:r>
              <a:r>
                <a:rPr kumimoji="0" lang="en-GB" sz="1100" b="0" i="0" u="none" strike="noStrike" kern="1200" cap="none" spc="0" normalizeH="0" baseline="0" noProof="0" dirty="0">
                  <a:ln>
                    <a:noFill/>
                  </a:ln>
                  <a:solidFill>
                    <a:srgbClr val="222222"/>
                  </a:solidFill>
                  <a:effectLst/>
                  <a:uLnTx/>
                  <a:uFillTx/>
                  <a:latin typeface="Tahoma"/>
                  <a:ea typeface="+mn-ea"/>
                  <a:cs typeface="+mn-cs"/>
                </a:rPr>
                <a:t> than dissatisfied HCPs.</a:t>
              </a:r>
              <a:r>
                <a:rPr kumimoji="0" lang="en-GB" sz="700" b="0" i="0" u="none" strike="noStrike" kern="1200" cap="none" spc="0" normalizeH="0" baseline="0" noProof="0" dirty="0">
                  <a:ln>
                    <a:noFill/>
                  </a:ln>
                  <a:solidFill>
                    <a:srgbClr val="222222"/>
                  </a:solidFill>
                  <a:effectLst/>
                  <a:uLnTx/>
                  <a:uFillTx/>
                  <a:latin typeface="Tahoma"/>
                  <a:ea typeface="+mn-ea"/>
                  <a:cs typeface="+mn-cs"/>
                </a:rPr>
                <a:t>1</a:t>
              </a:r>
              <a:endParaRPr kumimoji="0" lang="en-GB" sz="1100" b="0" i="0" u="none" strike="noStrike" kern="1200" cap="none" spc="0" normalizeH="0" baseline="0" noProof="0" dirty="0">
                <a:ln>
                  <a:noFill/>
                </a:ln>
                <a:solidFill>
                  <a:srgbClr val="000000"/>
                </a:solidFill>
                <a:effectLst/>
                <a:uLnTx/>
                <a:uFillTx/>
                <a:latin typeface="Tahoma"/>
                <a:ea typeface="+mn-ea"/>
                <a:cs typeface="+mn-cs"/>
              </a:endParaRPr>
            </a:p>
          </p:txBody>
        </p:sp>
        <p:pic>
          <p:nvPicPr>
            <p:cNvPr id="5" name="Graphic 4" descr="Medicine with solid fill">
              <a:extLst>
                <a:ext uri="{FF2B5EF4-FFF2-40B4-BE49-F238E27FC236}">
                  <a16:creationId xmlns:a16="http://schemas.microsoft.com/office/drawing/2014/main" id="{EA9D05E3-F5FF-4A27-979C-492D9244C0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0305" y="3242949"/>
              <a:ext cx="480902" cy="480902"/>
            </a:xfrm>
            <a:prstGeom prst="rect">
              <a:avLst/>
            </a:prstGeom>
          </p:spPr>
        </p:pic>
      </p:grpSp>
      <p:grpSp>
        <p:nvGrpSpPr>
          <p:cNvPr id="34" name="Group 33">
            <a:extLst>
              <a:ext uri="{FF2B5EF4-FFF2-40B4-BE49-F238E27FC236}">
                <a16:creationId xmlns:a16="http://schemas.microsoft.com/office/drawing/2014/main" id="{4D50AC23-F761-4501-9760-6FF38D4D3ACB}"/>
              </a:ext>
            </a:extLst>
          </p:cNvPr>
          <p:cNvGrpSpPr/>
          <p:nvPr/>
        </p:nvGrpSpPr>
        <p:grpSpPr>
          <a:xfrm>
            <a:off x="789512" y="4239455"/>
            <a:ext cx="4939385" cy="743938"/>
            <a:chOff x="789512" y="3964990"/>
            <a:chExt cx="4939385" cy="743938"/>
          </a:xfrm>
        </p:grpSpPr>
        <p:sp>
          <p:nvSpPr>
            <p:cNvPr id="41" name="Rectangle: Rounded Corners 40">
              <a:extLst>
                <a:ext uri="{FF2B5EF4-FFF2-40B4-BE49-F238E27FC236}">
                  <a16:creationId xmlns:a16="http://schemas.microsoft.com/office/drawing/2014/main" id="{5DDD9B74-8F12-4039-94EF-3E8A5579496E}"/>
                </a:ext>
              </a:extLst>
            </p:cNvPr>
            <p:cNvSpPr/>
            <p:nvPr/>
          </p:nvSpPr>
          <p:spPr bwMode="auto">
            <a:xfrm>
              <a:off x="789512" y="3964990"/>
              <a:ext cx="4939385" cy="743938"/>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Personalization across industries </a:t>
              </a:r>
              <a:r>
                <a:rPr kumimoji="0" lang="en-US" sz="1100" b="1" i="0" u="none" strike="noStrike" kern="1200" cap="none" spc="0" normalizeH="0" baseline="0" noProof="0" dirty="0">
                  <a:ln>
                    <a:noFill/>
                  </a:ln>
                  <a:solidFill>
                    <a:srgbClr val="000000"/>
                  </a:solidFill>
                  <a:effectLst/>
                  <a:uLnTx/>
                  <a:uFillTx/>
                  <a:latin typeface="Tahoma"/>
                  <a:ea typeface="+mn-ea"/>
                  <a:cs typeface="+mn-cs"/>
                </a:rPr>
                <a:t>reduces acquisition costs </a:t>
              </a:r>
              <a:r>
                <a:rPr kumimoji="0" lang="en-US" sz="1100" b="0" i="0" u="none" strike="noStrike" kern="1200" cap="none" spc="0" normalizeH="0" baseline="0" noProof="0" dirty="0">
                  <a:ln>
                    <a:noFill/>
                  </a:ln>
                  <a:solidFill>
                    <a:srgbClr val="000000"/>
                  </a:solidFill>
                  <a:effectLst/>
                  <a:uLnTx/>
                  <a:uFillTx/>
                  <a:latin typeface="Tahoma"/>
                  <a:ea typeface="+mn-ea"/>
                  <a:cs typeface="+mn-cs"/>
                </a:rPr>
                <a:t>by 50% and </a:t>
              </a:r>
              <a:r>
                <a:rPr kumimoji="0" lang="en-US" sz="1100" b="1" i="0" u="none" strike="noStrike" kern="1200" cap="none" spc="0" normalizeH="0" baseline="0" noProof="0" dirty="0">
                  <a:ln>
                    <a:noFill/>
                  </a:ln>
                  <a:solidFill>
                    <a:srgbClr val="000000"/>
                  </a:solidFill>
                  <a:effectLst/>
                  <a:uLnTx/>
                  <a:uFillTx/>
                  <a:latin typeface="Tahoma"/>
                  <a:ea typeface="+mn-ea"/>
                  <a:cs typeface="+mn-cs"/>
                </a:rPr>
                <a:t>increases efficiency </a:t>
              </a:r>
              <a:r>
                <a:rPr kumimoji="0" lang="en-US" sz="1100" b="0" i="0" u="none" strike="noStrike" kern="1200" cap="none" spc="0" normalizeH="0" baseline="0" noProof="0" dirty="0">
                  <a:ln>
                    <a:noFill/>
                  </a:ln>
                  <a:solidFill>
                    <a:srgbClr val="000000"/>
                  </a:solidFill>
                  <a:effectLst/>
                  <a:uLnTx/>
                  <a:uFillTx/>
                  <a:latin typeface="Tahoma"/>
                  <a:ea typeface="+mn-ea"/>
                  <a:cs typeface="+mn-cs"/>
                </a:rPr>
                <a:t>of marketing spend by 10-30%.</a:t>
              </a:r>
              <a:r>
                <a:rPr kumimoji="0" lang="en-US" sz="700" b="0" i="0" u="none" strike="noStrike" kern="1200" cap="none" spc="0" normalizeH="0" baseline="0" noProof="0" dirty="0">
                  <a:ln>
                    <a:noFill/>
                  </a:ln>
                  <a:solidFill>
                    <a:srgbClr val="000000"/>
                  </a:solidFill>
                  <a:effectLst/>
                  <a:uLnTx/>
                  <a:uFillTx/>
                  <a:latin typeface="Tahoma"/>
                  <a:ea typeface="+mn-ea"/>
                  <a:cs typeface="+mn-cs"/>
                </a:rPr>
                <a:t>2</a:t>
              </a:r>
              <a:endParaRPr kumimoji="0" lang="en-GB" sz="1100" b="0" i="0" u="none" strike="noStrike" kern="1200" cap="none" spc="0" normalizeH="0" baseline="0" noProof="0" dirty="0">
                <a:ln>
                  <a:noFill/>
                </a:ln>
                <a:solidFill>
                  <a:srgbClr val="000000"/>
                </a:solidFill>
                <a:effectLst/>
                <a:uLnTx/>
                <a:uFillTx/>
                <a:latin typeface="Tahoma"/>
                <a:ea typeface="+mn-ea"/>
                <a:cs typeface="+mn-cs"/>
              </a:endParaRPr>
            </a:p>
          </p:txBody>
        </p:sp>
        <p:pic>
          <p:nvPicPr>
            <p:cNvPr id="7" name="Graphic 6" descr="Money with solid fill">
              <a:extLst>
                <a:ext uri="{FF2B5EF4-FFF2-40B4-BE49-F238E27FC236}">
                  <a16:creationId xmlns:a16="http://schemas.microsoft.com/office/drawing/2014/main" id="{79857DCD-0A2F-497A-B593-5A2CC722EB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0305" y="4065748"/>
              <a:ext cx="480902" cy="480902"/>
            </a:xfrm>
            <a:prstGeom prst="rect">
              <a:avLst/>
            </a:prstGeom>
          </p:spPr>
        </p:pic>
      </p:grpSp>
      <p:grpSp>
        <p:nvGrpSpPr>
          <p:cNvPr id="20" name="Group 19">
            <a:extLst>
              <a:ext uri="{FF2B5EF4-FFF2-40B4-BE49-F238E27FC236}">
                <a16:creationId xmlns:a16="http://schemas.microsoft.com/office/drawing/2014/main" id="{C76385F1-B081-46DD-945C-5D6C6D287AD2}"/>
              </a:ext>
            </a:extLst>
          </p:cNvPr>
          <p:cNvGrpSpPr/>
          <p:nvPr/>
        </p:nvGrpSpPr>
        <p:grpSpPr>
          <a:xfrm>
            <a:off x="789512" y="5112199"/>
            <a:ext cx="4939385" cy="680132"/>
            <a:chOff x="789512" y="4844349"/>
            <a:chExt cx="4939385" cy="680132"/>
          </a:xfrm>
        </p:grpSpPr>
        <p:sp>
          <p:nvSpPr>
            <p:cNvPr id="19" name="Rectangle: Rounded Corners 18">
              <a:extLst>
                <a:ext uri="{FF2B5EF4-FFF2-40B4-BE49-F238E27FC236}">
                  <a16:creationId xmlns:a16="http://schemas.microsoft.com/office/drawing/2014/main" id="{860660ED-C442-4B96-BDD0-88243016BF52}"/>
                </a:ext>
              </a:extLst>
            </p:cNvPr>
            <p:cNvSpPr/>
            <p:nvPr/>
          </p:nvSpPr>
          <p:spPr bwMode="auto">
            <a:xfrm>
              <a:off x="789512" y="4844349"/>
              <a:ext cx="4939385" cy="68013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Customers gain the ability to see </a:t>
              </a:r>
              <a:r>
                <a:rPr kumimoji="0" lang="en-US" sz="1100" b="1" i="0" u="none" strike="noStrike" kern="1200" cap="none" spc="0" normalizeH="0" baseline="0" noProof="0" dirty="0">
                  <a:ln>
                    <a:noFill/>
                  </a:ln>
                  <a:solidFill>
                    <a:srgbClr val="000000"/>
                  </a:solidFill>
                  <a:effectLst/>
                  <a:uLnTx/>
                  <a:uFillTx/>
                  <a:latin typeface="Tahoma"/>
                  <a:ea typeface="+mn-ea"/>
                  <a:cs typeface="+mn-cs"/>
                </a:rPr>
                <a:t>the right information at the right time, in their preferred channel</a:t>
              </a:r>
              <a:endParaRPr kumimoji="0" lang="en-GB" sz="1100" b="1" i="0" u="none" strike="noStrike" kern="1200" cap="none" spc="0" normalizeH="0" baseline="0" noProof="0" dirty="0">
                <a:ln>
                  <a:noFill/>
                </a:ln>
                <a:solidFill>
                  <a:srgbClr val="000000"/>
                </a:solidFill>
                <a:effectLst/>
                <a:uLnTx/>
                <a:uFillTx/>
                <a:latin typeface="Tahoma"/>
                <a:ea typeface="+mn-ea"/>
                <a:cs typeface="+mn-cs"/>
              </a:endParaRPr>
            </a:p>
          </p:txBody>
        </p:sp>
        <p:pic>
          <p:nvPicPr>
            <p:cNvPr id="9" name="Graphic 8" descr="Target with solid fill">
              <a:extLst>
                <a:ext uri="{FF2B5EF4-FFF2-40B4-BE49-F238E27FC236}">
                  <a16:creationId xmlns:a16="http://schemas.microsoft.com/office/drawing/2014/main" id="{F6EB4A0A-6CDF-4938-BF8C-9C539F0B5D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0305" y="4943964"/>
              <a:ext cx="480902" cy="480902"/>
            </a:xfrm>
            <a:prstGeom prst="rect">
              <a:avLst/>
            </a:prstGeom>
          </p:spPr>
        </p:pic>
      </p:grpSp>
      <p:sp>
        <p:nvSpPr>
          <p:cNvPr id="23" name="TextBox 22">
            <a:extLst>
              <a:ext uri="{FF2B5EF4-FFF2-40B4-BE49-F238E27FC236}">
                <a16:creationId xmlns:a16="http://schemas.microsoft.com/office/drawing/2014/main" id="{9509231F-D88B-4D2E-8C77-58006FBF1176}"/>
              </a:ext>
            </a:extLst>
          </p:cNvPr>
          <p:cNvSpPr txBox="1"/>
          <p:nvPr/>
        </p:nvSpPr>
        <p:spPr>
          <a:xfrm>
            <a:off x="5904793" y="1937827"/>
            <a:ext cx="6091691" cy="3995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They Enable Launch Execution</a:t>
            </a:r>
          </a:p>
        </p:txBody>
      </p:sp>
      <p:sp>
        <p:nvSpPr>
          <p:cNvPr id="24" name="TextBox 23">
            <a:extLst>
              <a:ext uri="{FF2B5EF4-FFF2-40B4-BE49-F238E27FC236}">
                <a16:creationId xmlns:a16="http://schemas.microsoft.com/office/drawing/2014/main" id="{B426E978-9C43-47EF-9B22-3405F836A93D}"/>
              </a:ext>
            </a:extLst>
          </p:cNvPr>
          <p:cNvSpPr txBox="1"/>
          <p:nvPr/>
        </p:nvSpPr>
        <p:spPr>
          <a:xfrm>
            <a:off x="6502925" y="247082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OC HCP Journeys collect &amp; visualize…</a:t>
            </a:r>
          </a:p>
        </p:txBody>
      </p:sp>
      <p:sp>
        <p:nvSpPr>
          <p:cNvPr id="27" name="Rectangle: Rounded Corners 26">
            <a:extLst>
              <a:ext uri="{FF2B5EF4-FFF2-40B4-BE49-F238E27FC236}">
                <a16:creationId xmlns:a16="http://schemas.microsoft.com/office/drawing/2014/main" id="{3A8609E8-81E8-4AD2-91FB-EFF0534B0E21}"/>
              </a:ext>
            </a:extLst>
          </p:cNvPr>
          <p:cNvSpPr/>
          <p:nvPr/>
        </p:nvSpPr>
        <p:spPr bwMode="auto">
          <a:xfrm>
            <a:off x="7283001" y="2867500"/>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Content</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What is being said to an HCP</a:t>
            </a:r>
          </a:p>
        </p:txBody>
      </p:sp>
      <p:pic>
        <p:nvPicPr>
          <p:cNvPr id="6" name="Graphic 5" descr="Chat bubble with solid fill">
            <a:extLst>
              <a:ext uri="{FF2B5EF4-FFF2-40B4-BE49-F238E27FC236}">
                <a16:creationId xmlns:a16="http://schemas.microsoft.com/office/drawing/2014/main" id="{52EA2B34-7191-45BB-8933-9B0ECCB1EF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6393" y="2980894"/>
            <a:ext cx="426575" cy="426575"/>
          </a:xfrm>
          <a:prstGeom prst="rect">
            <a:avLst/>
          </a:prstGeom>
        </p:spPr>
      </p:pic>
      <p:sp>
        <p:nvSpPr>
          <p:cNvPr id="28" name="Rectangle: Rounded Corners 27">
            <a:extLst>
              <a:ext uri="{FF2B5EF4-FFF2-40B4-BE49-F238E27FC236}">
                <a16:creationId xmlns:a16="http://schemas.microsoft.com/office/drawing/2014/main" id="{2A152670-F337-43D7-8229-A6A1FF1AD393}"/>
              </a:ext>
            </a:extLst>
          </p:cNvPr>
          <p:cNvSpPr/>
          <p:nvPr/>
        </p:nvSpPr>
        <p:spPr bwMode="auto">
          <a:xfrm>
            <a:off x="7283001" y="3495961"/>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Channel</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it is being delivered</a:t>
            </a:r>
          </a:p>
        </p:txBody>
      </p:sp>
      <p:sp>
        <p:nvSpPr>
          <p:cNvPr id="32" name="Rectangle: Rounded Corners 31">
            <a:extLst>
              <a:ext uri="{FF2B5EF4-FFF2-40B4-BE49-F238E27FC236}">
                <a16:creationId xmlns:a16="http://schemas.microsoft.com/office/drawing/2014/main" id="{AB37F83E-9874-41E5-B03E-7E4A7400A19A}"/>
              </a:ext>
            </a:extLst>
          </p:cNvPr>
          <p:cNvSpPr/>
          <p:nvPr/>
        </p:nvSpPr>
        <p:spPr bwMode="auto">
          <a:xfrm>
            <a:off x="7298191" y="4145434"/>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Adoption Ladder</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When it should be said</a:t>
            </a:r>
          </a:p>
        </p:txBody>
      </p:sp>
      <p:pic>
        <p:nvPicPr>
          <p:cNvPr id="13" name="Graphic 12" descr="Target Audience with solid fill">
            <a:extLst>
              <a:ext uri="{FF2B5EF4-FFF2-40B4-BE49-F238E27FC236}">
                <a16:creationId xmlns:a16="http://schemas.microsoft.com/office/drawing/2014/main" id="{19BEA3C3-06DA-4D7E-90D7-F931D66263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56393" y="3572245"/>
            <a:ext cx="426575" cy="426575"/>
          </a:xfrm>
          <a:prstGeom prst="rect">
            <a:avLst/>
          </a:prstGeom>
        </p:spPr>
      </p:pic>
      <p:pic>
        <p:nvPicPr>
          <p:cNvPr id="16" name="Graphic 15" descr="Pyramid with levels with solid fill">
            <a:extLst>
              <a:ext uri="{FF2B5EF4-FFF2-40B4-BE49-F238E27FC236}">
                <a16:creationId xmlns:a16="http://schemas.microsoft.com/office/drawing/2014/main" id="{2DAD7D5E-9638-4175-A89D-EC598924F0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97413" y="4228730"/>
            <a:ext cx="387795" cy="387795"/>
          </a:xfrm>
          <a:prstGeom prst="rect">
            <a:avLst/>
          </a:prstGeom>
        </p:spPr>
      </p:pic>
      <p:sp>
        <p:nvSpPr>
          <p:cNvPr id="36" name="TextBox 35">
            <a:extLst>
              <a:ext uri="{FF2B5EF4-FFF2-40B4-BE49-F238E27FC236}">
                <a16:creationId xmlns:a16="http://schemas.microsoft.com/office/drawing/2014/main" id="{BD7A6AE5-C1B0-436B-9AC4-649EF890E006}"/>
              </a:ext>
            </a:extLst>
          </p:cNvPr>
          <p:cNvSpPr txBox="1"/>
          <p:nvPr/>
        </p:nvSpPr>
        <p:spPr>
          <a:xfrm>
            <a:off x="6431630" y="556938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…Into </a:t>
            </a:r>
            <a:r>
              <a:rPr kumimoji="0" lang="en-US" sz="1600" b="1" i="0" u="none" strike="noStrike" kern="1200" cap="none" spc="0" normalizeH="0" baseline="0" noProof="0">
                <a:ln>
                  <a:noFill/>
                </a:ln>
                <a:solidFill>
                  <a:srgbClr val="F58800"/>
                </a:solidFill>
                <a:effectLst/>
                <a:uLnTx/>
                <a:uFillTx/>
                <a:latin typeface="Tahoma"/>
                <a:ea typeface="+mn-ea"/>
                <a:cs typeface="+mn-cs"/>
              </a:rPr>
              <a:t>one executable view</a:t>
            </a:r>
          </a:p>
        </p:txBody>
      </p:sp>
      <p:sp>
        <p:nvSpPr>
          <p:cNvPr id="3" name="TextBox 2">
            <a:extLst>
              <a:ext uri="{FF2B5EF4-FFF2-40B4-BE49-F238E27FC236}">
                <a16:creationId xmlns:a16="http://schemas.microsoft.com/office/drawing/2014/main" id="{6235F1FF-FD0E-4567-907D-E8DC6F6C16AC}"/>
              </a:ext>
            </a:extLst>
          </p:cNvPr>
          <p:cNvSpPr txBox="1"/>
          <p:nvPr/>
        </p:nvSpPr>
        <p:spPr>
          <a:xfrm>
            <a:off x="862418" y="6622316"/>
            <a:ext cx="1024226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a:ln>
                  <a:noFill/>
                </a:ln>
                <a:solidFill>
                  <a:srgbClr val="000000"/>
                </a:solidFill>
                <a:effectLst/>
                <a:uLnTx/>
                <a:uFillTx/>
                <a:latin typeface="Tahoma"/>
                <a:ea typeface="+mn-ea"/>
                <a:cs typeface="+mn-cs"/>
              </a:rPr>
              <a:t>*Personalisation here is defined as the ability to deliver on segmented engagements, meaning the message, timing and channel is tailored to each HCP.</a:t>
            </a:r>
          </a:p>
        </p:txBody>
      </p:sp>
      <p:sp>
        <p:nvSpPr>
          <p:cNvPr id="33" name="Rectangle: Rounded Corners 32">
            <a:extLst>
              <a:ext uri="{FF2B5EF4-FFF2-40B4-BE49-F238E27FC236}">
                <a16:creationId xmlns:a16="http://schemas.microsoft.com/office/drawing/2014/main" id="{C066C1C3-053F-4E30-807A-1CDBEB6D6791}"/>
              </a:ext>
            </a:extLst>
          </p:cNvPr>
          <p:cNvSpPr/>
          <p:nvPr/>
        </p:nvSpPr>
        <p:spPr bwMode="auto">
          <a:xfrm>
            <a:off x="7283001" y="4794907"/>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Segmentation</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this varies between HCPs</a:t>
            </a:r>
          </a:p>
        </p:txBody>
      </p:sp>
      <p:pic>
        <p:nvPicPr>
          <p:cNvPr id="11" name="Graphic 10" descr="Pie chart with solid fill">
            <a:extLst>
              <a:ext uri="{FF2B5EF4-FFF2-40B4-BE49-F238E27FC236}">
                <a16:creationId xmlns:a16="http://schemas.microsoft.com/office/drawing/2014/main" id="{7D28D74B-193C-41F2-AEE3-367CC4FB4C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8679" y="4896759"/>
            <a:ext cx="387795" cy="387795"/>
          </a:xfrm>
          <a:prstGeom prst="rect">
            <a:avLst/>
          </a:prstGeom>
        </p:spPr>
      </p:pic>
    </p:spTree>
    <p:extLst>
      <p:ext uri="{BB962C8B-B14F-4D97-AF65-F5344CB8AC3E}">
        <p14:creationId xmlns:p14="http://schemas.microsoft.com/office/powerpoint/2010/main" val="1572598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HCP Journeys are also an </a:t>
            </a:r>
            <a:r>
              <a:rPr kumimoji="0" lang="en-US" sz="1800" b="1" i="0" u="none" strike="noStrike" kern="1200" cap="none" spc="0" normalizeH="0" baseline="0" noProof="0">
                <a:ln>
                  <a:noFill/>
                </a:ln>
                <a:solidFill>
                  <a:srgbClr val="F58800"/>
                </a:solidFill>
                <a:effectLst/>
                <a:uLnTx/>
                <a:uFillTx/>
                <a:latin typeface="Tahoma"/>
                <a:ea typeface="+mn-ea"/>
                <a:cs typeface="+mn-cs"/>
              </a:rPr>
              <a:t>effective way to align </a:t>
            </a:r>
            <a:r>
              <a:rPr kumimoji="0" lang="en-US" sz="1800" b="1" i="0" u="none" strike="noStrike" kern="1200" cap="none" spc="0" normalizeH="0" baseline="0" noProof="0">
                <a:ln>
                  <a:noFill/>
                </a:ln>
                <a:solidFill>
                  <a:srgbClr val="808080"/>
                </a:solidFill>
                <a:effectLst/>
                <a:uLnTx/>
                <a:uFillTx/>
                <a:latin typeface="Tahoma"/>
                <a:ea typeface="+mn-ea"/>
                <a:cs typeface="+mn-cs"/>
              </a:rPr>
              <a:t>the sales, marketing, and medical functions effectively, connecting strategy to execution. </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pic>
        <p:nvPicPr>
          <p:cNvPr id="29" name="Picture 28" descr="A picture containing text, electronics, screenshot, display&#10;&#10;Description automatically generated">
            <a:extLst>
              <a:ext uri="{FF2B5EF4-FFF2-40B4-BE49-F238E27FC236}">
                <a16:creationId xmlns:a16="http://schemas.microsoft.com/office/drawing/2014/main" id="{7782E6AE-5196-4CF0-9828-FFD68860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800" y="2923386"/>
            <a:ext cx="2703873" cy="1732686"/>
          </a:xfrm>
          <a:prstGeom prst="rect">
            <a:avLst/>
          </a:prstGeom>
        </p:spPr>
      </p:pic>
      <p:sp>
        <p:nvSpPr>
          <p:cNvPr id="4" name="TextBox 3">
            <a:extLst>
              <a:ext uri="{FF2B5EF4-FFF2-40B4-BE49-F238E27FC236}">
                <a16:creationId xmlns:a16="http://schemas.microsoft.com/office/drawing/2014/main" id="{B0E2A570-31A2-4DE7-BB65-D12E00320A6C}"/>
              </a:ext>
            </a:extLst>
          </p:cNvPr>
          <p:cNvSpPr txBox="1"/>
          <p:nvPr/>
        </p:nvSpPr>
        <p:spPr>
          <a:xfrm>
            <a:off x="760679" y="1912571"/>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Sales</a:t>
            </a:r>
          </a:p>
        </p:txBody>
      </p:sp>
      <p:sp>
        <p:nvSpPr>
          <p:cNvPr id="31" name="TextBox 30">
            <a:extLst>
              <a:ext uri="{FF2B5EF4-FFF2-40B4-BE49-F238E27FC236}">
                <a16:creationId xmlns:a16="http://schemas.microsoft.com/office/drawing/2014/main" id="{F6A20CD8-6B45-4095-A106-5C86C23503BA}"/>
              </a:ext>
            </a:extLst>
          </p:cNvPr>
          <p:cNvSpPr txBox="1"/>
          <p:nvPr/>
        </p:nvSpPr>
        <p:spPr>
          <a:xfrm>
            <a:off x="2615415" y="1912571"/>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Medical </a:t>
            </a:r>
          </a:p>
        </p:txBody>
      </p:sp>
      <p:sp>
        <p:nvSpPr>
          <p:cNvPr id="33" name="TextBox 32">
            <a:extLst>
              <a:ext uri="{FF2B5EF4-FFF2-40B4-BE49-F238E27FC236}">
                <a16:creationId xmlns:a16="http://schemas.microsoft.com/office/drawing/2014/main" id="{8573CA03-D881-4C35-8D3A-E21C09618898}"/>
              </a:ext>
            </a:extLst>
          </p:cNvPr>
          <p:cNvSpPr txBox="1"/>
          <p:nvPr/>
        </p:nvSpPr>
        <p:spPr>
          <a:xfrm>
            <a:off x="4374901" y="1912571"/>
            <a:ext cx="1465958" cy="3648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Marketing </a:t>
            </a:r>
          </a:p>
        </p:txBody>
      </p:sp>
      <p:sp>
        <p:nvSpPr>
          <p:cNvPr id="34" name="TextBox 33">
            <a:extLst>
              <a:ext uri="{FF2B5EF4-FFF2-40B4-BE49-F238E27FC236}">
                <a16:creationId xmlns:a16="http://schemas.microsoft.com/office/drawing/2014/main" id="{DAA89389-213C-4933-AEAE-91960D6A83F0}"/>
              </a:ext>
            </a:extLst>
          </p:cNvPr>
          <p:cNvSpPr txBox="1"/>
          <p:nvPr/>
        </p:nvSpPr>
        <p:spPr>
          <a:xfrm>
            <a:off x="2313412" y="4603952"/>
            <a:ext cx="1951190" cy="3648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HCP Journey </a:t>
            </a:r>
          </a:p>
        </p:txBody>
      </p:sp>
      <p:sp>
        <p:nvSpPr>
          <p:cNvPr id="35" name="TextBox 34">
            <a:extLst>
              <a:ext uri="{FF2B5EF4-FFF2-40B4-BE49-F238E27FC236}">
                <a16:creationId xmlns:a16="http://schemas.microsoft.com/office/drawing/2014/main" id="{4E02A550-2F04-4E44-88AC-9E5CD663D913}"/>
              </a:ext>
            </a:extLst>
          </p:cNvPr>
          <p:cNvSpPr txBox="1"/>
          <p:nvPr/>
        </p:nvSpPr>
        <p:spPr>
          <a:xfrm>
            <a:off x="2313412" y="4888983"/>
            <a:ext cx="19511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808080"/>
                </a:solidFill>
                <a:effectLst/>
                <a:uLnTx/>
                <a:uFillTx/>
                <a:latin typeface="Tahoma"/>
                <a:ea typeface="+mn-ea"/>
                <a:cs typeface="+mn-cs"/>
              </a:rPr>
              <a:t>Illustrative</a:t>
            </a:r>
          </a:p>
        </p:txBody>
      </p:sp>
      <p:cxnSp>
        <p:nvCxnSpPr>
          <p:cNvPr id="6" name="Straight Arrow Connector 5">
            <a:extLst>
              <a:ext uri="{FF2B5EF4-FFF2-40B4-BE49-F238E27FC236}">
                <a16:creationId xmlns:a16="http://schemas.microsoft.com/office/drawing/2014/main" id="{B38F2C17-578E-4AE6-ABD3-C555871EC5DA}"/>
              </a:ext>
            </a:extLst>
          </p:cNvPr>
          <p:cNvCxnSpPr>
            <a:stCxn id="4" idx="2"/>
            <a:endCxn id="29" idx="0"/>
          </p:cNvCxnSpPr>
          <p:nvPr/>
        </p:nvCxnSpPr>
        <p:spPr bwMode="auto">
          <a:xfrm>
            <a:off x="1427024" y="2281903"/>
            <a:ext cx="1871713"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4C4F9A91-63F8-4DBF-B890-4F0DACC19B3F}"/>
              </a:ext>
            </a:extLst>
          </p:cNvPr>
          <p:cNvCxnSpPr>
            <a:cxnSpLocks/>
            <a:stCxn id="31" idx="2"/>
            <a:endCxn id="29" idx="0"/>
          </p:cNvCxnSpPr>
          <p:nvPr/>
        </p:nvCxnSpPr>
        <p:spPr bwMode="auto">
          <a:xfrm>
            <a:off x="3281760" y="2281903"/>
            <a:ext cx="16977"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E7B2B240-C355-4B86-9F42-C106032AFD44}"/>
              </a:ext>
            </a:extLst>
          </p:cNvPr>
          <p:cNvCxnSpPr>
            <a:cxnSpLocks/>
            <a:stCxn id="33" idx="2"/>
            <a:endCxn id="29" idx="0"/>
          </p:cNvCxnSpPr>
          <p:nvPr/>
        </p:nvCxnSpPr>
        <p:spPr bwMode="auto">
          <a:xfrm flipH="1">
            <a:off x="3298737" y="2277408"/>
            <a:ext cx="1809143" cy="645978"/>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43" name="Rectangle 42">
            <a:extLst>
              <a:ext uri="{FF2B5EF4-FFF2-40B4-BE49-F238E27FC236}">
                <a16:creationId xmlns:a16="http://schemas.microsoft.com/office/drawing/2014/main" id="{C4B1EFA6-18B5-4600-9D3C-E29230F31D0C}"/>
              </a:ext>
            </a:extLst>
          </p:cNvPr>
          <p:cNvSpPr/>
          <p:nvPr/>
        </p:nvSpPr>
        <p:spPr bwMode="auto">
          <a:xfrm>
            <a:off x="7077075" y="2288505"/>
            <a:ext cx="5114925" cy="22715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6" name="TextBox 45">
            <a:extLst>
              <a:ext uri="{FF2B5EF4-FFF2-40B4-BE49-F238E27FC236}">
                <a16:creationId xmlns:a16="http://schemas.microsoft.com/office/drawing/2014/main" id="{F1CA3898-FE22-454A-AD13-36A9DFD11608}"/>
              </a:ext>
            </a:extLst>
          </p:cNvPr>
          <p:cNvSpPr txBox="1"/>
          <p:nvPr/>
        </p:nvSpPr>
        <p:spPr>
          <a:xfrm>
            <a:off x="7226265" y="2820080"/>
            <a:ext cx="4816544" cy="1400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ahoma"/>
                <a:ea typeface="+mn-ea"/>
                <a:cs typeface="+mn-cs"/>
              </a:rPr>
              <a:t>The also demonstrate How to leverage the </a:t>
            </a:r>
            <a:r>
              <a:rPr kumimoji="0" lang="en-US" sz="1800" b="1" i="0" u="none" strike="noStrike" kern="1200" cap="none" spc="0" normalizeH="0" baseline="0" noProof="0">
                <a:ln>
                  <a:noFill/>
                </a:ln>
                <a:solidFill>
                  <a:srgbClr val="00463E"/>
                </a:solidFill>
                <a:effectLst/>
                <a:uLnTx/>
                <a:uFillTx/>
                <a:latin typeface="Tahoma"/>
                <a:ea typeface="+mn-ea"/>
                <a:cs typeface="+mn-cs"/>
              </a:rPr>
              <a:t>core channels</a:t>
            </a:r>
            <a:r>
              <a:rPr kumimoji="0" lang="en-US" sz="1800" b="0" i="0" u="none" strike="noStrike" kern="1200" cap="none" spc="0" normalizeH="0" baseline="0" noProof="0">
                <a:ln>
                  <a:noFill/>
                </a:ln>
                <a:solidFill>
                  <a:srgbClr val="000000"/>
                </a:solidFill>
                <a:effectLst/>
                <a:uLnTx/>
                <a:uFillTx/>
                <a:latin typeface="Tahoma"/>
                <a:ea typeface="+mn-ea"/>
                <a:cs typeface="+mn-cs"/>
              </a:rPr>
              <a:t>, how to increase the number of touchpoints for </a:t>
            </a:r>
            <a:r>
              <a:rPr kumimoji="0" lang="en-US" sz="1800" b="1" i="0" u="none" strike="noStrike" kern="1200" cap="none" spc="0" normalizeH="0" baseline="0" noProof="0">
                <a:ln>
                  <a:noFill/>
                </a:ln>
                <a:solidFill>
                  <a:srgbClr val="00463E"/>
                </a:solidFill>
                <a:effectLst/>
                <a:uLnTx/>
                <a:uFillTx/>
                <a:latin typeface="Tahoma"/>
                <a:ea typeface="+mn-ea"/>
                <a:cs typeface="+mn-cs"/>
              </a:rPr>
              <a:t>improved SOV</a:t>
            </a:r>
            <a:r>
              <a:rPr kumimoji="0" lang="en-US" sz="1800" b="0" i="0" u="none" strike="noStrike" kern="1200" cap="none" spc="0" normalizeH="0" baseline="0" noProof="0">
                <a:ln>
                  <a:noFill/>
                </a:ln>
                <a:solidFill>
                  <a:srgbClr val="000000"/>
                </a:solidFill>
                <a:effectLst/>
                <a:uLnTx/>
                <a:uFillTx/>
                <a:latin typeface="Tahoma"/>
                <a:ea typeface="+mn-ea"/>
                <a:cs typeface="+mn-cs"/>
              </a:rPr>
              <a:t>, and how to connect the </a:t>
            </a:r>
            <a:r>
              <a:rPr kumimoji="0" lang="en-US" sz="1800" b="1" i="0" u="none" strike="noStrike" kern="1200" cap="none" spc="0" normalizeH="0" baseline="0" noProof="0">
                <a:ln>
                  <a:noFill/>
                </a:ln>
                <a:solidFill>
                  <a:srgbClr val="00463E"/>
                </a:solidFill>
                <a:effectLst/>
                <a:uLnTx/>
                <a:uFillTx/>
                <a:latin typeface="Tahoma"/>
                <a:ea typeface="+mn-ea"/>
                <a:cs typeface="+mn-cs"/>
              </a:rPr>
              <a:t>physical and digital</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800" b="1" i="0" u="none" strike="noStrike" kern="1200" cap="none" spc="0" normalizeH="0" baseline="0" noProof="0">
              <a:ln>
                <a:noFill/>
              </a:ln>
              <a:solidFill>
                <a:srgbClr val="00463E"/>
              </a:solidFill>
              <a:effectLst/>
              <a:uLnTx/>
              <a:uFillTx/>
              <a:latin typeface="Tahoma"/>
              <a:ea typeface="+mn-ea"/>
              <a:cs typeface="+mn-cs"/>
            </a:endParaRPr>
          </a:p>
        </p:txBody>
      </p:sp>
      <p:sp>
        <p:nvSpPr>
          <p:cNvPr id="3" name="TextBox 2">
            <a:extLst>
              <a:ext uri="{FF2B5EF4-FFF2-40B4-BE49-F238E27FC236}">
                <a16:creationId xmlns:a16="http://schemas.microsoft.com/office/drawing/2014/main" id="{26F31498-346F-4F33-8009-9871051BEC20}"/>
              </a:ext>
            </a:extLst>
          </p:cNvPr>
          <p:cNvSpPr txBox="1"/>
          <p:nvPr/>
        </p:nvSpPr>
        <p:spPr>
          <a:xfrm>
            <a:off x="873199" y="6163519"/>
            <a:ext cx="88089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000000"/>
                </a:solidFill>
                <a:effectLst/>
                <a:uLnTx/>
                <a:uFillTx/>
                <a:latin typeface="Tahoma"/>
                <a:ea typeface="+mn-ea"/>
                <a:cs typeface="+mn-cs"/>
              </a:rPr>
              <a:t>Having less resources than many competitors, we need to be much more </a:t>
            </a:r>
            <a:r>
              <a:rPr kumimoji="0" lang="en-GB" sz="1600" b="1" i="0" u="none" strike="noStrike" kern="1200" cap="none" spc="0" normalizeH="0" baseline="0" noProof="0">
                <a:ln>
                  <a:noFill/>
                </a:ln>
                <a:solidFill>
                  <a:srgbClr val="00463E"/>
                </a:solidFill>
                <a:effectLst/>
                <a:uLnTx/>
                <a:uFillTx/>
                <a:latin typeface="Tahoma"/>
                <a:ea typeface="+mn-ea"/>
                <a:cs typeface="+mn-cs"/>
              </a:rPr>
              <a:t>accurate with our engagements </a:t>
            </a:r>
            <a:r>
              <a:rPr kumimoji="0" lang="en-GB" sz="1600" b="0" i="0" u="none" strike="noStrike" kern="1200" cap="none" spc="0" normalizeH="0" baseline="0" noProof="0">
                <a:ln>
                  <a:noFill/>
                </a:ln>
                <a:solidFill>
                  <a:srgbClr val="000000"/>
                </a:solidFill>
                <a:effectLst/>
                <a:uLnTx/>
                <a:uFillTx/>
                <a:latin typeface="Tahoma"/>
                <a:ea typeface="+mn-ea"/>
                <a:cs typeface="+mn-cs"/>
              </a:rPr>
              <a:t>in order to achieve these goals, the HCP Journey helps us to do this.</a:t>
            </a:r>
          </a:p>
        </p:txBody>
      </p:sp>
      <p:pic>
        <p:nvPicPr>
          <p:cNvPr id="16" name="Graphic 15" descr="Lights On with solid fill">
            <a:extLst>
              <a:ext uri="{FF2B5EF4-FFF2-40B4-BE49-F238E27FC236}">
                <a16:creationId xmlns:a16="http://schemas.microsoft.com/office/drawing/2014/main" id="{EDA65F32-CAAB-4958-8CE9-7199BD38C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7" y="6145364"/>
            <a:ext cx="567771" cy="567771"/>
          </a:xfrm>
          <a:prstGeom prst="rect">
            <a:avLst/>
          </a:prstGeom>
        </p:spPr>
      </p:pic>
    </p:spTree>
    <p:extLst>
      <p:ext uri="{BB962C8B-B14F-4D97-AF65-F5344CB8AC3E}">
        <p14:creationId xmlns:p14="http://schemas.microsoft.com/office/powerpoint/2010/main" val="694160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270B1C-4455-4603-ACE8-D222D310C91D}"/>
              </a:ext>
            </a:extLst>
          </p:cNvPr>
          <p:cNvSpPr/>
          <p:nvPr/>
        </p:nvSpPr>
        <p:spPr bwMode="auto">
          <a:xfrm>
            <a:off x="0" y="3905781"/>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3" name="Rectangle 12">
            <a:extLst>
              <a:ext uri="{FF2B5EF4-FFF2-40B4-BE49-F238E27FC236}">
                <a16:creationId xmlns:a16="http://schemas.microsoft.com/office/drawing/2014/main" id="{FA99CAC5-9670-49DF-8C26-F63DFEF6C5AE}"/>
              </a:ext>
            </a:extLst>
          </p:cNvPr>
          <p:cNvSpPr/>
          <p:nvPr/>
        </p:nvSpPr>
        <p:spPr bwMode="auto">
          <a:xfrm>
            <a:off x="768" y="1777852"/>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 name="Title 1">
            <a:extLst>
              <a:ext uri="{FF2B5EF4-FFF2-40B4-BE49-F238E27FC236}">
                <a16:creationId xmlns:a16="http://schemas.microsoft.com/office/drawing/2014/main" id="{1AC14C62-A8B4-4282-8814-7D20EE6291BA}"/>
              </a:ext>
            </a:extLst>
          </p:cNvPr>
          <p:cNvSpPr>
            <a:spLocks noGrp="1"/>
          </p:cNvSpPr>
          <p:nvPr>
            <p:ph type="title"/>
          </p:nvPr>
        </p:nvSpPr>
        <p:spPr>
          <a:xfrm>
            <a:off x="741584" y="260649"/>
            <a:ext cx="10623061" cy="562311"/>
          </a:xfrm>
        </p:spPr>
        <p:txBody>
          <a:bodyPr/>
          <a:lstStyle/>
          <a:p>
            <a:r>
              <a:rPr lang="en-US">
                <a:ea typeface="ＭＳ Ｐゴシック"/>
              </a:rPr>
              <a:t>Why are HCP Journeys needed </a:t>
            </a:r>
            <a:r>
              <a:rPr lang="en-US" u="sng">
                <a:ea typeface="ＭＳ Ｐゴシック"/>
              </a:rPr>
              <a:t>now</a:t>
            </a:r>
            <a:r>
              <a:rPr lang="en-US">
                <a:ea typeface="ＭＳ Ｐゴシック"/>
              </a:rPr>
              <a:t>?</a:t>
            </a:r>
            <a:endParaRPr lang="en-GB">
              <a:ea typeface="ＭＳ Ｐゴシック"/>
            </a:endParaRPr>
          </a:p>
        </p:txBody>
      </p:sp>
      <p:sp>
        <p:nvSpPr>
          <p:cNvPr id="5" name="TextBox 4">
            <a:extLst>
              <a:ext uri="{FF2B5EF4-FFF2-40B4-BE49-F238E27FC236}">
                <a16:creationId xmlns:a16="http://schemas.microsoft.com/office/drawing/2014/main" id="{9C3B3735-9C61-4F05-BC60-F305731AA8BE}"/>
              </a:ext>
            </a:extLst>
          </p:cNvPr>
          <p:cNvSpPr txBox="1"/>
          <p:nvPr/>
        </p:nvSpPr>
        <p:spPr>
          <a:xfrm>
            <a:off x="818651" y="822960"/>
            <a:ext cx="1049660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The implications of </a:t>
            </a:r>
            <a:r>
              <a:rPr kumimoji="0" lang="en-US" sz="1800" b="1" i="0" u="sng" strike="noStrike" kern="1200" cap="none" spc="0" normalizeH="0" baseline="0" noProof="0">
                <a:ln>
                  <a:noFill/>
                </a:ln>
                <a:solidFill>
                  <a:srgbClr val="808080"/>
                </a:solidFill>
                <a:effectLst/>
                <a:uLnTx/>
                <a:uFillTx/>
                <a:latin typeface="Tahoma"/>
                <a:ea typeface="+mn-ea"/>
                <a:cs typeface="+mn-cs"/>
              </a:rPr>
              <a:t>not</a:t>
            </a:r>
            <a:r>
              <a:rPr kumimoji="0" lang="en-US" sz="1800" b="1" i="0" u="none" strike="noStrike" kern="1200" cap="none" spc="0" normalizeH="0" baseline="0" noProof="0">
                <a:ln>
                  <a:noFill/>
                </a:ln>
                <a:solidFill>
                  <a:srgbClr val="808080"/>
                </a:solidFill>
                <a:effectLst/>
                <a:uLnTx/>
                <a:uFillTx/>
                <a:latin typeface="Tahoma"/>
                <a:ea typeface="+mn-ea"/>
                <a:cs typeface="+mn-cs"/>
              </a:rPr>
              <a:t> creating HCP Journeys now are substantial</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6" name="Rectangle: Rounded Corners 5">
            <a:extLst>
              <a:ext uri="{FF2B5EF4-FFF2-40B4-BE49-F238E27FC236}">
                <a16:creationId xmlns:a16="http://schemas.microsoft.com/office/drawing/2014/main" id="{939037B9-8198-499B-A549-668809E3E948}"/>
              </a:ext>
            </a:extLst>
          </p:cNvPr>
          <p:cNvSpPr/>
          <p:nvPr/>
        </p:nvSpPr>
        <p:spPr bwMode="auto">
          <a:xfrm>
            <a:off x="729505" y="2010202"/>
            <a:ext cx="10635140"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a:ln>
                  <a:noFill/>
                </a:ln>
                <a:solidFill>
                  <a:srgbClr val="222222"/>
                </a:solidFill>
                <a:effectLst/>
                <a:uLnTx/>
                <a:uFillTx/>
                <a:latin typeface="Tahoma"/>
                <a:ea typeface="+mn-ea"/>
                <a:cs typeface="+mn-cs"/>
              </a:rPr>
              <a:t>Decreases potential for a successful JYSELECA Launch</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Galapagos only has one chance to launch JYSELECA, and the use of HCP Journeys enables personalized HCP engagement, which stands as the best opportunity to differentiate against Galapagos’ heavily resourced competitors.</a:t>
            </a:r>
          </a:p>
        </p:txBody>
      </p:sp>
      <p:sp>
        <p:nvSpPr>
          <p:cNvPr id="7" name="Rectangle: Rounded Corners 6">
            <a:extLst>
              <a:ext uri="{FF2B5EF4-FFF2-40B4-BE49-F238E27FC236}">
                <a16:creationId xmlns:a16="http://schemas.microsoft.com/office/drawing/2014/main" id="{B72DB791-F60B-436B-839E-96BD2A39F2C0}"/>
              </a:ext>
            </a:extLst>
          </p:cNvPr>
          <p:cNvSpPr/>
          <p:nvPr/>
        </p:nvSpPr>
        <p:spPr bwMode="auto">
          <a:xfrm>
            <a:off x="729505" y="4133642"/>
            <a:ext cx="10635139"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dirty="0">
                <a:ln>
                  <a:noFill/>
                </a:ln>
                <a:solidFill>
                  <a:srgbClr val="222222"/>
                </a:solidFill>
                <a:effectLst/>
                <a:uLnTx/>
                <a:uFillTx/>
                <a:latin typeface="Tahoma"/>
                <a:ea typeface="+mn-ea"/>
                <a:cs typeface="+mn-cs"/>
              </a:rPr>
              <a:t>Prohibits intelligent marketing advancements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dirty="0">
                <a:ln>
                  <a:noFill/>
                </a:ln>
                <a:solidFill>
                  <a:srgbClr val="222222"/>
                </a:solidFill>
                <a:effectLst/>
                <a:uLnTx/>
                <a:uFillTx/>
                <a:latin typeface="Tahoma"/>
                <a:ea typeface="+mn-ea"/>
                <a:cs typeface="+mn-cs"/>
              </a:rPr>
              <a:t>Clear and consistent HCP Journeys are the foundation of more advanced marketing techniques: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dirty="0">
                <a:ln>
                  <a:noFill/>
                </a:ln>
                <a:solidFill>
                  <a:srgbClr val="222222"/>
                </a:solidFill>
                <a:effectLst/>
                <a:uLnTx/>
                <a:uFillTx/>
                <a:latin typeface="Tahoma"/>
                <a:ea typeface="+mn-ea"/>
                <a:cs typeface="+mn-cs"/>
              </a:rPr>
              <a:t>One message for all </a:t>
            </a:r>
            <a:r>
              <a:rPr kumimoji="0" lang="en-GB" sz="1400" b="0" i="0" u="none" strike="noStrike" kern="1200" cap="none" spc="0" normalizeH="0" baseline="0" noProof="0" dirty="0">
                <a:ln>
                  <a:noFill/>
                </a:ln>
                <a:solidFill>
                  <a:srgbClr val="222222"/>
                </a:solidFill>
                <a:effectLst/>
                <a:uLnTx/>
                <a:uFillTx/>
                <a:latin typeface="Tahoma"/>
                <a:ea typeface="+mn-ea"/>
                <a:cs typeface="+mn-cs"/>
                <a:sym typeface="Wingdings" panose="05000000000000000000" pitchFamily="2" charset="2"/>
              </a:rPr>
              <a:t> Segmentation  Dynamic Channel Personalisation  Next Best Action  Automation</a:t>
            </a:r>
            <a:endParaRPr kumimoji="0" lang="en-GB" sz="1400" b="0" i="0" u="none" strike="noStrike" kern="1200" cap="none" spc="0" normalizeH="0" baseline="0" noProof="0" dirty="0">
              <a:ln>
                <a:noFill/>
              </a:ln>
              <a:solidFill>
                <a:srgbClr val="222222"/>
              </a:solidFill>
              <a:effectLst/>
              <a:uLnTx/>
              <a:uFillTx/>
              <a:latin typeface="Tahoma"/>
              <a:ea typeface="+mn-ea"/>
              <a:cs typeface="+mn-cs"/>
            </a:endParaRPr>
          </a:p>
        </p:txBody>
      </p:sp>
      <p:sp>
        <p:nvSpPr>
          <p:cNvPr id="8" name="Oval 7">
            <a:extLst>
              <a:ext uri="{FF2B5EF4-FFF2-40B4-BE49-F238E27FC236}">
                <a16:creationId xmlns:a16="http://schemas.microsoft.com/office/drawing/2014/main" id="{CF5D0695-BF83-4176-955C-368D3E852280}"/>
              </a:ext>
            </a:extLst>
          </p:cNvPr>
          <p:cNvSpPr/>
          <p:nvPr/>
        </p:nvSpPr>
        <p:spPr bwMode="auto">
          <a:xfrm>
            <a:off x="452805" y="1890376"/>
            <a:ext cx="640080" cy="640080"/>
          </a:xfrm>
          <a:prstGeom prst="ellipse">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9" name="Oval 8">
            <a:extLst>
              <a:ext uri="{FF2B5EF4-FFF2-40B4-BE49-F238E27FC236}">
                <a16:creationId xmlns:a16="http://schemas.microsoft.com/office/drawing/2014/main" id="{9EA101CF-2AD6-4DEB-9F3D-54BFCBBB7077}"/>
              </a:ext>
            </a:extLst>
          </p:cNvPr>
          <p:cNvSpPr/>
          <p:nvPr/>
        </p:nvSpPr>
        <p:spPr bwMode="auto">
          <a:xfrm>
            <a:off x="452806" y="4023360"/>
            <a:ext cx="640080" cy="64008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pic>
        <p:nvPicPr>
          <p:cNvPr id="11" name="Graphic 10" descr="Clipboard All Crosses with solid fill">
            <a:extLst>
              <a:ext uri="{FF2B5EF4-FFF2-40B4-BE49-F238E27FC236}">
                <a16:creationId xmlns:a16="http://schemas.microsoft.com/office/drawing/2014/main" id="{F0EBBD83-5B87-4E90-9EBF-A75BAB6D8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245" y="1970424"/>
            <a:ext cx="457200" cy="457200"/>
          </a:xfrm>
          <a:prstGeom prst="rect">
            <a:avLst/>
          </a:prstGeom>
        </p:spPr>
      </p:pic>
      <p:sp>
        <p:nvSpPr>
          <p:cNvPr id="12" name="Multiplication Sign 11">
            <a:extLst>
              <a:ext uri="{FF2B5EF4-FFF2-40B4-BE49-F238E27FC236}">
                <a16:creationId xmlns:a16="http://schemas.microsoft.com/office/drawing/2014/main" id="{ADA75B16-DC96-4A68-9AEB-2CB2E9773D52}"/>
              </a:ext>
            </a:extLst>
          </p:cNvPr>
          <p:cNvSpPr/>
          <p:nvPr/>
        </p:nvSpPr>
        <p:spPr bwMode="auto">
          <a:xfrm>
            <a:off x="584886" y="4122420"/>
            <a:ext cx="363381" cy="441960"/>
          </a:xfrm>
          <a:prstGeom prst="mathMultiply">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157433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07CA-E772-6642-8260-ACBE0F42B6B7}"/>
              </a:ext>
            </a:extLst>
          </p:cNvPr>
          <p:cNvSpPr>
            <a:spLocks noGrp="1"/>
          </p:cNvSpPr>
          <p:nvPr>
            <p:ph type="body" sz="half" idx="4294967295"/>
          </p:nvPr>
        </p:nvSpPr>
        <p:spPr>
          <a:xfrm>
            <a:off x="1932350" y="2453594"/>
            <a:ext cx="8327299" cy="2022475"/>
          </a:xfrm>
        </p:spPr>
        <p:txBody>
          <a:bodyPr/>
          <a:lstStyle/>
          <a:p>
            <a:pPr marL="0" indent="0" algn="ctr">
              <a:buNone/>
            </a:pPr>
            <a:r>
              <a:rPr lang="en-GB" sz="3200" b="1" dirty="0">
                <a:solidFill>
                  <a:schemeClr val="accent1"/>
                </a:solidFill>
              </a:rPr>
              <a:t>Building country-specific Omnichannel HCP Journeys to support Jyseleca</a:t>
            </a:r>
            <a:endParaRPr lang="en-FR" sz="3200" b="1" dirty="0">
              <a:solidFill>
                <a:schemeClr val="accent1"/>
              </a:solidFill>
            </a:endParaRPr>
          </a:p>
        </p:txBody>
      </p:sp>
    </p:spTree>
    <p:extLst>
      <p:ext uri="{BB962C8B-B14F-4D97-AF65-F5344CB8AC3E}">
        <p14:creationId xmlns:p14="http://schemas.microsoft.com/office/powerpoint/2010/main" val="87512817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AD1C34-7C80-455B-95E3-E0A303A4629C}"/>
              </a:ext>
            </a:extLst>
          </p:cNvPr>
          <p:cNvSpPr/>
          <p:nvPr/>
        </p:nvSpPr>
        <p:spPr bwMode="auto">
          <a:xfrm>
            <a:off x="0" y="1565487"/>
            <a:ext cx="12191999" cy="36155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sz="3200"/>
              <a:t>HCP Journeys Project</a:t>
            </a:r>
          </a:p>
        </p:txBody>
      </p:sp>
      <p:sp>
        <p:nvSpPr>
          <p:cNvPr id="5" name="TextBox 4">
            <a:extLst>
              <a:ext uri="{FF2B5EF4-FFF2-40B4-BE49-F238E27FC236}">
                <a16:creationId xmlns:a16="http://schemas.microsoft.com/office/drawing/2014/main" id="{3F702B9E-E230-47FB-A6FE-35BE071FA1AB}"/>
              </a:ext>
            </a:extLst>
          </p:cNvPr>
          <p:cNvSpPr txBox="1"/>
          <p:nvPr/>
        </p:nvSpPr>
        <p:spPr>
          <a:xfrm>
            <a:off x="693911" y="1983168"/>
            <a:ext cx="8870267" cy="255454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err="1">
                <a:ln>
                  <a:noFill/>
                </a:ln>
                <a:solidFill>
                  <a:srgbClr val="202124"/>
                </a:solidFill>
                <a:effectLst/>
                <a:uLnTx/>
                <a:uFillTx/>
                <a:latin typeface="arial"/>
                <a:ea typeface="+mn-ea"/>
                <a:cs typeface="arial"/>
              </a:rPr>
              <a:t>Jyseleca</a:t>
            </a:r>
            <a:r>
              <a:rPr kumimoji="0" lang="en-GB" sz="2000" b="0" i="0" u="none" strike="noStrike" kern="1200" cap="none" spc="0" normalizeH="0" baseline="0" noProof="0" dirty="0">
                <a:ln>
                  <a:noFill/>
                </a:ln>
                <a:solidFill>
                  <a:srgbClr val="202124"/>
                </a:solidFill>
                <a:effectLst/>
                <a:uLnTx/>
                <a:uFillTx/>
                <a:latin typeface="arial"/>
                <a:ea typeface="+mn-ea"/>
                <a:cs typeface="arial"/>
              </a:rPr>
              <a:t> currently has a foundation of </a:t>
            </a:r>
            <a:r>
              <a:rPr kumimoji="0" lang="en-GB" sz="2000" b="1" i="0" u="none" strike="noStrike" kern="1200" cap="none" spc="0" normalizeH="0" baseline="0" noProof="0" dirty="0">
                <a:ln>
                  <a:noFill/>
                </a:ln>
                <a:solidFill>
                  <a:srgbClr val="00463E"/>
                </a:solidFill>
                <a:effectLst/>
                <a:uLnTx/>
                <a:uFillTx/>
                <a:latin typeface="arial"/>
                <a:ea typeface="+mn-ea"/>
                <a:cs typeface="arial"/>
              </a:rPr>
              <a:t>strategic planning </a:t>
            </a:r>
            <a:r>
              <a:rPr kumimoji="0" lang="en-GB" sz="2000" b="0" i="0" u="none" strike="noStrike" kern="1200" cap="none" spc="0" normalizeH="0" baseline="0" noProof="0" dirty="0">
                <a:ln>
                  <a:noFill/>
                </a:ln>
                <a:solidFill>
                  <a:srgbClr val="202124"/>
                </a:solidFill>
                <a:effectLst/>
                <a:uLnTx/>
                <a:uFillTx/>
                <a:latin typeface="arial"/>
                <a:ea typeface="+mn-ea"/>
                <a:cs typeface="arial"/>
              </a:rPr>
              <a:t>related to customer engagement activities for launch, including detailed </a:t>
            </a:r>
            <a:r>
              <a:rPr kumimoji="0" lang="en-GB" sz="2000" b="1" i="0" u="none" strike="noStrike" kern="1200" cap="none" spc="0" normalizeH="0" baseline="0" noProof="0" dirty="0">
                <a:ln>
                  <a:noFill/>
                </a:ln>
                <a:solidFill>
                  <a:srgbClr val="00463E"/>
                </a:solidFill>
                <a:effectLst/>
                <a:uLnTx/>
                <a:uFillTx/>
                <a:latin typeface="arial"/>
                <a:ea typeface="+mn-ea"/>
                <a:cs typeface="arial"/>
              </a:rPr>
              <a:t>segmentation</a:t>
            </a:r>
            <a:r>
              <a:rPr kumimoji="0" lang="en-GB" sz="2000" b="0" i="0" u="none" strike="noStrike" kern="1200" cap="none" spc="0" normalizeH="0" baseline="0" noProof="0" dirty="0">
                <a:ln>
                  <a:noFill/>
                </a:ln>
                <a:solidFill>
                  <a:srgbClr val="202124"/>
                </a:solidFill>
                <a:effectLst/>
                <a:uLnTx/>
                <a:uFillTx/>
                <a:latin typeface="arial"/>
                <a:ea typeface="+mn-ea"/>
                <a:cs typeface="arial"/>
              </a:rPr>
              <a:t> and </a:t>
            </a:r>
            <a:r>
              <a:rPr kumimoji="0" lang="en-GB" sz="2000" b="1" i="0" u="none" strike="noStrike" kern="1200" cap="none" spc="0" normalizeH="0" baseline="0" noProof="0" dirty="0">
                <a:ln>
                  <a:noFill/>
                </a:ln>
                <a:solidFill>
                  <a:srgbClr val="00463E"/>
                </a:solidFill>
                <a:effectLst/>
                <a:uLnTx/>
                <a:uFillTx/>
                <a:latin typeface="arial"/>
                <a:ea typeface="+mn-ea"/>
                <a:cs typeface="arial"/>
              </a:rPr>
              <a:t>market research</a:t>
            </a:r>
            <a:r>
              <a:rPr kumimoji="0" lang="en-GB" sz="2000" b="0" i="0" u="none" strike="noStrike" kern="1200" cap="none" spc="0" normalizeH="0" baseline="0" noProof="0" dirty="0">
                <a:ln>
                  <a:noFill/>
                </a:ln>
                <a:solidFill>
                  <a:srgbClr val="202124"/>
                </a:solidFill>
                <a:effectLst/>
                <a:uLnTx/>
                <a:uFillTx/>
                <a:latin typeface="arial"/>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02124"/>
                </a:solidFill>
                <a:effectLst/>
                <a:uLnTx/>
                <a:uFillTx/>
                <a:latin typeface="arial"/>
                <a:ea typeface="+mn-ea"/>
                <a:cs typeface="arial"/>
              </a:rPr>
              <a:t>A core team with the support of Veeva, are now focused on </a:t>
            </a:r>
            <a:r>
              <a:rPr kumimoji="0" lang="en-GB" sz="2000" b="0" i="1" u="none" strike="noStrike" kern="1200" cap="none" spc="0" normalizeH="0" baseline="0" noProof="0" dirty="0">
                <a:ln>
                  <a:noFill/>
                </a:ln>
                <a:solidFill>
                  <a:srgbClr val="202124"/>
                </a:solidFill>
                <a:effectLst/>
                <a:uLnTx/>
                <a:uFillTx/>
                <a:latin typeface="arial"/>
                <a:ea typeface="+mn-ea"/>
                <a:cs typeface="arial"/>
              </a:rPr>
              <a:t>making the plan a reality</a:t>
            </a:r>
            <a:r>
              <a:rPr kumimoji="0" lang="en-GB" sz="2000" b="0" i="0" u="none" strike="noStrike" kern="1200" cap="none" spc="0" normalizeH="0" baseline="0" noProof="0" dirty="0">
                <a:ln>
                  <a:noFill/>
                </a:ln>
                <a:solidFill>
                  <a:srgbClr val="202124"/>
                </a:solidFill>
                <a:effectLst/>
                <a:uLnTx/>
                <a:uFillTx/>
                <a:latin typeface="arial"/>
                <a:ea typeface="+mn-ea"/>
                <a:cs typeface="arial"/>
              </a:rPr>
              <a:t>, by converting these foundations into HCP Journeys that are </a:t>
            </a:r>
            <a:r>
              <a:rPr kumimoji="0" lang="en-GB" sz="2000" b="1" i="0" u="none" strike="noStrike" kern="1200" cap="none" spc="0" normalizeH="0" baseline="0" noProof="0" dirty="0">
                <a:ln>
                  <a:noFill/>
                </a:ln>
                <a:solidFill>
                  <a:srgbClr val="00463E"/>
                </a:solidFill>
                <a:effectLst/>
                <a:uLnTx/>
                <a:uFillTx/>
                <a:latin typeface="arial"/>
                <a:ea typeface="+mn-ea"/>
                <a:cs typeface="arial"/>
              </a:rPr>
              <a:t>practical</a:t>
            </a:r>
            <a:r>
              <a:rPr kumimoji="0" lang="en-GB" sz="2000" b="0" i="0" u="none" strike="noStrike" kern="1200" cap="none" spc="0" normalizeH="0" baseline="0" noProof="0" dirty="0">
                <a:ln>
                  <a:noFill/>
                </a:ln>
                <a:solidFill>
                  <a:srgbClr val="202124"/>
                </a:solidFill>
                <a:effectLst/>
                <a:uLnTx/>
                <a:uFillTx/>
                <a:latin typeface="arial"/>
                <a:ea typeface="+mn-ea"/>
                <a:cs typeface="arial"/>
              </a:rPr>
              <a:t> and </a:t>
            </a:r>
            <a:r>
              <a:rPr kumimoji="0" lang="en-GB" sz="2000" b="1" i="0" u="none" strike="noStrike" kern="1200" cap="none" spc="0" normalizeH="0" baseline="0" noProof="0" dirty="0">
                <a:ln>
                  <a:noFill/>
                </a:ln>
                <a:solidFill>
                  <a:srgbClr val="00463E"/>
                </a:solidFill>
                <a:effectLst/>
                <a:uLnTx/>
                <a:uFillTx/>
                <a:latin typeface="arial"/>
                <a:ea typeface="+mn-ea"/>
                <a:cs typeface="arial"/>
              </a:rPr>
              <a:t>actionable </a:t>
            </a:r>
            <a:r>
              <a:rPr kumimoji="0" lang="en-GB" sz="2000" b="0" i="0" u="none" strike="noStrike" kern="1200" cap="none" spc="0" normalizeH="0" baseline="0" noProof="0" dirty="0">
                <a:ln>
                  <a:noFill/>
                </a:ln>
                <a:solidFill>
                  <a:srgbClr val="202124"/>
                </a:solidFill>
                <a:effectLst/>
                <a:uLnTx/>
                <a:uFillTx/>
                <a:latin typeface="arial"/>
                <a:ea typeface="+mn-ea"/>
                <a:cs typeface="arial"/>
              </a:rPr>
              <a:t>at the local level </a:t>
            </a:r>
            <a:r>
              <a:rPr kumimoji="0" lang="en-GB" sz="2000" b="1" i="0" u="none" strike="noStrike" kern="1200" cap="none" spc="0" normalizeH="0" baseline="0" noProof="0" dirty="0">
                <a:ln>
                  <a:noFill/>
                </a:ln>
                <a:solidFill>
                  <a:srgbClr val="00463E"/>
                </a:solidFill>
                <a:effectLst/>
                <a:uLnTx/>
                <a:uFillTx/>
                <a:latin typeface="arial"/>
                <a:ea typeface="+mn-ea"/>
                <a:cs typeface="arial"/>
              </a:rPr>
              <a:t>to secure competitive share of voice and achieve success</a:t>
            </a:r>
            <a:r>
              <a:rPr kumimoji="0" lang="en-GB" sz="2000" b="0" i="0" u="none" strike="noStrike" kern="1200" cap="none" spc="0" normalizeH="0" baseline="0" noProof="0" dirty="0">
                <a:ln>
                  <a:noFill/>
                </a:ln>
                <a:solidFill>
                  <a:srgbClr val="202124"/>
                </a:solidFill>
                <a:effectLst/>
                <a:uLnTx/>
                <a:uFillTx/>
                <a:latin typeface="arial"/>
                <a:ea typeface="+mn-ea"/>
                <a:cs typeface="arial"/>
              </a:rPr>
              <a:t>.</a:t>
            </a:r>
            <a:endParaRPr kumimoji="0" lang="en-GB" sz="20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9" name="Graphic 8" descr="Workflow with solid fill">
            <a:extLst>
              <a:ext uri="{FF2B5EF4-FFF2-40B4-BE49-F238E27FC236}">
                <a16:creationId xmlns:a16="http://schemas.microsoft.com/office/drawing/2014/main" id="{360C96CA-E312-495A-80EB-A8561477D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4179" y="2376122"/>
            <a:ext cx="1781907" cy="1781907"/>
          </a:xfrm>
          <a:prstGeom prst="rect">
            <a:avLst/>
          </a:prstGeom>
        </p:spPr>
      </p:pic>
    </p:spTree>
    <p:extLst>
      <p:ext uri="{BB962C8B-B14F-4D97-AF65-F5344CB8AC3E}">
        <p14:creationId xmlns:p14="http://schemas.microsoft.com/office/powerpoint/2010/main" val="28236472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E3E20-CDCD-412A-8180-097C0AF93754}"/>
              </a:ext>
            </a:extLst>
          </p:cNvPr>
          <p:cNvSpPr>
            <a:spLocks noGrp="1"/>
          </p:cNvSpPr>
          <p:nvPr>
            <p:ph type="title"/>
          </p:nvPr>
        </p:nvSpPr>
        <p:spPr>
          <a:xfrm>
            <a:off x="583051" y="2473714"/>
            <a:ext cx="4988307" cy="1374476"/>
          </a:xfrm>
        </p:spPr>
        <p:txBody>
          <a:bodyPr/>
          <a:lstStyle/>
          <a:p>
            <a:pPr algn="ctr"/>
            <a:r>
              <a:rPr lang="en-US" sz="3600" b="1" kern="0" dirty="0">
                <a:solidFill>
                  <a:prstClr val="white"/>
                </a:solidFill>
                <a:latin typeface="+mj-lt"/>
                <a:ea typeface="ＭＳ Ｐゴシック"/>
                <a:sym typeface="Helvetica Light"/>
              </a:rPr>
              <a:t>Omnichannel is </a:t>
            </a:r>
            <a:br>
              <a:rPr lang="en-US" sz="3600" b="1" kern="0" dirty="0">
                <a:solidFill>
                  <a:prstClr val="white"/>
                </a:solidFill>
                <a:latin typeface="+mj-lt"/>
                <a:ea typeface="ＭＳ Ｐゴシック"/>
                <a:sym typeface="Helvetica Light"/>
              </a:rPr>
            </a:br>
            <a:r>
              <a:rPr lang="en-US" sz="3600" b="1" u="sng" kern="0" dirty="0">
                <a:solidFill>
                  <a:prstClr val="white"/>
                </a:solidFill>
                <a:latin typeface="+mj-lt"/>
                <a:ea typeface="ＭＳ Ｐゴシック"/>
                <a:sym typeface="Helvetica Light"/>
              </a:rPr>
              <a:t>not </a:t>
            </a:r>
            <a:r>
              <a:rPr lang="en-US" sz="3600" b="1" i="1" kern="0" dirty="0">
                <a:solidFill>
                  <a:prstClr val="white"/>
                </a:solidFill>
                <a:latin typeface="+mj-lt"/>
                <a:ea typeface="ＭＳ Ｐゴシック"/>
                <a:sym typeface="Helvetica Light"/>
              </a:rPr>
              <a:t>digital only</a:t>
            </a:r>
            <a:endParaRPr lang="en-GB" dirty="0"/>
          </a:p>
        </p:txBody>
      </p:sp>
      <p:sp>
        <p:nvSpPr>
          <p:cNvPr id="7" name="TextBox 6">
            <a:extLst>
              <a:ext uri="{FF2B5EF4-FFF2-40B4-BE49-F238E27FC236}">
                <a16:creationId xmlns:a16="http://schemas.microsoft.com/office/drawing/2014/main" id="{A036B7CF-F896-44D6-805D-13F971294795}"/>
              </a:ext>
            </a:extLst>
          </p:cNvPr>
          <p:cNvSpPr txBox="1"/>
          <p:nvPr/>
        </p:nvSpPr>
        <p:spPr>
          <a:xfrm>
            <a:off x="6601594" y="2254639"/>
            <a:ext cx="5041952" cy="1836400"/>
          </a:xfrm>
          <a:prstGeom prst="rect">
            <a:avLst/>
          </a:prstGeom>
          <a:noFill/>
        </p:spPr>
        <p:txBody>
          <a:bodyPr wrap="square">
            <a:spAutoFit/>
          </a:bodyPr>
          <a:lstStyle/>
          <a:p>
            <a:pPr>
              <a:spcBef>
                <a:spcPts val="200"/>
              </a:spcBef>
              <a:spcAft>
                <a:spcPts val="1200"/>
              </a:spcAft>
            </a:pPr>
            <a:r>
              <a:rPr lang="en-US" sz="1800" kern="0" dirty="0">
                <a:solidFill>
                  <a:schemeClr val="tx2"/>
                </a:solidFill>
                <a:latin typeface="+mj-lt"/>
                <a:ea typeface="ＭＳ Ｐゴシック"/>
                <a:sym typeface="Helvetica Light"/>
              </a:rPr>
              <a:t>It is the combination of a </a:t>
            </a:r>
            <a:r>
              <a:rPr lang="en-US" sz="1800" b="1" kern="0" dirty="0">
                <a:solidFill>
                  <a:schemeClr val="tx2"/>
                </a:solidFill>
                <a:latin typeface="+mj-lt"/>
                <a:ea typeface="ＭＳ Ｐゴシック"/>
                <a:sym typeface="Helvetica Light"/>
              </a:rPr>
              <a:t>seamless</a:t>
            </a:r>
            <a:r>
              <a:rPr lang="en-US" sz="1800" kern="0" dirty="0">
                <a:solidFill>
                  <a:schemeClr val="tx2"/>
                </a:solidFill>
                <a:latin typeface="+mj-lt"/>
                <a:ea typeface="ＭＳ Ｐゴシック"/>
                <a:sym typeface="Helvetica Light"/>
              </a:rPr>
              <a:t> and connected experience for a customer….</a:t>
            </a:r>
          </a:p>
          <a:p>
            <a:pPr>
              <a:spcBef>
                <a:spcPts val="200"/>
              </a:spcBef>
              <a:spcAft>
                <a:spcPts val="1200"/>
              </a:spcAft>
            </a:pPr>
            <a:r>
              <a:rPr lang="en-US" kern="0" dirty="0">
                <a:solidFill>
                  <a:schemeClr val="tx2"/>
                </a:solidFill>
                <a:latin typeface="+mj-lt"/>
                <a:ea typeface="ＭＳ Ｐゴシック"/>
                <a:sym typeface="Helvetica Light"/>
              </a:rPr>
              <a:t>…w</a:t>
            </a:r>
            <a:r>
              <a:rPr lang="en-US" sz="1800" kern="0" dirty="0">
                <a:solidFill>
                  <a:schemeClr val="tx2"/>
                </a:solidFill>
                <a:latin typeface="+mj-lt"/>
                <a:ea typeface="ＭＳ Ｐゴシック"/>
                <a:sym typeface="Helvetica Light"/>
              </a:rPr>
              <a:t>ith tailored information, that is updated based on </a:t>
            </a:r>
            <a:r>
              <a:rPr lang="en-US" sz="1800" b="1" kern="0" dirty="0">
                <a:solidFill>
                  <a:schemeClr val="tx2"/>
                </a:solidFill>
                <a:latin typeface="+mj-lt"/>
                <a:ea typeface="ＭＳ Ｐゴシック"/>
                <a:sym typeface="Helvetica Light"/>
              </a:rPr>
              <a:t>previous interactions</a:t>
            </a:r>
            <a:r>
              <a:rPr lang="en-US" sz="1800" kern="0" dirty="0">
                <a:solidFill>
                  <a:schemeClr val="tx2"/>
                </a:solidFill>
                <a:latin typeface="+mj-lt"/>
                <a:ea typeface="ＭＳ Ｐゴシック"/>
                <a:sym typeface="Helvetica Light"/>
              </a:rPr>
              <a:t>…</a:t>
            </a:r>
            <a:endParaRPr lang="en-US" kern="0" dirty="0">
              <a:solidFill>
                <a:schemeClr val="tx2"/>
              </a:solidFill>
              <a:latin typeface="+mj-lt"/>
              <a:ea typeface="ＭＳ Ｐゴシック"/>
              <a:sym typeface="Helvetica Light"/>
            </a:endParaRPr>
          </a:p>
          <a:p>
            <a:pPr>
              <a:spcBef>
                <a:spcPts val="200"/>
              </a:spcBef>
              <a:spcAft>
                <a:spcPts val="1200"/>
              </a:spcAft>
            </a:pPr>
            <a:r>
              <a:rPr lang="en-US" kern="0" dirty="0">
                <a:solidFill>
                  <a:schemeClr val="tx2"/>
                </a:solidFill>
                <a:latin typeface="+mj-lt"/>
                <a:ea typeface="ＭＳ Ｐゴシック"/>
                <a:sym typeface="Helvetica Light"/>
              </a:rPr>
              <a:t>…</a:t>
            </a:r>
            <a:r>
              <a:rPr lang="en-US" sz="1800" b="1" kern="0" dirty="0">
                <a:solidFill>
                  <a:schemeClr val="tx2"/>
                </a:solidFill>
                <a:latin typeface="+mj-lt"/>
                <a:ea typeface="ＭＳ Ｐゴシック"/>
                <a:sym typeface="Helvetica Light"/>
              </a:rPr>
              <a:t>across all </a:t>
            </a:r>
            <a:r>
              <a:rPr lang="en-US" sz="1800" kern="0" dirty="0">
                <a:solidFill>
                  <a:schemeClr val="tx2"/>
                </a:solidFill>
                <a:latin typeface="+mj-lt"/>
                <a:ea typeface="ＭＳ Ｐゴシック"/>
                <a:sym typeface="Helvetica Light"/>
              </a:rPr>
              <a:t>possible Galapagos touchpoints.</a:t>
            </a:r>
          </a:p>
        </p:txBody>
      </p:sp>
      <p:sp>
        <p:nvSpPr>
          <p:cNvPr id="8" name="TextBox 7">
            <a:extLst>
              <a:ext uri="{FF2B5EF4-FFF2-40B4-BE49-F238E27FC236}">
                <a16:creationId xmlns:a16="http://schemas.microsoft.com/office/drawing/2014/main" id="{2FF0DADF-0E3F-4F50-A592-EE6457B29939}"/>
              </a:ext>
            </a:extLst>
          </p:cNvPr>
          <p:cNvSpPr txBox="1"/>
          <p:nvPr/>
        </p:nvSpPr>
        <p:spPr>
          <a:xfrm>
            <a:off x="1000754" y="3736063"/>
            <a:ext cx="4191000" cy="338554"/>
          </a:xfrm>
          <a:prstGeom prst="rect">
            <a:avLst/>
          </a:prstGeom>
          <a:noFill/>
        </p:spPr>
        <p:txBody>
          <a:bodyPr wrap="square" rtlCol="0">
            <a:spAutoFit/>
          </a:bodyPr>
          <a:lstStyle/>
          <a:p>
            <a:pPr algn="ctr"/>
            <a:r>
              <a:rPr lang="en-GB" sz="1600" dirty="0">
                <a:solidFill>
                  <a:schemeClr val="accent1"/>
                </a:solidFill>
              </a:rPr>
              <a:t>Our approach has the </a:t>
            </a:r>
            <a:r>
              <a:rPr lang="en-GB" sz="1600" b="1" dirty="0">
                <a:solidFill>
                  <a:schemeClr val="accent1"/>
                </a:solidFill>
              </a:rPr>
              <a:t>Rep at the centre</a:t>
            </a:r>
            <a:r>
              <a:rPr lang="en-GB" sz="1600" dirty="0">
                <a:solidFill>
                  <a:schemeClr val="accent1"/>
                </a:solidFill>
              </a:rPr>
              <a:t>.</a:t>
            </a:r>
          </a:p>
        </p:txBody>
      </p:sp>
    </p:spTree>
    <p:extLst>
      <p:ext uri="{BB962C8B-B14F-4D97-AF65-F5344CB8AC3E}">
        <p14:creationId xmlns:p14="http://schemas.microsoft.com/office/powerpoint/2010/main" val="394125195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4E03B2-5B77-419B-BB0B-6FCCF82E97FD}"/>
              </a:ext>
            </a:extLst>
          </p:cNvPr>
          <p:cNvSpPr/>
          <p:nvPr/>
        </p:nvSpPr>
        <p:spPr bwMode="auto">
          <a:xfrm>
            <a:off x="0" y="1736357"/>
            <a:ext cx="12191999" cy="257187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dirty="0"/>
              <a:t>What will markets get at the end?</a:t>
            </a:r>
          </a:p>
        </p:txBody>
      </p:sp>
      <p:sp>
        <p:nvSpPr>
          <p:cNvPr id="5" name="TextBox 4">
            <a:extLst>
              <a:ext uri="{FF2B5EF4-FFF2-40B4-BE49-F238E27FC236}">
                <a16:creationId xmlns:a16="http://schemas.microsoft.com/office/drawing/2014/main" id="{DE9EE307-EA92-4A21-A4AA-B9E6F29E31B7}"/>
              </a:ext>
            </a:extLst>
          </p:cNvPr>
          <p:cNvSpPr txBox="1"/>
          <p:nvPr/>
        </p:nvSpPr>
        <p:spPr>
          <a:xfrm>
            <a:off x="539360" y="1970283"/>
            <a:ext cx="10522217" cy="209288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A clear, 12-month* Customer Journey </a:t>
            </a:r>
            <a:r>
              <a:rPr kumimoji="0" lang="en-US" sz="1800" b="1" i="0" u="none" strike="noStrike" kern="1200" cap="none" spc="0" normalizeH="0" baseline="0" noProof="0" dirty="0">
                <a:ln>
                  <a:noFill/>
                </a:ln>
                <a:solidFill>
                  <a:srgbClr val="F58800"/>
                </a:solidFill>
                <a:effectLst/>
                <a:uLnTx/>
                <a:uFillTx/>
                <a:latin typeface="Tahoma"/>
                <a:ea typeface="+mn-ea"/>
                <a:cs typeface="+mn-cs"/>
              </a:rPr>
              <a:t>for your market, for RA/IBD indication</a:t>
            </a:r>
            <a:r>
              <a:rPr kumimoji="0" lang="en-US" sz="1800" b="0" i="0" u="none" strike="noStrike" kern="1200" cap="none" spc="0" normalizeH="0" baseline="0" noProof="0" dirty="0">
                <a:ln>
                  <a:noFill/>
                </a:ln>
                <a:solidFill>
                  <a:srgbClr val="000000"/>
                </a:solidFill>
                <a:effectLst/>
                <a:uLnTx/>
                <a:uFillTx/>
                <a:latin typeface="Tahoma"/>
                <a:ea typeface="+mn-ea"/>
                <a:cs typeface="+mn-cs"/>
              </a:rPr>
              <a:t>, linked to driving HCPs up the initial stages in the adoption ladder </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Journeys </a:t>
            </a:r>
            <a:r>
              <a:rPr kumimoji="0" lang="en-US" sz="1800" b="0" i="0" u="none" strike="noStrike" kern="1200" cap="none" spc="0" normalizeH="0" baseline="0" noProof="0" dirty="0">
                <a:ln>
                  <a:noFill/>
                </a:ln>
                <a:solidFill>
                  <a:srgbClr val="000000"/>
                </a:solidFill>
                <a:effectLst/>
                <a:uLnTx/>
                <a:uFillTx/>
                <a:latin typeface="Tahoma"/>
                <a:ea typeface="+mn-ea"/>
                <a:cs typeface="+mn-cs"/>
              </a:rPr>
              <a:t>that are linked to </a:t>
            </a:r>
            <a:r>
              <a:rPr kumimoji="0" lang="en-US" sz="1800" b="1" i="0" u="none" strike="noStrike" kern="1200" cap="none" spc="0" normalizeH="0" baseline="0" noProof="0" dirty="0">
                <a:ln>
                  <a:noFill/>
                </a:ln>
                <a:solidFill>
                  <a:srgbClr val="00463E"/>
                </a:solidFill>
                <a:effectLst/>
                <a:uLnTx/>
                <a:uFillTx/>
                <a:latin typeface="Tahoma"/>
                <a:ea typeface="+mn-ea"/>
                <a:cs typeface="+mn-cs"/>
              </a:rPr>
              <a:t>content both existing and currently in production for launch</a:t>
            </a:r>
            <a:r>
              <a:rPr kumimoji="0" lang="en-US" sz="1800" b="0" i="0" u="none" strike="noStrike" kern="1200" cap="none" spc="0" normalizeH="0" baseline="0" noProof="0" dirty="0">
                <a:ln>
                  <a:noFill/>
                </a:ln>
                <a:solidFill>
                  <a:srgbClr val="000000"/>
                </a:solidFill>
                <a:effectLst/>
                <a:uLnTx/>
                <a:uFillTx/>
                <a:latin typeface="Tahoma"/>
                <a:ea typeface="+mn-ea"/>
                <a:cs typeface="+mn-cs"/>
              </a:rPr>
              <a:t>, with easy access to the materials needed for execution (and view on planned content)</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00463E"/>
                </a:solidFill>
                <a:effectLst/>
                <a:uLnTx/>
                <a:uFillTx/>
                <a:latin typeface="Tahoma"/>
                <a:ea typeface="+mn-ea"/>
                <a:cs typeface="+mn-cs"/>
              </a:rPr>
              <a:t>An easy-to-use </a:t>
            </a:r>
            <a:r>
              <a:rPr kumimoji="0" lang="en-US" sz="1800" b="0" i="0" u="none" strike="noStrike" kern="1200" cap="none" spc="0" normalizeH="0" baseline="0" noProof="0" dirty="0">
                <a:ln>
                  <a:noFill/>
                </a:ln>
                <a:solidFill>
                  <a:srgbClr val="000000"/>
                </a:solidFill>
                <a:effectLst/>
                <a:uLnTx/>
                <a:uFillTx/>
                <a:latin typeface="Tahoma"/>
                <a:ea typeface="+mn-ea"/>
                <a:cs typeface="+mn-cs"/>
              </a:rPr>
              <a:t>Customer Journey </a:t>
            </a:r>
            <a:r>
              <a:rPr kumimoji="0" lang="en-US" sz="1800" b="1" i="0" u="none" strike="noStrike" kern="1200" cap="none" spc="0" normalizeH="0" baseline="0" noProof="0" dirty="0">
                <a:ln>
                  <a:noFill/>
                </a:ln>
                <a:solidFill>
                  <a:srgbClr val="00463E"/>
                </a:solidFill>
                <a:effectLst/>
                <a:uLnTx/>
                <a:uFillTx/>
                <a:latin typeface="Tahoma"/>
                <a:ea typeface="+mn-ea"/>
                <a:cs typeface="+mn-cs"/>
              </a:rPr>
              <a:t>format</a:t>
            </a:r>
            <a:r>
              <a:rPr kumimoji="0" lang="en-US" sz="1800" b="0" i="0" u="none" strike="noStrike" kern="1200" cap="none" spc="0" normalizeH="0" baseline="0" noProof="0" dirty="0">
                <a:ln>
                  <a:noFill/>
                </a:ln>
                <a:solidFill>
                  <a:srgbClr val="000000"/>
                </a:solidFill>
                <a:effectLst/>
                <a:uLnTx/>
                <a:uFillTx/>
                <a:latin typeface="Tahoma"/>
                <a:ea typeface="+mn-ea"/>
                <a:cs typeface="+mn-cs"/>
              </a:rPr>
              <a:t>, to enable dynamic updates throughout the year</a:t>
            </a:r>
          </a:p>
        </p:txBody>
      </p:sp>
      <p:pic>
        <p:nvPicPr>
          <p:cNvPr id="10" name="Graphic 9" descr="Bullseye with solid fill">
            <a:extLst>
              <a:ext uri="{FF2B5EF4-FFF2-40B4-BE49-F238E27FC236}">
                <a16:creationId xmlns:a16="http://schemas.microsoft.com/office/drawing/2014/main" id="{3768AB0A-9864-4D58-A1CE-FD310767B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3216" y="159417"/>
            <a:ext cx="914400" cy="914400"/>
          </a:xfrm>
          <a:prstGeom prst="rect">
            <a:avLst/>
          </a:prstGeom>
        </p:spPr>
      </p:pic>
      <p:sp>
        <p:nvSpPr>
          <p:cNvPr id="7" name="TextBox 6">
            <a:extLst>
              <a:ext uri="{FF2B5EF4-FFF2-40B4-BE49-F238E27FC236}">
                <a16:creationId xmlns:a16="http://schemas.microsoft.com/office/drawing/2014/main" id="{8D4C687E-1B0A-453C-A6C9-C28137533B1B}"/>
              </a:ext>
            </a:extLst>
          </p:cNvPr>
          <p:cNvSpPr txBox="1"/>
          <p:nvPr/>
        </p:nvSpPr>
        <p:spPr>
          <a:xfrm>
            <a:off x="2450117" y="4535639"/>
            <a:ext cx="729176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a:ln>
                  <a:noFill/>
                </a:ln>
                <a:solidFill>
                  <a:srgbClr val="808080"/>
                </a:solidFill>
                <a:effectLst/>
                <a:uLnTx/>
                <a:uFillTx/>
                <a:latin typeface="Tahoma"/>
                <a:ea typeface="+mn-ea"/>
                <a:cs typeface="+mn-cs"/>
              </a:rPr>
              <a:t>*length is an estimate, journeys will likely be more focused around adoption stage TBD during week 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a:ln>
                  <a:noFill/>
                </a:ln>
                <a:solidFill>
                  <a:srgbClr val="808080"/>
                </a:solidFill>
                <a:effectLst/>
                <a:uLnTx/>
                <a:uFillTx/>
                <a:latin typeface="Tahoma"/>
                <a:ea typeface="+mn-ea"/>
                <a:cs typeface="+mn-cs"/>
              </a:rPr>
              <a:t>**See project plan for market and indication delivery details</a:t>
            </a:r>
          </a:p>
        </p:txBody>
      </p:sp>
    </p:spTree>
    <p:extLst>
      <p:ext uri="{BB962C8B-B14F-4D97-AF65-F5344CB8AC3E}">
        <p14:creationId xmlns:p14="http://schemas.microsoft.com/office/powerpoint/2010/main" val="10085922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9D17E572A9014CA98EF55A5E8319AA" ma:contentTypeVersion="11" ma:contentTypeDescription="Create a new document." ma:contentTypeScope="" ma:versionID="d6b5e727e98f570f0574fc3565af7e9e">
  <xsd:schema xmlns:xsd="http://www.w3.org/2001/XMLSchema" xmlns:xs="http://www.w3.org/2001/XMLSchema" xmlns:p="http://schemas.microsoft.com/office/2006/metadata/properties" xmlns:ns2="0d8c423f-ad67-45a2-8b05-97a43a5b7821" xmlns:ns3="ead0e857-dec6-4b1e-afd3-48dbfac7dd48" targetNamespace="http://schemas.microsoft.com/office/2006/metadata/properties" ma:root="true" ma:fieldsID="6f3db167e660a116f7b51cc0c02ca9e8" ns2:_="" ns3:_="">
    <xsd:import namespace="0d8c423f-ad67-45a2-8b05-97a43a5b7821"/>
    <xsd:import namespace="ead0e857-dec6-4b1e-afd3-48dbfac7dd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23f-ad67-45a2-8b05-97a43a5b7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d0e857-dec6-4b1e-afd3-48dbfac7dd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0D16B6-AF76-4926-B505-B255DB0AF113}"/>
</file>

<file path=customXml/itemProps2.xml><?xml version="1.0" encoding="utf-8"?>
<ds:datastoreItem xmlns:ds="http://schemas.openxmlformats.org/officeDocument/2006/customXml" ds:itemID="{C859FE8E-CF48-4976-8E75-F99476098EAB}"/>
</file>

<file path=customXml/itemProps3.xml><?xml version="1.0" encoding="utf-8"?>
<ds:datastoreItem xmlns:ds="http://schemas.openxmlformats.org/officeDocument/2006/customXml" ds:itemID="{0A0FDCC3-94C6-4D38-9FAD-C232255763C4}"/>
</file>

<file path=docProps/app.xml><?xml version="1.0" encoding="utf-8"?>
<Properties xmlns="http://schemas.openxmlformats.org/officeDocument/2006/extended-properties" xmlns:vt="http://schemas.openxmlformats.org/officeDocument/2006/docPropsVTypes">
  <TotalTime>140</TotalTime>
  <Words>2472</Words>
  <Application>Microsoft Office PowerPoint</Application>
  <PresentationFormat>Widescreen</PresentationFormat>
  <Paragraphs>357</Paragraphs>
  <Slides>18</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Arial</vt:lpstr>
      <vt:lpstr>Calibri</vt:lpstr>
      <vt:lpstr>Tahoma</vt:lpstr>
      <vt:lpstr>Times</vt:lpstr>
      <vt:lpstr>Wingdings</vt:lpstr>
      <vt:lpstr>Galapagos_template_Basic</vt:lpstr>
      <vt:lpstr>think-cell Slide</vt:lpstr>
      <vt:lpstr>HCP Journeys at Galapagos Intro, Value &amp; Progress</vt:lpstr>
      <vt:lpstr>Why OC HCP journey are important to Galapagos ?</vt:lpstr>
      <vt:lpstr>Value of the HCP Journey</vt:lpstr>
      <vt:lpstr>Value of the HCP Journey</vt:lpstr>
      <vt:lpstr>Why are HCP Journeys needed now?</vt:lpstr>
      <vt:lpstr>PowerPoint Presentation</vt:lpstr>
      <vt:lpstr>HCP Journeys Project</vt:lpstr>
      <vt:lpstr>Omnichannel is  not digital only</vt:lpstr>
      <vt:lpstr>What will markets get at the end?</vt:lpstr>
      <vt:lpstr>How do we get there: The Process</vt:lpstr>
      <vt:lpstr>Project Phases</vt:lpstr>
      <vt:lpstr>PowerPoint Presentation</vt:lpstr>
      <vt:lpstr>Segmented Content</vt:lpstr>
      <vt:lpstr>Adoption Ladder</vt:lpstr>
      <vt:lpstr>PowerPoint Presentation</vt:lpstr>
      <vt:lpstr>PowerPoint Presentation</vt:lpstr>
      <vt:lpstr>Market Engagement</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HCP Journeys Why? How? When?</dc:title>
  <dc:creator>Gareth Allott</dc:creator>
  <cp:lastModifiedBy>Gareth Allott</cp:lastModifiedBy>
  <cp:revision>1</cp:revision>
  <dcterms:created xsi:type="dcterms:W3CDTF">2021-04-14T16:08:16Z</dcterms:created>
  <dcterms:modified xsi:type="dcterms:W3CDTF">2021-04-14T18:28:56Z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0x010100009D17E572A9014CA98EF55A5E8319AA</vt:lpwstr>
  </property>
</Properties>
</file>