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27"/>
  </p:notesMasterIdLst>
  <p:sldIdLst>
    <p:sldId id="2146845376" r:id="rId6"/>
    <p:sldId id="2146845414" r:id="rId7"/>
    <p:sldId id="2146845416" r:id="rId8"/>
    <p:sldId id="2146845417" r:id="rId9"/>
    <p:sldId id="2146845420" r:id="rId10"/>
    <p:sldId id="2146845418" r:id="rId11"/>
    <p:sldId id="2146845349" r:id="rId12"/>
    <p:sldId id="2146845421" r:id="rId13"/>
    <p:sldId id="2146845411" r:id="rId14"/>
    <p:sldId id="2146845422" r:id="rId15"/>
    <p:sldId id="2146845384" r:id="rId16"/>
    <p:sldId id="2146845428" r:id="rId17"/>
    <p:sldId id="2146845423" r:id="rId18"/>
    <p:sldId id="2146845424" r:id="rId19"/>
    <p:sldId id="2146845379" r:id="rId20"/>
    <p:sldId id="2146845377" r:id="rId21"/>
    <p:sldId id="2146845425" r:id="rId22"/>
    <p:sldId id="2146845399" r:id="rId23"/>
    <p:sldId id="2146845426" r:id="rId24"/>
    <p:sldId id="2146845365" r:id="rId25"/>
    <p:sldId id="183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va Salminen" initials="ES" lastIdx="10" clrIdx="0">
    <p:extLst>
      <p:ext uri="{19B8F6BF-5375-455C-9EA6-DF929625EA0E}">
        <p15:presenceInfo xmlns:p15="http://schemas.microsoft.com/office/powerpoint/2012/main" userId="S::Eeva.Salminen@glpg.com::d9b74af8-c6bb-49ef-a415-bfd3d98e89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845B4D-121A-4FF1-ABDE-BF49A9E98CA8}" v="220" dt="2021-04-19T11:53:26.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eth Allott" userId="d67bc1e7-5e6e-4540-bcf9-468a02f7a83e" providerId="ADAL" clId="{CD845B4D-121A-4FF1-ABDE-BF49A9E98CA8}"/>
    <pc:docChg chg="undo custSel addSld delSld modSld sldOrd">
      <pc:chgData name="Gareth Allott" userId="d67bc1e7-5e6e-4540-bcf9-468a02f7a83e" providerId="ADAL" clId="{CD845B4D-121A-4FF1-ABDE-BF49A9E98CA8}" dt="2021-04-19T11:53:34.946" v="503" actId="207"/>
      <pc:docMkLst>
        <pc:docMk/>
      </pc:docMkLst>
      <pc:sldChg chg="addSp delSp modSp mod delCm">
        <pc:chgData name="Gareth Allott" userId="d67bc1e7-5e6e-4540-bcf9-468a02f7a83e" providerId="ADAL" clId="{CD845B4D-121A-4FF1-ABDE-BF49A9E98CA8}" dt="2021-04-15T08:08:45.590" v="465" actId="1035"/>
        <pc:sldMkLst>
          <pc:docMk/>
          <pc:sldMk cId="2751774165" sldId="2146845379"/>
        </pc:sldMkLst>
        <pc:picChg chg="del mod">
          <ac:chgData name="Gareth Allott" userId="d67bc1e7-5e6e-4540-bcf9-468a02f7a83e" providerId="ADAL" clId="{CD845B4D-121A-4FF1-ABDE-BF49A9E98CA8}" dt="2021-04-15T08:08:38.781" v="448" actId="478"/>
          <ac:picMkLst>
            <pc:docMk/>
            <pc:sldMk cId="2751774165" sldId="2146845379"/>
            <ac:picMk id="5" creationId="{2B82D7CC-D9DA-48D7-9D8D-2726CE0A981F}"/>
          </ac:picMkLst>
        </pc:picChg>
        <pc:picChg chg="add mod">
          <ac:chgData name="Gareth Allott" userId="d67bc1e7-5e6e-4540-bcf9-468a02f7a83e" providerId="ADAL" clId="{CD845B4D-121A-4FF1-ABDE-BF49A9E98CA8}" dt="2021-04-15T08:08:45.590" v="465" actId="1035"/>
          <ac:picMkLst>
            <pc:docMk/>
            <pc:sldMk cId="2751774165" sldId="2146845379"/>
            <ac:picMk id="6" creationId="{62BFD8B2-6780-47FA-AC34-453F29C63A08}"/>
          </ac:picMkLst>
        </pc:picChg>
        <pc:picChg chg="mod">
          <ac:chgData name="Gareth Allott" userId="d67bc1e7-5e6e-4540-bcf9-468a02f7a83e" providerId="ADAL" clId="{CD845B4D-121A-4FF1-ABDE-BF49A9E98CA8}" dt="2021-04-15T08:08:44.349" v="460" actId="1035"/>
          <ac:picMkLst>
            <pc:docMk/>
            <pc:sldMk cId="2751774165" sldId="2146845379"/>
            <ac:picMk id="11" creationId="{A4C5B1F5-1957-4E7E-916F-AE4959E73816}"/>
          </ac:picMkLst>
        </pc:picChg>
      </pc:sldChg>
      <pc:sldChg chg="modSp mod delCm">
        <pc:chgData name="Gareth Allott" userId="d67bc1e7-5e6e-4540-bcf9-468a02f7a83e" providerId="ADAL" clId="{CD845B4D-121A-4FF1-ABDE-BF49A9E98CA8}" dt="2021-04-15T06:59:46.216" v="25" actId="1592"/>
        <pc:sldMkLst>
          <pc:docMk/>
          <pc:sldMk cId="3941251952" sldId="2146845421"/>
        </pc:sldMkLst>
        <pc:spChg chg="mod">
          <ac:chgData name="Gareth Allott" userId="d67bc1e7-5e6e-4540-bcf9-468a02f7a83e" providerId="ADAL" clId="{CD845B4D-121A-4FF1-ABDE-BF49A9E98CA8}" dt="2021-04-15T06:59:37.698" v="24" actId="14100"/>
          <ac:spMkLst>
            <pc:docMk/>
            <pc:sldMk cId="3941251952" sldId="2146845421"/>
            <ac:spMk id="8" creationId="{2FF0DADF-0E3F-4F50-A592-EE6457B29939}"/>
          </ac:spMkLst>
        </pc:spChg>
      </pc:sldChg>
      <pc:sldChg chg="addSp delSp modSp mod delAnim modAnim delCm modCm">
        <pc:chgData name="Gareth Allott" userId="d67bc1e7-5e6e-4540-bcf9-468a02f7a83e" providerId="ADAL" clId="{CD845B4D-121A-4FF1-ABDE-BF49A9E98CA8}" dt="2021-04-19T11:53:34.946" v="503" actId="207"/>
        <pc:sldMkLst>
          <pc:docMk/>
          <pc:sldMk cId="4084732543" sldId="2146845422"/>
        </pc:sldMkLst>
        <pc:spChg chg="add mod">
          <ac:chgData name="Gareth Allott" userId="d67bc1e7-5e6e-4540-bcf9-468a02f7a83e" providerId="ADAL" clId="{CD845B4D-121A-4FF1-ABDE-BF49A9E98CA8}" dt="2021-04-19T11:53:34.946" v="503" actId="207"/>
          <ac:spMkLst>
            <pc:docMk/>
            <pc:sldMk cId="4084732543" sldId="2146845422"/>
            <ac:spMk id="32" creationId="{2093DA9F-8DC1-4C84-928D-BE9EDA8C57FC}"/>
          </ac:spMkLst>
        </pc:spChg>
        <pc:spChg chg="mod">
          <ac:chgData name="Gareth Allott" userId="d67bc1e7-5e6e-4540-bcf9-468a02f7a83e" providerId="ADAL" clId="{CD845B4D-121A-4FF1-ABDE-BF49A9E98CA8}" dt="2021-04-19T11:53:15.382" v="487" actId="14100"/>
          <ac:spMkLst>
            <pc:docMk/>
            <pc:sldMk cId="4084732543" sldId="2146845422"/>
            <ac:spMk id="54" creationId="{2661DA5A-13AD-416F-8BA7-54671B332102}"/>
          </ac:spMkLst>
        </pc:spChg>
        <pc:spChg chg="mod">
          <ac:chgData name="Gareth Allott" userId="d67bc1e7-5e6e-4540-bcf9-468a02f7a83e" providerId="ADAL" clId="{CD845B4D-121A-4FF1-ABDE-BF49A9E98CA8}" dt="2021-04-19T11:53:22.270" v="497" actId="1036"/>
          <ac:spMkLst>
            <pc:docMk/>
            <pc:sldMk cId="4084732543" sldId="2146845422"/>
            <ac:spMk id="55" creationId="{A292E2F8-A0A4-40ED-A0FA-7374675FB3C9}"/>
          </ac:spMkLst>
        </pc:spChg>
        <pc:picChg chg="add mod">
          <ac:chgData name="Gareth Allott" userId="d67bc1e7-5e6e-4540-bcf9-468a02f7a83e" providerId="ADAL" clId="{CD845B4D-121A-4FF1-ABDE-BF49A9E98CA8}" dt="2021-04-15T08:07:38.201" v="434" actId="1076"/>
          <ac:picMkLst>
            <pc:docMk/>
            <pc:sldMk cId="4084732543" sldId="2146845422"/>
            <ac:picMk id="3" creationId="{BE56606A-820B-4753-B57B-97556E009720}"/>
          </ac:picMkLst>
        </pc:picChg>
        <pc:picChg chg="del">
          <ac:chgData name="Gareth Allott" userId="d67bc1e7-5e6e-4540-bcf9-468a02f7a83e" providerId="ADAL" clId="{CD845B4D-121A-4FF1-ABDE-BF49A9E98CA8}" dt="2021-04-15T08:07:30.141" v="431" actId="478"/>
          <ac:picMkLst>
            <pc:docMk/>
            <pc:sldMk cId="4084732543" sldId="2146845422"/>
            <ac:picMk id="46" creationId="{D80CAA96-439A-464D-A5FE-E51AD3ACB5B8}"/>
          </ac:picMkLst>
        </pc:picChg>
      </pc:sldChg>
      <pc:sldChg chg="ord">
        <pc:chgData name="Gareth Allott" userId="d67bc1e7-5e6e-4540-bcf9-468a02f7a83e" providerId="ADAL" clId="{CD845B4D-121A-4FF1-ABDE-BF49A9E98CA8}" dt="2021-04-15T07:00:10.855" v="30"/>
        <pc:sldMkLst>
          <pc:docMk/>
          <pc:sldMk cId="411103565" sldId="2146845424"/>
        </pc:sldMkLst>
      </pc:sldChg>
      <pc:sldChg chg="modSp mod delCm">
        <pc:chgData name="Gareth Allott" userId="d67bc1e7-5e6e-4540-bcf9-468a02f7a83e" providerId="ADAL" clId="{CD845B4D-121A-4FF1-ABDE-BF49A9E98CA8}" dt="2021-04-15T08:10:07.172" v="483" actId="1036"/>
        <pc:sldMkLst>
          <pc:docMk/>
          <pc:sldMk cId="3897395823" sldId="2146845426"/>
        </pc:sldMkLst>
        <pc:spChg chg="mod">
          <ac:chgData name="Gareth Allott" userId="d67bc1e7-5e6e-4540-bcf9-468a02f7a83e" providerId="ADAL" clId="{CD845B4D-121A-4FF1-ABDE-BF49A9E98CA8}" dt="2021-04-15T08:10:07.172" v="483" actId="1036"/>
          <ac:spMkLst>
            <pc:docMk/>
            <pc:sldMk cId="3897395823" sldId="2146845426"/>
            <ac:spMk id="7" creationId="{4ABFA8AD-2D4A-4884-BB88-E7D8F1D3E638}"/>
          </ac:spMkLst>
        </pc:spChg>
        <pc:spChg chg="mod">
          <ac:chgData name="Gareth Allott" userId="d67bc1e7-5e6e-4540-bcf9-468a02f7a83e" providerId="ADAL" clId="{CD845B4D-121A-4FF1-ABDE-BF49A9E98CA8}" dt="2021-04-15T08:10:05.416" v="481" actId="1036"/>
          <ac:spMkLst>
            <pc:docMk/>
            <pc:sldMk cId="3897395823" sldId="2146845426"/>
            <ac:spMk id="18" creationId="{D3B9CDE2-EE40-4AEC-8383-C82DBC9862DD}"/>
          </ac:spMkLst>
        </pc:spChg>
        <pc:spChg chg="mod">
          <ac:chgData name="Gareth Allott" userId="d67bc1e7-5e6e-4540-bcf9-468a02f7a83e" providerId="ADAL" clId="{CD845B4D-121A-4FF1-ABDE-BF49A9E98CA8}" dt="2021-04-15T07:01:37.858" v="182" actId="1036"/>
          <ac:spMkLst>
            <pc:docMk/>
            <pc:sldMk cId="3897395823" sldId="2146845426"/>
            <ac:spMk id="19" creationId="{9459ADC6-BE3C-4F82-9C8A-38D15A4C2CFE}"/>
          </ac:spMkLst>
        </pc:spChg>
      </pc:sldChg>
      <pc:sldChg chg="modSp new del mod">
        <pc:chgData name="Gareth Allott" userId="d67bc1e7-5e6e-4540-bcf9-468a02f7a83e" providerId="ADAL" clId="{CD845B4D-121A-4FF1-ABDE-BF49A9E98CA8}" dt="2021-04-15T07:59:37.090" v="189" actId="47"/>
        <pc:sldMkLst>
          <pc:docMk/>
          <pc:sldMk cId="1629082199" sldId="2146845427"/>
        </pc:sldMkLst>
        <pc:spChg chg="mod">
          <ac:chgData name="Gareth Allott" userId="d67bc1e7-5e6e-4540-bcf9-468a02f7a83e" providerId="ADAL" clId="{CD845B4D-121A-4FF1-ABDE-BF49A9E98CA8}" dt="2021-04-15T07:37:20.595" v="186" actId="20577"/>
          <ac:spMkLst>
            <pc:docMk/>
            <pc:sldMk cId="1629082199" sldId="2146845427"/>
            <ac:spMk id="2" creationId="{E3F9334F-71F0-4C4B-8808-8CC70A8600B1}"/>
          </ac:spMkLst>
        </pc:spChg>
      </pc:sldChg>
      <pc:sldChg chg="addSp delSp modSp add mod modAnim">
        <pc:chgData name="Gareth Allott" userId="d67bc1e7-5e6e-4540-bcf9-468a02f7a83e" providerId="ADAL" clId="{CD845B4D-121A-4FF1-ABDE-BF49A9E98CA8}" dt="2021-04-15T08:05:36.862" v="428" actId="20577"/>
        <pc:sldMkLst>
          <pc:docMk/>
          <pc:sldMk cId="3245576009" sldId="2146845428"/>
        </pc:sldMkLst>
        <pc:spChg chg="del">
          <ac:chgData name="Gareth Allott" userId="d67bc1e7-5e6e-4540-bcf9-468a02f7a83e" providerId="ADAL" clId="{CD845B4D-121A-4FF1-ABDE-BF49A9E98CA8}" dt="2021-04-15T07:59:34.957" v="188" actId="478"/>
          <ac:spMkLst>
            <pc:docMk/>
            <pc:sldMk cId="3245576009" sldId="2146845428"/>
            <ac:spMk id="9" creationId="{5D477B83-9A23-4943-9FB2-639B9DAC37EA}"/>
          </ac:spMkLst>
        </pc:spChg>
        <pc:spChg chg="del">
          <ac:chgData name="Gareth Allott" userId="d67bc1e7-5e6e-4540-bcf9-468a02f7a83e" providerId="ADAL" clId="{CD845B4D-121A-4FF1-ABDE-BF49A9E98CA8}" dt="2021-04-15T07:59:34.957" v="188" actId="478"/>
          <ac:spMkLst>
            <pc:docMk/>
            <pc:sldMk cId="3245576009" sldId="2146845428"/>
            <ac:spMk id="10" creationId="{1852C82A-CADD-B44F-8869-E51B2B5E4292}"/>
          </ac:spMkLst>
        </pc:spChg>
        <pc:spChg chg="add mod">
          <ac:chgData name="Gareth Allott" userId="d67bc1e7-5e6e-4540-bcf9-468a02f7a83e" providerId="ADAL" clId="{CD845B4D-121A-4FF1-ABDE-BF49A9E98CA8}" dt="2021-04-15T08:05:36.862" v="428" actId="20577"/>
          <ac:spMkLst>
            <pc:docMk/>
            <pc:sldMk cId="3245576009" sldId="2146845428"/>
            <ac:spMk id="23" creationId="{F8D4E040-A2E0-42A6-B4B2-FCE5E770A724}"/>
          </ac:spMkLst>
        </pc:spChg>
        <pc:spChg chg="mod">
          <ac:chgData name="Gareth Allott" userId="d67bc1e7-5e6e-4540-bcf9-468a02f7a83e" providerId="ADAL" clId="{CD845B4D-121A-4FF1-ABDE-BF49A9E98CA8}" dt="2021-04-15T08:01:00.132" v="261" actId="20577"/>
          <ac:spMkLst>
            <pc:docMk/>
            <pc:sldMk cId="3245576009" sldId="2146845428"/>
            <ac:spMk id="25" creationId="{A6B69B2F-62FB-4415-9C95-B41C7CAAD975}"/>
          </ac:spMkLst>
        </pc:spChg>
        <pc:spChg chg="del">
          <ac:chgData name="Gareth Allott" userId="d67bc1e7-5e6e-4540-bcf9-468a02f7a83e" providerId="ADAL" clId="{CD845B4D-121A-4FF1-ABDE-BF49A9E98CA8}" dt="2021-04-15T07:59:34.957" v="188" actId="478"/>
          <ac:spMkLst>
            <pc:docMk/>
            <pc:sldMk cId="3245576009" sldId="2146845428"/>
            <ac:spMk id="67" creationId="{4651922F-4B51-2744-97C4-80B142B493DE}"/>
          </ac:spMkLst>
        </pc:spChg>
        <pc:spChg chg="del">
          <ac:chgData name="Gareth Allott" userId="d67bc1e7-5e6e-4540-bcf9-468a02f7a83e" providerId="ADAL" clId="{CD845B4D-121A-4FF1-ABDE-BF49A9E98CA8}" dt="2021-04-15T07:59:34.957" v="188" actId="478"/>
          <ac:spMkLst>
            <pc:docMk/>
            <pc:sldMk cId="3245576009" sldId="2146845428"/>
            <ac:spMk id="99" creationId="{E57A9237-81CC-CB4E-8B92-C9BBFA9DB2CA}"/>
          </ac:spMkLst>
        </pc:spChg>
        <pc:spChg chg="del">
          <ac:chgData name="Gareth Allott" userId="d67bc1e7-5e6e-4540-bcf9-468a02f7a83e" providerId="ADAL" clId="{CD845B4D-121A-4FF1-ABDE-BF49A9E98CA8}" dt="2021-04-15T07:59:34.957" v="188" actId="478"/>
          <ac:spMkLst>
            <pc:docMk/>
            <pc:sldMk cId="3245576009" sldId="2146845428"/>
            <ac:spMk id="100" creationId="{5B10FC7B-98D0-464D-B807-C30BC6A249E0}"/>
          </ac:spMkLst>
        </pc:spChg>
        <pc:spChg chg="del">
          <ac:chgData name="Gareth Allott" userId="d67bc1e7-5e6e-4540-bcf9-468a02f7a83e" providerId="ADAL" clId="{CD845B4D-121A-4FF1-ABDE-BF49A9E98CA8}" dt="2021-04-15T07:59:34.957" v="188" actId="478"/>
          <ac:spMkLst>
            <pc:docMk/>
            <pc:sldMk cId="3245576009" sldId="2146845428"/>
            <ac:spMk id="101" creationId="{363CEB98-04D9-B64E-8A23-3FFED688099C}"/>
          </ac:spMkLst>
        </pc:spChg>
        <pc:spChg chg="del">
          <ac:chgData name="Gareth Allott" userId="d67bc1e7-5e6e-4540-bcf9-468a02f7a83e" providerId="ADAL" clId="{CD845B4D-121A-4FF1-ABDE-BF49A9E98CA8}" dt="2021-04-15T07:59:34.957" v="188" actId="478"/>
          <ac:spMkLst>
            <pc:docMk/>
            <pc:sldMk cId="3245576009" sldId="2146845428"/>
            <ac:spMk id="112" creationId="{25D60DC7-E694-294A-B72B-5B9DB4A63D54}"/>
          </ac:spMkLst>
        </pc:spChg>
        <pc:spChg chg="del">
          <ac:chgData name="Gareth Allott" userId="d67bc1e7-5e6e-4540-bcf9-468a02f7a83e" providerId="ADAL" clId="{CD845B4D-121A-4FF1-ABDE-BF49A9E98CA8}" dt="2021-04-15T07:59:34.957" v="188" actId="478"/>
          <ac:spMkLst>
            <pc:docMk/>
            <pc:sldMk cId="3245576009" sldId="2146845428"/>
            <ac:spMk id="127" creationId="{75F895FA-58DD-A84A-B048-E99C97A77CEE}"/>
          </ac:spMkLst>
        </pc:spChg>
        <pc:spChg chg="del">
          <ac:chgData name="Gareth Allott" userId="d67bc1e7-5e6e-4540-bcf9-468a02f7a83e" providerId="ADAL" clId="{CD845B4D-121A-4FF1-ABDE-BF49A9E98CA8}" dt="2021-04-15T07:59:34.957" v="188" actId="478"/>
          <ac:spMkLst>
            <pc:docMk/>
            <pc:sldMk cId="3245576009" sldId="2146845428"/>
            <ac:spMk id="128" creationId="{B09FCCF1-AB04-7743-B930-EC8438F196AD}"/>
          </ac:spMkLst>
        </pc:spChg>
        <pc:spChg chg="del">
          <ac:chgData name="Gareth Allott" userId="d67bc1e7-5e6e-4540-bcf9-468a02f7a83e" providerId="ADAL" clId="{CD845B4D-121A-4FF1-ABDE-BF49A9E98CA8}" dt="2021-04-15T07:59:34.957" v="188" actId="478"/>
          <ac:spMkLst>
            <pc:docMk/>
            <pc:sldMk cId="3245576009" sldId="2146845428"/>
            <ac:spMk id="132" creationId="{8323C571-727D-F644-AA30-B3528BC270B7}"/>
          </ac:spMkLst>
        </pc:spChg>
        <pc:spChg chg="del">
          <ac:chgData name="Gareth Allott" userId="d67bc1e7-5e6e-4540-bcf9-468a02f7a83e" providerId="ADAL" clId="{CD845B4D-121A-4FF1-ABDE-BF49A9E98CA8}" dt="2021-04-15T07:59:34.957" v="188" actId="478"/>
          <ac:spMkLst>
            <pc:docMk/>
            <pc:sldMk cId="3245576009" sldId="2146845428"/>
            <ac:spMk id="133" creationId="{56626543-F1A8-D347-906B-51151E7A0708}"/>
          </ac:spMkLst>
        </pc:spChg>
        <pc:spChg chg="del">
          <ac:chgData name="Gareth Allott" userId="d67bc1e7-5e6e-4540-bcf9-468a02f7a83e" providerId="ADAL" clId="{CD845B4D-121A-4FF1-ABDE-BF49A9E98CA8}" dt="2021-04-15T07:59:34.957" v="188" actId="478"/>
          <ac:spMkLst>
            <pc:docMk/>
            <pc:sldMk cId="3245576009" sldId="2146845428"/>
            <ac:spMk id="134" creationId="{49A74098-46F8-0547-A786-C55D22DCBAA3}"/>
          </ac:spMkLst>
        </pc:spChg>
        <pc:spChg chg="del">
          <ac:chgData name="Gareth Allott" userId="d67bc1e7-5e6e-4540-bcf9-468a02f7a83e" providerId="ADAL" clId="{CD845B4D-121A-4FF1-ABDE-BF49A9E98CA8}" dt="2021-04-15T07:59:34.957" v="188" actId="478"/>
          <ac:spMkLst>
            <pc:docMk/>
            <pc:sldMk cId="3245576009" sldId="2146845428"/>
            <ac:spMk id="135" creationId="{6A6587F8-CAD7-D240-83B1-1515651C6FFB}"/>
          </ac:spMkLst>
        </pc:spChg>
        <pc:spChg chg="del">
          <ac:chgData name="Gareth Allott" userId="d67bc1e7-5e6e-4540-bcf9-468a02f7a83e" providerId="ADAL" clId="{CD845B4D-121A-4FF1-ABDE-BF49A9E98CA8}" dt="2021-04-15T07:59:34.957" v="188" actId="478"/>
          <ac:spMkLst>
            <pc:docMk/>
            <pc:sldMk cId="3245576009" sldId="2146845428"/>
            <ac:spMk id="139" creationId="{794EBA07-A093-8C4F-8809-89E39E96BF22}"/>
          </ac:spMkLst>
        </pc:spChg>
        <pc:spChg chg="del">
          <ac:chgData name="Gareth Allott" userId="d67bc1e7-5e6e-4540-bcf9-468a02f7a83e" providerId="ADAL" clId="{CD845B4D-121A-4FF1-ABDE-BF49A9E98CA8}" dt="2021-04-15T07:59:34.957" v="188" actId="478"/>
          <ac:spMkLst>
            <pc:docMk/>
            <pc:sldMk cId="3245576009" sldId="2146845428"/>
            <ac:spMk id="140" creationId="{F825DBC4-A225-5348-9D94-603D0244D7B5}"/>
          </ac:spMkLst>
        </pc:spChg>
        <pc:grpChg chg="del">
          <ac:chgData name="Gareth Allott" userId="d67bc1e7-5e6e-4540-bcf9-468a02f7a83e" providerId="ADAL" clId="{CD845B4D-121A-4FF1-ABDE-BF49A9E98CA8}" dt="2021-04-15T07:59:34.957" v="188" actId="478"/>
          <ac:grpSpMkLst>
            <pc:docMk/>
            <pc:sldMk cId="3245576009" sldId="2146845428"/>
            <ac:grpSpMk id="11" creationId="{48B3C854-2C8C-E64C-8A2C-401A58940AF6}"/>
          </ac:grpSpMkLst>
        </pc:grpChg>
        <pc:graphicFrameChg chg="del">
          <ac:chgData name="Gareth Allott" userId="d67bc1e7-5e6e-4540-bcf9-468a02f7a83e" providerId="ADAL" clId="{CD845B4D-121A-4FF1-ABDE-BF49A9E98CA8}" dt="2021-04-15T07:59:34.957" v="188" actId="478"/>
          <ac:graphicFrameMkLst>
            <pc:docMk/>
            <pc:sldMk cId="3245576009" sldId="2146845428"/>
            <ac:graphicFrameMk id="8" creationId="{694F8ECA-D489-A44B-AFC7-17D26DC8A2B4}"/>
          </ac:graphicFrameMkLst>
        </pc:graphicFrameChg>
      </pc:sldChg>
      <pc:sldChg chg="modSp new del mod">
        <pc:chgData name="Gareth Allott" userId="d67bc1e7-5e6e-4540-bcf9-468a02f7a83e" providerId="ADAL" clId="{CD845B4D-121A-4FF1-ABDE-BF49A9E98CA8}" dt="2021-04-15T08:04:39.067" v="330" actId="680"/>
        <pc:sldMkLst>
          <pc:docMk/>
          <pc:sldMk cId="602916126" sldId="2146845429"/>
        </pc:sldMkLst>
        <pc:spChg chg="mod">
          <ac:chgData name="Gareth Allott" userId="d67bc1e7-5e6e-4540-bcf9-468a02f7a83e" providerId="ADAL" clId="{CD845B4D-121A-4FF1-ABDE-BF49A9E98CA8}" dt="2021-04-15T08:04:38.631" v="329" actId="20577"/>
          <ac:spMkLst>
            <pc:docMk/>
            <pc:sldMk cId="602916126" sldId="2146845429"/>
            <ac:spMk id="2" creationId="{2B753964-4002-4469-9309-377EC0460C90}"/>
          </ac:spMkLst>
        </pc:spChg>
      </pc:sldChg>
    </pc:docChg>
  </pc:docChgLst>
  <pc:docChgLst>
    <pc:chgData name="Alexander Richwood" userId="6a746949-975a-4404-914f-fa4a61014c27" providerId="ADAL" clId="{7F17F5D2-5F32-4B53-ADA6-F6123DAD2197}"/>
    <pc:docChg chg="undo redo custSel addSld modSld sldOrd">
      <pc:chgData name="Alexander Richwood" userId="6a746949-975a-4404-914f-fa4a61014c27" providerId="ADAL" clId="{7F17F5D2-5F32-4B53-ADA6-F6123DAD2197}" dt="2021-04-15T14:19:28.407" v="305"/>
      <pc:docMkLst>
        <pc:docMk/>
      </pc:docMkLst>
      <pc:sldChg chg="modSp add mod ord">
        <pc:chgData name="Alexander Richwood" userId="6a746949-975a-4404-914f-fa4a61014c27" providerId="ADAL" clId="{7F17F5D2-5F32-4B53-ADA6-F6123DAD2197}" dt="2021-04-15T14:07:50.926" v="299"/>
        <pc:sldMkLst>
          <pc:docMk/>
          <pc:sldMk cId="3850723112" sldId="1839"/>
        </pc:sldMkLst>
        <pc:spChg chg="mod">
          <ac:chgData name="Alexander Richwood" userId="6a746949-975a-4404-914f-fa4a61014c27" providerId="ADAL" clId="{7F17F5D2-5F32-4B53-ADA6-F6123DAD2197}" dt="2021-04-15T14:07:02.897" v="263" actId="20577"/>
          <ac:spMkLst>
            <pc:docMk/>
            <pc:sldMk cId="3850723112" sldId="1839"/>
            <ac:spMk id="4" creationId="{89CB4C04-7EE1-4904-A0A2-7C53F2EAA6C2}"/>
          </ac:spMkLst>
        </pc:spChg>
        <pc:spChg chg="mod">
          <ac:chgData name="Alexander Richwood" userId="6a746949-975a-4404-914f-fa4a61014c27" providerId="ADAL" clId="{7F17F5D2-5F32-4B53-ADA6-F6123DAD2197}" dt="2021-04-15T14:05:35.753" v="1" actId="1076"/>
          <ac:spMkLst>
            <pc:docMk/>
            <pc:sldMk cId="3850723112" sldId="1839"/>
            <ac:spMk id="5" creationId="{65A1CF47-F29D-471B-B98F-B8ECBC454A5C}"/>
          </ac:spMkLst>
        </pc:spChg>
        <pc:spChg chg="mod">
          <ac:chgData name="Alexander Richwood" userId="6a746949-975a-4404-914f-fa4a61014c27" providerId="ADAL" clId="{7F17F5D2-5F32-4B53-ADA6-F6123DAD2197}" dt="2021-04-15T14:07:36.842" v="297" actId="1076"/>
          <ac:spMkLst>
            <pc:docMk/>
            <pc:sldMk cId="3850723112" sldId="1839"/>
            <ac:spMk id="7" creationId="{D4243318-419D-4E65-90E8-A0E4BC9234E9}"/>
          </ac:spMkLst>
        </pc:spChg>
        <pc:spChg chg="mod">
          <ac:chgData name="Alexander Richwood" userId="6a746949-975a-4404-914f-fa4a61014c27" providerId="ADAL" clId="{7F17F5D2-5F32-4B53-ADA6-F6123DAD2197}" dt="2021-04-15T14:07:17.376" v="296" actId="20577"/>
          <ac:spMkLst>
            <pc:docMk/>
            <pc:sldMk cId="3850723112" sldId="1839"/>
            <ac:spMk id="15" creationId="{5913280F-8F68-4D70-851C-B2BE9731E819}"/>
          </ac:spMkLst>
        </pc:spChg>
      </pc:sldChg>
      <pc:sldChg chg="addSp delSp modSp mod">
        <pc:chgData name="Alexander Richwood" userId="6a746949-975a-4404-914f-fa4a61014c27" providerId="ADAL" clId="{7F17F5D2-5F32-4B53-ADA6-F6123DAD2197}" dt="2021-04-15T14:19:28.407" v="305"/>
        <pc:sldMkLst>
          <pc:docMk/>
          <pc:sldMk cId="1459106973" sldId="2146845425"/>
        </pc:sldMkLst>
        <pc:spChg chg="add del mod">
          <ac:chgData name="Alexander Richwood" userId="6a746949-975a-4404-914f-fa4a61014c27" providerId="ADAL" clId="{7F17F5D2-5F32-4B53-ADA6-F6123DAD2197}" dt="2021-04-15T14:19:28.407" v="305"/>
          <ac:spMkLst>
            <pc:docMk/>
            <pc:sldMk cId="1459106973" sldId="2146845425"/>
            <ac:spMk id="47" creationId="{A5FB28C5-269D-4693-9965-1B5950ED4B7A}"/>
          </ac:spMkLst>
        </pc:spChg>
        <pc:spChg chg="add del">
          <ac:chgData name="Alexander Richwood" userId="6a746949-975a-4404-914f-fa4a61014c27" providerId="ADAL" clId="{7F17F5D2-5F32-4B53-ADA6-F6123DAD2197}" dt="2021-04-15T14:19:28.006" v="304" actId="478"/>
          <ac:spMkLst>
            <pc:docMk/>
            <pc:sldMk cId="1459106973" sldId="2146845425"/>
            <ac:spMk id="49" creationId="{0C415A8C-FD4D-48A2-A649-323E37C633D2}"/>
          </ac:spMkLst>
        </pc:spChg>
        <pc:spChg chg="add del mod">
          <ac:chgData name="Alexander Richwood" userId="6a746949-975a-4404-914f-fa4a61014c27" providerId="ADAL" clId="{7F17F5D2-5F32-4B53-ADA6-F6123DAD2197}" dt="2021-04-15T14:19:28.407" v="305"/>
          <ac:spMkLst>
            <pc:docMk/>
            <pc:sldMk cId="1459106973" sldId="2146845425"/>
            <ac:spMk id="50" creationId="{2DB5320E-00C5-432D-B043-969A0BCCE093}"/>
          </ac:spMkLst>
        </pc:spChg>
        <pc:spChg chg="add del">
          <ac:chgData name="Alexander Richwood" userId="6a746949-975a-4404-914f-fa4a61014c27" providerId="ADAL" clId="{7F17F5D2-5F32-4B53-ADA6-F6123DAD2197}" dt="2021-04-15T14:19:28.006" v="304" actId="478"/>
          <ac:spMkLst>
            <pc:docMk/>
            <pc:sldMk cId="1459106973" sldId="2146845425"/>
            <ac:spMk id="52" creationId="{563E93E8-1DE4-43B1-93F8-59F269570D12}"/>
          </ac:spMkLst>
        </pc:spChg>
        <pc:spChg chg="add del mod">
          <ac:chgData name="Alexander Richwood" userId="6a746949-975a-4404-914f-fa4a61014c27" providerId="ADAL" clId="{7F17F5D2-5F32-4B53-ADA6-F6123DAD2197}" dt="2021-04-15T14:19:28.407" v="305"/>
          <ac:spMkLst>
            <pc:docMk/>
            <pc:sldMk cId="1459106973" sldId="2146845425"/>
            <ac:spMk id="53" creationId="{ACF6DDE0-EFA9-449F-97E9-066F9D761C07}"/>
          </ac:spMkLst>
        </pc:spChg>
        <pc:spChg chg="add del">
          <ac:chgData name="Alexander Richwood" userId="6a746949-975a-4404-914f-fa4a61014c27" providerId="ADAL" clId="{7F17F5D2-5F32-4B53-ADA6-F6123DAD2197}" dt="2021-04-15T14:19:28.006" v="304" actId="478"/>
          <ac:spMkLst>
            <pc:docMk/>
            <pc:sldMk cId="1459106973" sldId="2146845425"/>
            <ac:spMk id="55" creationId="{9B85D7FB-D7FE-477F-8D8F-9EBA3E4E0D61}"/>
          </ac:spMkLst>
        </pc:spChg>
        <pc:spChg chg="add del mod">
          <ac:chgData name="Alexander Richwood" userId="6a746949-975a-4404-914f-fa4a61014c27" providerId="ADAL" clId="{7F17F5D2-5F32-4B53-ADA6-F6123DAD2197}" dt="2021-04-15T14:19:28.407" v="305"/>
          <ac:spMkLst>
            <pc:docMk/>
            <pc:sldMk cId="1459106973" sldId="2146845425"/>
            <ac:spMk id="56" creationId="{58CF0097-BD55-4B9A-84EF-110CB7136D11}"/>
          </ac:spMkLst>
        </pc:spChg>
        <pc:spChg chg="add del">
          <ac:chgData name="Alexander Richwood" userId="6a746949-975a-4404-914f-fa4a61014c27" providerId="ADAL" clId="{7F17F5D2-5F32-4B53-ADA6-F6123DAD2197}" dt="2021-04-15T14:19:28.006" v="304" actId="478"/>
          <ac:spMkLst>
            <pc:docMk/>
            <pc:sldMk cId="1459106973" sldId="2146845425"/>
            <ac:spMk id="58" creationId="{C1DF2698-5B5C-4D81-A385-2034369DC544}"/>
          </ac:spMkLst>
        </pc:spChg>
        <pc:spChg chg="add del mod">
          <ac:chgData name="Alexander Richwood" userId="6a746949-975a-4404-914f-fa4a61014c27" providerId="ADAL" clId="{7F17F5D2-5F32-4B53-ADA6-F6123DAD2197}" dt="2021-04-15T14:19:28.407" v="305"/>
          <ac:spMkLst>
            <pc:docMk/>
            <pc:sldMk cId="1459106973" sldId="2146845425"/>
            <ac:spMk id="59" creationId="{7069718A-C7D8-44F9-B9A8-17F2B01A73F0}"/>
          </ac:spMkLst>
        </pc:spChg>
        <pc:spChg chg="add del">
          <ac:chgData name="Alexander Richwood" userId="6a746949-975a-4404-914f-fa4a61014c27" providerId="ADAL" clId="{7F17F5D2-5F32-4B53-ADA6-F6123DAD2197}" dt="2021-04-15T14:19:28.006" v="304" actId="478"/>
          <ac:spMkLst>
            <pc:docMk/>
            <pc:sldMk cId="1459106973" sldId="2146845425"/>
            <ac:spMk id="61" creationId="{961E1762-9AE7-478A-A976-02731A6484B8}"/>
          </ac:spMkLst>
        </pc:spChg>
      </pc:sldChg>
    </pc:docChg>
  </pc:docChgLst>
  <pc:docChgLst>
    <pc:chgData name="Eeva Salminen" userId="d9b74af8-c6bb-49ef-a415-bfd3d98e89e8" providerId="ADAL" clId="{64606232-7C19-49AA-862B-BB8A90D3627D}"/>
    <pc:docChg chg="custSel modSld">
      <pc:chgData name="Eeva Salminen" userId="d9b74af8-c6bb-49ef-a415-bfd3d98e89e8" providerId="ADAL" clId="{64606232-7C19-49AA-862B-BB8A90D3627D}" dt="2021-04-14T18:50:54.893" v="28"/>
      <pc:docMkLst>
        <pc:docMk/>
      </pc:docMkLst>
      <pc:sldChg chg="addCm modCm">
        <pc:chgData name="Eeva Salminen" userId="d9b74af8-c6bb-49ef-a415-bfd3d98e89e8" providerId="ADAL" clId="{64606232-7C19-49AA-862B-BB8A90D3627D}" dt="2021-04-14T18:49:52.113" v="22"/>
        <pc:sldMkLst>
          <pc:docMk/>
          <pc:sldMk cId="2751774165" sldId="2146845379"/>
        </pc:sldMkLst>
      </pc:sldChg>
      <pc:sldChg chg="addCm delCm modCm">
        <pc:chgData name="Eeva Salminen" userId="d9b74af8-c6bb-49ef-a415-bfd3d98e89e8" providerId="ADAL" clId="{64606232-7C19-49AA-862B-BB8A90D3627D}" dt="2021-04-14T18:46:33.534" v="8"/>
        <pc:sldMkLst>
          <pc:docMk/>
          <pc:sldMk cId="3941251952" sldId="2146845421"/>
        </pc:sldMkLst>
      </pc:sldChg>
      <pc:sldChg chg="addCm delCm modCm">
        <pc:chgData name="Eeva Salminen" userId="d9b74af8-c6bb-49ef-a415-bfd3d98e89e8" providerId="ADAL" clId="{64606232-7C19-49AA-862B-BB8A90D3627D}" dt="2021-04-14T18:48:51.753" v="19"/>
        <pc:sldMkLst>
          <pc:docMk/>
          <pc:sldMk cId="4084732543" sldId="2146845422"/>
        </pc:sldMkLst>
      </pc:sldChg>
      <pc:sldChg chg="addCm modCm">
        <pc:chgData name="Eeva Salminen" userId="d9b74af8-c6bb-49ef-a415-bfd3d98e89e8" providerId="ADAL" clId="{64606232-7C19-49AA-862B-BB8A90D3627D}" dt="2021-04-14T18:50:54.893" v="28"/>
        <pc:sldMkLst>
          <pc:docMk/>
          <pc:sldMk cId="3897395823" sldId="21468454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022ED-E154-4F76-A781-C1FF2BF2632C}" type="datetimeFigureOut">
              <a:rPr lang="en-GB" smtClean="0"/>
              <a:t>19/04/2021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AF3E2-F2C0-41CB-A8A8-BE91A233CE8D}" type="slidenum">
              <a:rPr lang="en-GB" smtClean="0"/>
              <a:t>‹#›</a:t>
            </a:fld>
            <a:endParaRPr lang="en-GB"/>
          </a:p>
        </p:txBody>
      </p:sp>
    </p:spTree>
    <p:extLst>
      <p:ext uri="{BB962C8B-B14F-4D97-AF65-F5344CB8AC3E}">
        <p14:creationId xmlns:p14="http://schemas.microsoft.com/office/powerpoint/2010/main" val="248568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HCP journeys are the tool by which you design personalized customer engagements to unlock value at J launch</a:t>
            </a:r>
          </a:p>
          <a:p>
            <a:endParaRPr lang="en-US"/>
          </a:p>
          <a:p>
            <a:r>
              <a:rPr lang="en-US"/>
              <a:t>Move VALUE to the right – have three value for </a:t>
            </a:r>
            <a:r>
              <a:rPr lang="en-US" err="1"/>
              <a:t>galap</a:t>
            </a:r>
            <a:r>
              <a:rPr lang="en-US"/>
              <a:t> in one color, value for customers in another color</a:t>
            </a:r>
          </a:p>
          <a:p>
            <a:r>
              <a:rPr lang="en-US"/>
              <a:t>How does the journey unlock value: Journeys provide visualization of channels, content, adoption ladder into one executable view. </a:t>
            </a:r>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30F8F-B2EC-489A-A600-2B36AB75E84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07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F030A-695A-4BD3-B391-3EED516F76E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51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6F030A-695A-4BD3-B391-3EED516F76E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464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#1</a:t>
            </a:r>
          </a:p>
          <a:p>
            <a:r>
              <a:rPr lang="en-CA"/>
              <a:t>Mavericks lowest priority as they will already try new things on their own.</a:t>
            </a:r>
          </a:p>
          <a:p>
            <a:r>
              <a:rPr lang="en-CA"/>
              <a:t>Pragmatists are using JAKs so we need to demonstrate that there is still a need for a new/different </a:t>
            </a:r>
            <a:r>
              <a:rPr lang="en-CA" err="1"/>
              <a:t>JAKi</a:t>
            </a:r>
            <a:endParaRPr lang="en-CA"/>
          </a:p>
          <a:p>
            <a:endParaRPr lang="en-CA"/>
          </a:p>
          <a:p>
            <a:r>
              <a:rPr lang="en-CA"/>
              <a:t>#2</a:t>
            </a:r>
          </a:p>
          <a:p>
            <a:r>
              <a:rPr lang="en-CA"/>
              <a:t>Mavericks are most likely be early adopters and also share their experience so we want to ensure they have early positive experience</a:t>
            </a:r>
          </a:p>
          <a:p>
            <a:r>
              <a:rPr lang="en-CA"/>
              <a:t>Pragmatists tend to bend the rules to solve problems, focusing on safety provides a strong reason to believe</a:t>
            </a:r>
          </a:p>
          <a:p>
            <a:r>
              <a:rPr lang="en-CA"/>
              <a:t>Compassionates will want to hear from and be reassured by peers so important to get the other two comfortable first</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Pragmatists most concerned with safety – need to differentiate on safety to achieve earlier us and differentiate against RINVOQ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Mavericks third because they will try anyway and also form their own opinion</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#4 and #5</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Pragmatists first because they are more likely to be long-term advocates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Mavericks second because want to keep them interested in JYSELECA by giving them a platform but they may move on to other products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t>Compassionates last because they will wait to hear from M and P – so we need M and P on board and sharing their stories</a:t>
            </a:r>
          </a:p>
          <a:p>
            <a:endParaRPr lang="en-CA"/>
          </a:p>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A5F5EB-E4E0-4709-9BD7-A22EE9051C1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271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Slide">
    <p:spTree>
      <p:nvGrpSpPr>
        <p:cNvPr id="1" name=""/>
        <p:cNvGrpSpPr/>
        <p:nvPr/>
      </p:nvGrpSpPr>
      <p:grpSpPr>
        <a:xfrm>
          <a:off x="0" y="0"/>
          <a:ext cx="0" cy="0"/>
          <a:chOff x="0" y="0"/>
          <a:chExt cx="0" cy="0"/>
        </a:xfrm>
      </p:grpSpPr>
      <p:pic>
        <p:nvPicPr>
          <p:cNvPr id="12" name="Afbeelding 11" descr="Grey_FishSign_Big.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70496" y="1371445"/>
            <a:ext cx="8022802" cy="3867110"/>
          </a:xfrm>
          <a:prstGeom prst="rect">
            <a:avLst/>
          </a:prstGeom>
        </p:spPr>
      </p:pic>
      <p:sp>
        <p:nvSpPr>
          <p:cNvPr id="16" name="Rectangle 46"/>
          <p:cNvSpPr>
            <a:spLocks noGrp="1" noChangeArrowheads="1"/>
          </p:cNvSpPr>
          <p:nvPr>
            <p:ph type="ctrTitle"/>
          </p:nvPr>
        </p:nvSpPr>
        <p:spPr>
          <a:xfrm>
            <a:off x="720654" y="2484470"/>
            <a:ext cx="10800595" cy="1126232"/>
          </a:xfrm>
          <a:prstGeom prst="rect">
            <a:avLst/>
          </a:prstGeom>
        </p:spPr>
        <p:txBody>
          <a:bodyPr tIns="45720" bIns="45720" anchor="ctr"/>
          <a:lstStyle>
            <a:lvl1pPr algn="l">
              <a:defRPr sz="4200">
                <a:solidFill>
                  <a:schemeClr val="accent1"/>
                </a:solidFill>
              </a:defRPr>
            </a:lvl1pPr>
          </a:lstStyle>
          <a:p>
            <a:r>
              <a:rPr lang="en-US"/>
              <a:t>Click to edit Master title style</a:t>
            </a:r>
          </a:p>
        </p:txBody>
      </p:sp>
      <p:pic>
        <p:nvPicPr>
          <p:cNvPr id="21" name="Afbeelding 20" descr="Galapagos_Wordlogo_NORMAL_RGB_Medium.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7346" y="908720"/>
            <a:ext cx="3741890" cy="722678"/>
          </a:xfrm>
          <a:prstGeom prst="rect">
            <a:avLst/>
          </a:prstGeom>
        </p:spPr>
      </p:pic>
      <p:sp>
        <p:nvSpPr>
          <p:cNvPr id="13" name="Text Placeholder 2"/>
          <p:cNvSpPr>
            <a:spLocks noGrp="1"/>
          </p:cNvSpPr>
          <p:nvPr>
            <p:ph type="body" sz="quarter" idx="10"/>
          </p:nvPr>
        </p:nvSpPr>
        <p:spPr>
          <a:xfrm>
            <a:off x="1805280" y="4521200"/>
            <a:ext cx="4945452" cy="400110"/>
          </a:xfrm>
        </p:spPr>
        <p:txBody>
          <a:bodyPr>
            <a:spAutoFit/>
          </a:bodyPr>
          <a:lstStyle>
            <a:lvl1pPr marL="0" indent="0">
              <a:buNone/>
              <a:defRPr sz="2400" b="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7" name="Text Placeholder 2"/>
          <p:cNvSpPr>
            <a:spLocks noGrp="1"/>
          </p:cNvSpPr>
          <p:nvPr>
            <p:ph type="body" sz="quarter" idx="11"/>
          </p:nvPr>
        </p:nvSpPr>
        <p:spPr>
          <a:xfrm>
            <a:off x="1805280" y="5441167"/>
            <a:ext cx="4945452" cy="400110"/>
          </a:xfrm>
        </p:spPr>
        <p:txBody>
          <a:bodyPr>
            <a:spAutoFit/>
          </a:bodyPr>
          <a:lstStyle>
            <a:lvl1pPr marL="0" indent="0">
              <a:buNone/>
              <a:defRPr sz="1600" b="0" i="1">
                <a:solidFill>
                  <a:schemeClr val="tx1"/>
                </a:solidFill>
              </a:defRPr>
            </a:lvl1pPr>
            <a:lvl5pPr marL="2081127" indent="-285750">
              <a:buFont typeface="Arial" charset="0"/>
              <a:buChar char="•"/>
              <a:defRPr/>
            </a:lvl5pPr>
          </a:lstStyle>
          <a:p>
            <a:pPr lvl="0" eaLnBrk="0" hangingPunct="0"/>
            <a:r>
              <a:rPr lang="en-US" sz="2000">
                <a:solidFill>
                  <a:schemeClr val="tx2"/>
                </a:solidFill>
              </a:rPr>
              <a:t>Edit Master text styles</a:t>
            </a:r>
          </a:p>
        </p:txBody>
      </p:sp>
      <p:sp>
        <p:nvSpPr>
          <p:cNvPr id="11" name="TextBox 10">
            <a:extLst>
              <a:ext uri="{FF2B5EF4-FFF2-40B4-BE49-F238E27FC236}">
                <a16:creationId xmlns:a16="http://schemas.microsoft.com/office/drawing/2014/main" id="{95C3B7C9-87DC-D848-A006-2948FF11279E}"/>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lumMod val="50000"/>
                  </a:schemeClr>
                </a:solidFill>
              </a:rPr>
              <a:t>Confidential</a:t>
            </a:r>
          </a:p>
        </p:txBody>
      </p:sp>
      <p:sp>
        <p:nvSpPr>
          <p:cNvPr id="14" name="TextBox 13">
            <a:extLst>
              <a:ext uri="{FF2B5EF4-FFF2-40B4-BE49-F238E27FC236}">
                <a16:creationId xmlns:a16="http://schemas.microsoft.com/office/drawing/2014/main" id="{291DB478-2D11-9847-BC61-B9E9F471194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lumMod val="50000"/>
                  </a:schemeClr>
                </a:solidFill>
              </a:rPr>
              <a:t>‹#›</a:t>
            </a:fld>
            <a:endParaRPr lang="en-US" sz="1000" i="1">
              <a:solidFill>
                <a:schemeClr val="bg1">
                  <a:lumMod val="50000"/>
                </a:schemeClr>
              </a:solidFill>
            </a:endParaRPr>
          </a:p>
        </p:txBody>
      </p:sp>
    </p:spTree>
    <p:extLst>
      <p:ext uri="{BB962C8B-B14F-4D97-AF65-F5344CB8AC3E}">
        <p14:creationId xmlns:p14="http://schemas.microsoft.com/office/powerpoint/2010/main" val="3397733166"/>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Green_HalfWhite">
    <p:spTree>
      <p:nvGrpSpPr>
        <p:cNvPr id="1" name=""/>
        <p:cNvGrpSpPr/>
        <p:nvPr/>
      </p:nvGrpSpPr>
      <p:grpSpPr>
        <a:xfrm>
          <a:off x="0" y="0"/>
          <a:ext cx="0" cy="0"/>
          <a:chOff x="0" y="0"/>
          <a:chExt cx="0" cy="0"/>
        </a:xfrm>
      </p:grpSpPr>
      <p:sp>
        <p:nvSpPr>
          <p:cNvPr id="11" name="Rectangle 9"/>
          <p:cNvSpPr/>
          <p:nvPr userDrawn="1"/>
        </p:nvSpPr>
        <p:spPr bwMode="auto">
          <a:xfrm>
            <a:off x="-6825" y="0"/>
            <a:ext cx="6102825"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745492" y="1773238"/>
            <a:ext cx="4984621"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741585" y="260649"/>
            <a:ext cx="4988307" cy="1374476"/>
          </a:xfrm>
        </p:spPr>
        <p:txBody>
          <a:bodyPr/>
          <a:lstStyle>
            <a:lvl1pPr>
              <a:defRPr>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11EC981F-02F4-2F4F-8AB8-23A6006569EB}"/>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0" name="TextBox 9">
            <a:extLst>
              <a:ext uri="{FF2B5EF4-FFF2-40B4-BE49-F238E27FC236}">
                <a16:creationId xmlns:a16="http://schemas.microsoft.com/office/drawing/2014/main" id="{14B8CE77-31AA-CA4B-B14C-01F2F5148A85}"/>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24607242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Green_HalfWhite">
    <p:spTree>
      <p:nvGrpSpPr>
        <p:cNvPr id="1" name=""/>
        <p:cNvGrpSpPr/>
        <p:nvPr/>
      </p:nvGrpSpPr>
      <p:grpSpPr>
        <a:xfrm>
          <a:off x="0" y="0"/>
          <a:ext cx="0" cy="0"/>
          <a:chOff x="0" y="0"/>
          <a:chExt cx="0" cy="0"/>
        </a:xfrm>
      </p:grpSpPr>
      <p:sp>
        <p:nvSpPr>
          <p:cNvPr id="11" name="Rectangle 9"/>
          <p:cNvSpPr/>
          <p:nvPr userDrawn="1"/>
        </p:nvSpPr>
        <p:spPr bwMode="auto">
          <a:xfrm>
            <a:off x="6096954" y="0"/>
            <a:ext cx="6095046"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3" name="Text Placeholder 2"/>
          <p:cNvSpPr>
            <a:spLocks noGrp="1"/>
          </p:cNvSpPr>
          <p:nvPr>
            <p:ph type="body" sz="half" idx="1"/>
          </p:nvPr>
        </p:nvSpPr>
        <p:spPr>
          <a:xfrm>
            <a:off x="6420684" y="1773238"/>
            <a:ext cx="4911393" cy="4343400"/>
          </a:xfrm>
        </p:spPr>
        <p:txBody>
          <a:bodyPr/>
          <a:lstStyle>
            <a:lvl1pPr>
              <a:defRPr>
                <a:solidFill>
                  <a:schemeClr val="bg1"/>
                </a:solidFill>
              </a:defRPr>
            </a:lvl1pPr>
            <a:lvl2pPr marL="692117" indent="-295261">
              <a:buFont typeface="Wingdings" panose="05000000000000000000" pitchFamily="2" charset="2"/>
              <a:buChar char="Ø"/>
              <a:defRPr>
                <a:solidFill>
                  <a:schemeClr val="bg1"/>
                </a:solidFill>
              </a:defRPr>
            </a:lvl2pPr>
            <a:lvl3pPr marL="1030239" indent="-223827">
              <a:buFont typeface="Wingdings" panose="05000000000000000000" pitchFamily="2" charset="2"/>
              <a:buChar char="§"/>
              <a:defRPr>
                <a:solidFill>
                  <a:schemeClr val="bg1"/>
                </a:solidFill>
              </a:defRPr>
            </a:lvl3pPr>
            <a:lvl4pPr marL="1441381" indent="-231764">
              <a:buFont typeface="Wingdings" panose="05000000000000000000" pitchFamily="2" charset="2"/>
              <a:buChar char="ü"/>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3" name="Afbeelding 12" descr="Greyfish_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8" name="Title 1"/>
          <p:cNvSpPr>
            <a:spLocks noGrp="1"/>
          </p:cNvSpPr>
          <p:nvPr>
            <p:ph type="title"/>
          </p:nvPr>
        </p:nvSpPr>
        <p:spPr>
          <a:xfrm>
            <a:off x="6416777" y="260649"/>
            <a:ext cx="4915025" cy="1374476"/>
          </a:xfrm>
        </p:spPr>
        <p:txBody>
          <a:bodyPr/>
          <a:lstStyle>
            <a:lvl1pPr>
              <a:defRPr>
                <a:solidFill>
                  <a:schemeClr val="bg1"/>
                </a:solidFill>
              </a:defRPr>
            </a:lvl1pPr>
          </a:lstStyle>
          <a:p>
            <a:r>
              <a:rPr lang="en-US"/>
              <a:t>Click to edit Master title style</a:t>
            </a:r>
          </a:p>
        </p:txBody>
      </p:sp>
      <p:pic>
        <p:nvPicPr>
          <p:cNvPr id="10"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spTree>
    <p:extLst>
      <p:ext uri="{BB962C8B-B14F-4D97-AF65-F5344CB8AC3E}">
        <p14:creationId xmlns:p14="http://schemas.microsoft.com/office/powerpoint/2010/main" val="3551120937"/>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76303" y="96278"/>
            <a:ext cx="11639394" cy="982881"/>
          </a:xfrm>
        </p:spPr>
        <p:txBody>
          <a:bodyPr/>
          <a:lstStyle/>
          <a:p>
            <a:r>
              <a:rPr lang="en-US"/>
              <a:t>Click to edit Master title style</a:t>
            </a:r>
          </a:p>
        </p:txBody>
      </p:sp>
    </p:spTree>
    <p:extLst>
      <p:ext uri="{BB962C8B-B14F-4D97-AF65-F5344CB8AC3E}">
        <p14:creationId xmlns:p14="http://schemas.microsoft.com/office/powerpoint/2010/main" val="3881475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5CBCD1-B062-F44F-A67F-EA840BD1A9D7}"/>
              </a:ext>
            </a:extLst>
          </p:cNvPr>
          <p:cNvSpPr>
            <a:spLocks noGrp="1"/>
          </p:cNvSpPr>
          <p:nvPr>
            <p:ph type="title" hasCustomPrompt="1"/>
          </p:nvPr>
        </p:nvSpPr>
        <p:spPr>
          <a:xfrm>
            <a:off x="276303" y="240653"/>
            <a:ext cx="11639394" cy="1101213"/>
          </a:xfrm>
        </p:spPr>
        <p:txBody>
          <a:bodyPr/>
          <a:lstStyle/>
          <a:p>
            <a:r>
              <a:rPr lang="en-US"/>
              <a:t>Standard Title Only</a:t>
            </a:r>
          </a:p>
        </p:txBody>
      </p:sp>
    </p:spTree>
    <p:extLst>
      <p:ext uri="{BB962C8B-B14F-4D97-AF65-F5344CB8AC3E}">
        <p14:creationId xmlns:p14="http://schemas.microsoft.com/office/powerpoint/2010/main" val="9838822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Bla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Standard Title &amp; Text</a:t>
            </a:r>
          </a:p>
        </p:txBody>
      </p:sp>
      <p:sp>
        <p:nvSpPr>
          <p:cNvPr id="5" name="Content Placeholder 2">
            <a:extLst>
              <a:ext uri="{FF2B5EF4-FFF2-40B4-BE49-F238E27FC236}">
                <a16:creationId xmlns:a16="http://schemas.microsoft.com/office/drawing/2014/main" id="{253119B7-D23E-C442-8641-B3E1BAB3173C}"/>
              </a:ext>
            </a:extLst>
          </p:cNvPr>
          <p:cNvSpPr>
            <a:spLocks noGrp="1"/>
          </p:cNvSpPr>
          <p:nvPr>
            <p:ph idx="10" hasCustomPrompt="1"/>
          </p:nvPr>
        </p:nvSpPr>
        <p:spPr>
          <a:xfrm>
            <a:off x="276303" y="1593462"/>
            <a:ext cx="11639394" cy="4073412"/>
          </a:xfrm>
        </p:spPr>
        <p:txBody>
          <a:bodyPr/>
          <a:lstStyle>
            <a:lvl1pPr marL="342900" indent="-342900" algn="l">
              <a:lnSpc>
                <a:spcPct val="80000"/>
              </a:lnSpc>
              <a:spcBef>
                <a:spcPts val="1000"/>
              </a:spcBef>
              <a:buFont typeface="Arial" panose="020B0604020202020204" pitchFamily="34" charset="0"/>
              <a:buChar char="•"/>
              <a:defRPr sz="2000">
                <a:solidFill>
                  <a:schemeClr val="tx1">
                    <a:lumMod val="20000"/>
                    <a:lumOff val="80000"/>
                  </a:schemeClr>
                </a:solidFill>
              </a:defRPr>
            </a:lvl1pPr>
            <a:lvl2pPr marL="746125" indent="-228600">
              <a:lnSpc>
                <a:spcPct val="80000"/>
              </a:lnSpc>
              <a:spcBef>
                <a:spcPts val="600"/>
              </a:spcBef>
              <a:defRPr sz="2200"/>
            </a:lvl2pPr>
            <a:lvl3pPr>
              <a:lnSpc>
                <a:spcPct val="80000"/>
              </a:lnSpc>
              <a:spcBef>
                <a:spcPts val="600"/>
              </a:spcBef>
              <a:defRPr sz="1800"/>
            </a:lvl3pPr>
            <a:lvl4pPr>
              <a:lnSpc>
                <a:spcPct val="80000"/>
              </a:lnSpc>
              <a:spcBef>
                <a:spcPts val="600"/>
              </a:spcBef>
              <a:defRPr/>
            </a:lvl4pPr>
            <a:lvl5pPr>
              <a:lnSpc>
                <a:spcPct val="80000"/>
              </a:lnSpc>
              <a:spcBef>
                <a:spcPts val="600"/>
              </a:spcBef>
              <a:defRPr/>
            </a:lvl5pPr>
          </a:lstStyle>
          <a:p>
            <a:pPr lvl="0"/>
            <a:r>
              <a:rPr lang="en-US"/>
              <a:t>Insert Text Here</a:t>
            </a:r>
          </a:p>
        </p:txBody>
      </p:sp>
    </p:spTree>
    <p:extLst>
      <p:ext uri="{BB962C8B-B14F-4D97-AF65-F5344CB8AC3E}">
        <p14:creationId xmlns:p14="http://schemas.microsoft.com/office/powerpoint/2010/main" val="12348818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D7DA87-CDA4-BC4F-9E15-59BC7BCA80EB}"/>
              </a:ext>
            </a:extLst>
          </p:cNvPr>
          <p:cNvPicPr>
            <a:picLocks noChangeAspect="1"/>
          </p:cNvPicPr>
          <p:nvPr userDrawn="1"/>
        </p:nvPicPr>
        <p:blipFill>
          <a:blip r:embed="rId2"/>
          <a:stretch>
            <a:fillRect/>
          </a:stretch>
        </p:blipFill>
        <p:spPr>
          <a:xfrm>
            <a:off x="1" y="5563"/>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a:xfrm>
            <a:off x="9584146" y="6459446"/>
            <a:ext cx="601133" cy="171449"/>
          </a:xfrm>
        </p:spPr>
        <p:txBody>
          <a:bodyPr/>
          <a:lstStyle/>
          <a:p>
            <a:fld id="{72704E50-790F-004D-A3FC-F1A2CCAC1708}" type="slidenum">
              <a:rPr lang="en-US" smtClean="0"/>
              <a:pPr/>
              <a:t>‹#›</a:t>
            </a:fld>
            <a:endParaRPr lang="en-US"/>
          </a:p>
        </p:txBody>
      </p:sp>
      <p:sp>
        <p:nvSpPr>
          <p:cNvPr id="6" name="Text Placeholder 18">
            <a:extLst>
              <a:ext uri="{FF2B5EF4-FFF2-40B4-BE49-F238E27FC236}">
                <a16:creationId xmlns:a16="http://schemas.microsoft.com/office/drawing/2014/main" id="{4396E358-08DD-5748-8748-CF47C23D54DD}"/>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10" name="Text Placeholder 18">
            <a:extLst>
              <a:ext uri="{FF2B5EF4-FFF2-40B4-BE49-F238E27FC236}">
                <a16:creationId xmlns:a16="http://schemas.microsoft.com/office/drawing/2014/main" id="{1F7EB629-5986-1945-9C9E-60CE2AAD4078}"/>
              </a:ext>
            </a:extLst>
          </p:cNvPr>
          <p:cNvSpPr>
            <a:spLocks noGrp="1"/>
          </p:cNvSpPr>
          <p:nvPr>
            <p:ph type="body" sz="quarter" idx="13" hasCustomPrompt="1"/>
          </p:nvPr>
        </p:nvSpPr>
        <p:spPr>
          <a:xfrm>
            <a:off x="863599" y="6436788"/>
            <a:ext cx="7678516"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pic>
        <p:nvPicPr>
          <p:cNvPr id="9" name="Picture 8" descr="A picture containing food&#10;&#10;Description automatically generated">
            <a:extLst>
              <a:ext uri="{FF2B5EF4-FFF2-40B4-BE49-F238E27FC236}">
                <a16:creationId xmlns:a16="http://schemas.microsoft.com/office/drawing/2014/main" id="{E5326CD1-3904-B54A-8C24-6F259E7CC291}"/>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372471433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A close up of a logo&#10;&#10;Description automatically generated">
            <a:extLst>
              <a:ext uri="{FF2B5EF4-FFF2-40B4-BE49-F238E27FC236}">
                <a16:creationId xmlns:a16="http://schemas.microsoft.com/office/drawing/2014/main" id="{D4EC7FEB-3003-CF4D-A0F5-0CC93E08602A}"/>
              </a:ext>
            </a:extLst>
          </p:cNvPr>
          <p:cNvPicPr>
            <a:picLocks noChangeAspect="1"/>
          </p:cNvPicPr>
          <p:nvPr userDrawn="1"/>
        </p:nvPicPr>
        <p:blipFill>
          <a:blip r:embed="rId2"/>
          <a:stretch>
            <a:fillRect/>
          </a:stretch>
        </p:blipFill>
        <p:spPr>
          <a:xfrm>
            <a:off x="8592277" y="5549296"/>
            <a:ext cx="2976331" cy="568003"/>
          </a:xfrm>
          <a:prstGeom prst="rect">
            <a:avLst/>
          </a:prstGeom>
        </p:spPr>
      </p:pic>
      <p:pic>
        <p:nvPicPr>
          <p:cNvPr id="12" name="Picture 11" descr="A picture containing computer&#10;&#10;Description automatically generated">
            <a:extLst>
              <a:ext uri="{FF2B5EF4-FFF2-40B4-BE49-F238E27FC236}">
                <a16:creationId xmlns:a16="http://schemas.microsoft.com/office/drawing/2014/main" id="{49E3826A-D34B-9245-A792-8736A1692CD2}"/>
              </a:ext>
            </a:extLst>
          </p:cNvPr>
          <p:cNvPicPr>
            <a:picLocks noChangeAspect="1"/>
          </p:cNvPicPr>
          <p:nvPr userDrawn="1"/>
        </p:nvPicPr>
        <p:blipFill rotWithShape="1">
          <a:blip r:embed="rId3"/>
          <a:srcRect r="494"/>
          <a:stretch/>
        </p:blipFill>
        <p:spPr>
          <a:xfrm>
            <a:off x="1" y="0"/>
            <a:ext cx="12192000" cy="6858000"/>
          </a:xfrm>
          <a:prstGeom prst="rect">
            <a:avLst/>
          </a:prstGeom>
        </p:spPr>
      </p:pic>
      <p:sp>
        <p:nvSpPr>
          <p:cNvPr id="2" name="Title 1"/>
          <p:cNvSpPr>
            <a:spLocks noGrp="1"/>
          </p:cNvSpPr>
          <p:nvPr>
            <p:ph type="ctrTitle" hasCustomPrompt="1"/>
          </p:nvPr>
        </p:nvSpPr>
        <p:spPr>
          <a:xfrm>
            <a:off x="2252133" y="2452620"/>
            <a:ext cx="7696200" cy="1119449"/>
          </a:xfrm>
          <a:prstGeom prst="rect">
            <a:avLst/>
          </a:prstGeom>
        </p:spPr>
        <p:txBody>
          <a:bodyPr lIns="0" tIns="0" rIns="0" bIns="0" anchor="b"/>
          <a:lstStyle>
            <a:lvl1pPr algn="l">
              <a:defRPr sz="4000">
                <a:solidFill>
                  <a:schemeClr val="accent1"/>
                </a:solidFill>
                <a:latin typeface="Arial" panose="020B0604020202020204" pitchFamily="34" charset="0"/>
                <a:cs typeface="Arial" panose="020B0604020202020204" pitchFamily="34" charset="0"/>
              </a:defRPr>
            </a:lvl1pPr>
          </a:lstStyle>
          <a:p>
            <a:r>
              <a:rPr lang="en-US"/>
              <a:t>Click to add title</a:t>
            </a:r>
          </a:p>
        </p:txBody>
      </p:sp>
      <p:cxnSp>
        <p:nvCxnSpPr>
          <p:cNvPr id="13" name="Straight Connector 12">
            <a:extLst>
              <a:ext uri="{FF2B5EF4-FFF2-40B4-BE49-F238E27FC236}">
                <a16:creationId xmlns:a16="http://schemas.microsoft.com/office/drawing/2014/main" id="{56AFF936-6769-5E4F-9013-92A64286AAAC}"/>
              </a:ext>
            </a:extLst>
          </p:cNvPr>
          <p:cNvCxnSpPr>
            <a:cxnSpLocks/>
          </p:cNvCxnSpPr>
          <p:nvPr userDrawn="1"/>
        </p:nvCxnSpPr>
        <p:spPr>
          <a:xfrm>
            <a:off x="2252133" y="3572069"/>
            <a:ext cx="7696200"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33AC4FD4-8040-1940-A5A6-CB21B9EFADCA}"/>
              </a:ext>
            </a:extLst>
          </p:cNvPr>
          <p:cNvSpPr>
            <a:spLocks noGrp="1"/>
          </p:cNvSpPr>
          <p:nvPr>
            <p:ph type="body" sz="quarter" idx="10" hasCustomPrompt="1"/>
          </p:nvPr>
        </p:nvSpPr>
        <p:spPr>
          <a:xfrm>
            <a:off x="2252133" y="3750733"/>
            <a:ext cx="7696200" cy="524933"/>
          </a:xfrm>
          <a:prstGeom prst="rect">
            <a:avLst/>
          </a:prstGeom>
        </p:spPr>
        <p:txBody>
          <a:bodyPr lIns="0" tIns="0" rIns="0" bIns="0"/>
          <a:lstStyle>
            <a:lvl1pPr marL="0" indent="0">
              <a:buNone/>
              <a:defRPr sz="14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lvl="0"/>
            <a:r>
              <a:rPr lang="en-US"/>
              <a:t>Click to edit Master subtitle style</a:t>
            </a:r>
          </a:p>
        </p:txBody>
      </p:sp>
      <p:sp>
        <p:nvSpPr>
          <p:cNvPr id="20" name="Text Placeholder 18">
            <a:extLst>
              <a:ext uri="{FF2B5EF4-FFF2-40B4-BE49-F238E27FC236}">
                <a16:creationId xmlns:a16="http://schemas.microsoft.com/office/drawing/2014/main" id="{4B34FC74-1D5B-C143-891E-3E826BD73FDB}"/>
              </a:ext>
            </a:extLst>
          </p:cNvPr>
          <p:cNvSpPr>
            <a:spLocks noGrp="1"/>
          </p:cNvSpPr>
          <p:nvPr>
            <p:ph type="body" sz="quarter" idx="11" hasCustomPrompt="1"/>
          </p:nvPr>
        </p:nvSpPr>
        <p:spPr>
          <a:xfrm>
            <a:off x="2252134" y="4592302"/>
            <a:ext cx="2742949" cy="216765"/>
          </a:xfrm>
          <a:prstGeom prst="rect">
            <a:avLst/>
          </a:prstGeom>
        </p:spPr>
        <p:txBody>
          <a:bodyPr lIns="0" tIns="0" rIns="0" bIns="0"/>
          <a:lstStyle>
            <a:lvl1pPr marL="0" indent="0">
              <a:buNone/>
              <a:defRPr sz="1067">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lvl="0"/>
            <a:r>
              <a:rPr lang="en-US"/>
              <a:t>Click to add date</a:t>
            </a:r>
          </a:p>
        </p:txBody>
      </p:sp>
      <p:sp>
        <p:nvSpPr>
          <p:cNvPr id="14" name="Text Placeholder 18">
            <a:extLst>
              <a:ext uri="{FF2B5EF4-FFF2-40B4-BE49-F238E27FC236}">
                <a16:creationId xmlns:a16="http://schemas.microsoft.com/office/drawing/2014/main" id="{BAC81BB4-212F-F341-80DB-09B1016D348C}"/>
              </a:ext>
            </a:extLst>
          </p:cNvPr>
          <p:cNvSpPr>
            <a:spLocks noGrp="1"/>
          </p:cNvSpPr>
          <p:nvPr>
            <p:ph type="body" sz="quarter" idx="13" hasCustomPrompt="1"/>
          </p:nvPr>
        </p:nvSpPr>
        <p:spPr>
          <a:xfrm>
            <a:off x="2252134" y="5857970"/>
            <a:ext cx="7678516"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pic>
        <p:nvPicPr>
          <p:cNvPr id="10" name="Picture 9" descr="A close up of a sign&#10;&#10;Description automatically generated">
            <a:extLst>
              <a:ext uri="{FF2B5EF4-FFF2-40B4-BE49-F238E27FC236}">
                <a16:creationId xmlns:a16="http://schemas.microsoft.com/office/drawing/2014/main" id="{62486E00-792C-4543-B570-6D54CEF7D7E4}"/>
              </a:ext>
            </a:extLst>
          </p:cNvPr>
          <p:cNvPicPr>
            <a:picLocks noChangeAspect="1"/>
          </p:cNvPicPr>
          <p:nvPr userDrawn="1"/>
        </p:nvPicPr>
        <p:blipFill>
          <a:blip r:embed="rId4"/>
          <a:stretch>
            <a:fillRect/>
          </a:stretch>
        </p:blipFill>
        <p:spPr>
          <a:xfrm>
            <a:off x="2272768" y="886933"/>
            <a:ext cx="2759417" cy="759947"/>
          </a:xfrm>
          <a:prstGeom prst="rect">
            <a:avLst/>
          </a:prstGeom>
        </p:spPr>
      </p:pic>
    </p:spTree>
    <p:extLst>
      <p:ext uri="{BB962C8B-B14F-4D97-AF65-F5344CB8AC3E}">
        <p14:creationId xmlns:p14="http://schemas.microsoft.com/office/powerpoint/2010/main" val="1500553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60D4D6-C6A9-4342-AAFE-6F94FB21CAC2}"/>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2" name="Title 1"/>
          <p:cNvSpPr>
            <a:spLocks noGrp="1"/>
          </p:cNvSpPr>
          <p:nvPr>
            <p:ph type="ctrTitle"/>
          </p:nvPr>
        </p:nvSpPr>
        <p:spPr>
          <a:xfrm>
            <a:off x="863600" y="1797051"/>
            <a:ext cx="10464800" cy="2731407"/>
          </a:xfrm>
          <a:prstGeom prst="rect">
            <a:avLst/>
          </a:prstGeom>
        </p:spPr>
        <p:txBody>
          <a:bodyPr lIns="0" tIns="0" rIns="0" bIns="0" anchor="ctr"/>
          <a:lstStyle>
            <a:lvl1pPr algn="ctr">
              <a:defRPr sz="4000">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pic>
        <p:nvPicPr>
          <p:cNvPr id="5" name="Picture 4" descr="A close up of a logo&#10;&#10;Description automatically generated">
            <a:extLst>
              <a:ext uri="{FF2B5EF4-FFF2-40B4-BE49-F238E27FC236}">
                <a16:creationId xmlns:a16="http://schemas.microsoft.com/office/drawing/2014/main" id="{3243E947-ECA8-1E4D-9828-568C2A74E400}"/>
              </a:ext>
            </a:extLst>
          </p:cNvPr>
          <p:cNvPicPr>
            <a:picLocks noChangeAspect="1"/>
          </p:cNvPicPr>
          <p:nvPr userDrawn="1"/>
        </p:nvPicPr>
        <p:blipFill>
          <a:blip r:embed="rId3"/>
          <a:stretch>
            <a:fillRect/>
          </a:stretch>
        </p:blipFill>
        <p:spPr>
          <a:xfrm>
            <a:off x="1" y="91667"/>
            <a:ext cx="2491497" cy="1759935"/>
          </a:xfrm>
          <a:prstGeom prst="rect">
            <a:avLst/>
          </a:prstGeom>
        </p:spPr>
      </p:pic>
    </p:spTree>
    <p:extLst>
      <p:ext uri="{BB962C8B-B14F-4D97-AF65-F5344CB8AC3E}">
        <p14:creationId xmlns:p14="http://schemas.microsoft.com/office/powerpoint/2010/main" val="3513006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D7DA87-CDA4-BC4F-9E15-59BC7BCA80EB}"/>
              </a:ext>
            </a:extLst>
          </p:cNvPr>
          <p:cNvPicPr>
            <a:picLocks noChangeAspect="1"/>
          </p:cNvPicPr>
          <p:nvPr userDrawn="1"/>
        </p:nvPicPr>
        <p:blipFill>
          <a:blip r:embed="rId2"/>
          <a:stretch>
            <a:fillRect/>
          </a:stretch>
        </p:blipFill>
        <p:spPr>
          <a:xfrm>
            <a:off x="1" y="5563"/>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a:xfrm>
            <a:off x="9584146" y="6459446"/>
            <a:ext cx="601133" cy="171449"/>
          </a:xfrm>
        </p:spPr>
        <p:txBody>
          <a:bodyPr/>
          <a:lstStyle/>
          <a:p>
            <a:fld id="{72704E50-790F-004D-A3FC-F1A2CCAC1708}" type="slidenum">
              <a:rPr lang="en-US" smtClean="0"/>
              <a:pPr/>
              <a:t>‹#›</a:t>
            </a:fld>
            <a:endParaRPr lang="en-US"/>
          </a:p>
        </p:txBody>
      </p:sp>
      <p:sp>
        <p:nvSpPr>
          <p:cNvPr id="6" name="Text Placeholder 18">
            <a:extLst>
              <a:ext uri="{FF2B5EF4-FFF2-40B4-BE49-F238E27FC236}">
                <a16:creationId xmlns:a16="http://schemas.microsoft.com/office/drawing/2014/main" id="{4396E358-08DD-5748-8748-CF47C23D54DD}"/>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10" name="Text Placeholder 18">
            <a:extLst>
              <a:ext uri="{FF2B5EF4-FFF2-40B4-BE49-F238E27FC236}">
                <a16:creationId xmlns:a16="http://schemas.microsoft.com/office/drawing/2014/main" id="{1F7EB629-5986-1945-9C9E-60CE2AAD4078}"/>
              </a:ext>
            </a:extLst>
          </p:cNvPr>
          <p:cNvSpPr>
            <a:spLocks noGrp="1"/>
          </p:cNvSpPr>
          <p:nvPr>
            <p:ph type="body" sz="quarter" idx="13" hasCustomPrompt="1"/>
          </p:nvPr>
        </p:nvSpPr>
        <p:spPr>
          <a:xfrm>
            <a:off x="863599" y="6436788"/>
            <a:ext cx="7678516"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pic>
        <p:nvPicPr>
          <p:cNvPr id="9" name="Picture 8" descr="A picture containing food&#10;&#10;Description automatically generated">
            <a:extLst>
              <a:ext uri="{FF2B5EF4-FFF2-40B4-BE49-F238E27FC236}">
                <a16:creationId xmlns:a16="http://schemas.microsoft.com/office/drawing/2014/main" id="{E5326CD1-3904-B54A-8C24-6F259E7CC291}"/>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68777460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363A195-CE96-D842-9603-C967A7C7DB50}"/>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a:xfrm>
            <a:off x="9630836" y="6459446"/>
            <a:ext cx="601133" cy="171449"/>
          </a:xfrm>
        </p:spPr>
        <p:txBody>
          <a:bodyPr/>
          <a:lstStyle/>
          <a:p>
            <a:fld id="{72704E50-790F-004D-A3FC-F1A2CCAC1708}" type="slidenum">
              <a:rPr lang="en-US" smtClean="0"/>
              <a:pPr/>
              <a:t>‹#›</a:t>
            </a:fld>
            <a:endParaRPr lang="en-US"/>
          </a:p>
        </p:txBody>
      </p:sp>
      <p:sp>
        <p:nvSpPr>
          <p:cNvPr id="5" name="Title 1">
            <a:extLst>
              <a:ext uri="{FF2B5EF4-FFF2-40B4-BE49-F238E27FC236}">
                <a16:creationId xmlns:a16="http://schemas.microsoft.com/office/drawing/2014/main" id="{FB4B7BBE-7718-714B-8A32-4B4E6E3BE32A}"/>
              </a:ext>
            </a:extLst>
          </p:cNvPr>
          <p:cNvSpPr>
            <a:spLocks noGrp="1"/>
          </p:cNvSpPr>
          <p:nvPr>
            <p:ph type="title"/>
          </p:nvPr>
        </p:nvSpPr>
        <p:spPr>
          <a:xfrm>
            <a:off x="863600" y="404765"/>
            <a:ext cx="10464800" cy="853279"/>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7" name="Text Placeholder 18">
            <a:extLst>
              <a:ext uri="{FF2B5EF4-FFF2-40B4-BE49-F238E27FC236}">
                <a16:creationId xmlns:a16="http://schemas.microsoft.com/office/drawing/2014/main" id="{E87BDDA0-37D6-374F-8CD6-794707DCF6B5}"/>
              </a:ext>
            </a:extLst>
          </p:cNvPr>
          <p:cNvSpPr>
            <a:spLocks noGrp="1"/>
          </p:cNvSpPr>
          <p:nvPr>
            <p:ph type="body" sz="quarter" idx="13" hasCustomPrompt="1"/>
          </p:nvPr>
        </p:nvSpPr>
        <p:spPr>
          <a:xfrm>
            <a:off x="863599" y="6436788"/>
            <a:ext cx="7678516"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6" name="Text Placeholder 8">
            <a:extLst>
              <a:ext uri="{FF2B5EF4-FFF2-40B4-BE49-F238E27FC236}">
                <a16:creationId xmlns:a16="http://schemas.microsoft.com/office/drawing/2014/main" id="{BF959AB0-4E19-5643-AEF5-198333A5FA31}"/>
              </a:ext>
            </a:extLst>
          </p:cNvPr>
          <p:cNvSpPr>
            <a:spLocks noGrp="1"/>
          </p:cNvSpPr>
          <p:nvPr>
            <p:ph type="body" sz="quarter" idx="14" hasCustomPrompt="1"/>
          </p:nvPr>
        </p:nvSpPr>
        <p:spPr>
          <a:xfrm>
            <a:off x="863600" y="1292323"/>
            <a:ext cx="10490200" cy="427567"/>
          </a:xfrm>
          <a:prstGeom prst="rect">
            <a:avLst/>
          </a:prstGeom>
        </p:spPr>
        <p:txBody>
          <a:bodyPr lIns="0" tIns="0" rIns="0" bIns="0"/>
          <a:lstStyle>
            <a:lvl1pPr marL="0" indent="0">
              <a:buNone/>
              <a:defRPr sz="2133">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lvl="0"/>
            <a:r>
              <a:rPr lang="en-US"/>
              <a:t>Click to edit subhead here</a:t>
            </a:r>
          </a:p>
        </p:txBody>
      </p:sp>
      <p:sp>
        <p:nvSpPr>
          <p:cNvPr id="9" name="Text Placeholder 18">
            <a:extLst>
              <a:ext uri="{FF2B5EF4-FFF2-40B4-BE49-F238E27FC236}">
                <a16:creationId xmlns:a16="http://schemas.microsoft.com/office/drawing/2014/main" id="{57F8215E-591F-2447-B058-033F7A5F49C7}"/>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12" name="Picture 11" descr="A picture containing food&#10;&#10;Description automatically generated">
            <a:extLst>
              <a:ext uri="{FF2B5EF4-FFF2-40B4-BE49-F238E27FC236}">
                <a16:creationId xmlns:a16="http://schemas.microsoft.com/office/drawing/2014/main" id="{5E04DBA0-A8F2-BD4F-B20A-C1A4AECA4F3F}"/>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26521289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Titel &amp; More Slide_GLP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3" imgW="519" imgH="520" progId="TCLayout.ActiveDocument.1">
                  <p:embed/>
                </p:oleObj>
              </mc:Choice>
              <mc:Fallback>
                <p:oleObj name="think-cell Slide" r:id="rId3" imgW="519" imgH="520" progId="TCLayout.ActiveDocument.1">
                  <p:embed/>
                  <p:pic>
                    <p:nvPicPr>
                      <p:cNvPr id="4" name="Object 3" hidden="1"/>
                      <p:cNvPicPr/>
                      <p:nvPr/>
                    </p:nvPicPr>
                    <p:blipFill>
                      <a:blip r:embed="rId4"/>
                      <a:stretch>
                        <a:fillRect/>
                      </a:stretch>
                    </p:blipFill>
                    <p:spPr>
                      <a:xfrm>
                        <a:off x="1959" y="1594"/>
                        <a:ext cx="1953" cy="1587"/>
                      </a:xfrm>
                      <a:prstGeom prst="rect">
                        <a:avLst/>
                      </a:prstGeom>
                    </p:spPr>
                  </p:pic>
                </p:oleObj>
              </mc:Fallback>
            </mc:AlternateContent>
          </a:graphicData>
        </a:graphic>
      </p:graphicFrame>
      <p:sp>
        <p:nvSpPr>
          <p:cNvPr id="2" name="Title 1"/>
          <p:cNvSpPr>
            <a:spLocks noGrp="1"/>
          </p:cNvSpPr>
          <p:nvPr>
            <p:ph type="title"/>
          </p:nvPr>
        </p:nvSpPr>
        <p:spPr>
          <a:xfrm>
            <a:off x="729379" y="259809"/>
            <a:ext cx="10810627" cy="1296987"/>
          </a:xfrm>
          <a:prstGeom prst="rect">
            <a:avLst/>
          </a:prstGeom>
        </p:spPr>
        <p:txBody>
          <a:bodyPr/>
          <a:lstStyle/>
          <a:p>
            <a:r>
              <a:rPr lang="en-US"/>
              <a:t>Click to edit Master title style</a:t>
            </a:r>
          </a:p>
        </p:txBody>
      </p:sp>
      <p:sp>
        <p:nvSpPr>
          <p:cNvPr id="7" name="Content Placeholder 2"/>
          <p:cNvSpPr>
            <a:spLocks noGrp="1"/>
          </p:cNvSpPr>
          <p:nvPr>
            <p:ph idx="10" hasCustomPrompt="1"/>
          </p:nvPr>
        </p:nvSpPr>
        <p:spPr>
          <a:xfrm>
            <a:off x="733284" y="1773238"/>
            <a:ext cx="10806722" cy="4343400"/>
          </a:xfrm>
        </p:spPr>
        <p:txBody>
          <a:bodyPr/>
          <a:lstStyle>
            <a:lvl1pPr marL="342900" indent="-342900">
              <a:buClr>
                <a:schemeClr val="accent1"/>
              </a:buClr>
              <a:buFont typeface="Arial" panose="020B0604020202020204" pitchFamily="34" charset="0"/>
              <a:buChar char="•"/>
              <a:defRPr>
                <a:solidFill>
                  <a:srgbClr val="000000"/>
                </a:solidFill>
              </a:defRPr>
            </a:lvl1pPr>
            <a:lvl2pPr marL="692117" indent="-295261">
              <a:buClr>
                <a:schemeClr val="accent1"/>
              </a:buClr>
              <a:buSzPct val="110000"/>
              <a:buFont typeface="Wingdings" panose="05000000000000000000" pitchFamily="2" charset="2"/>
              <a:buChar char="Ø"/>
              <a:defRPr baseline="0">
                <a:solidFill>
                  <a:srgbClr val="000000"/>
                </a:solidFill>
                <a:latin typeface="Tahoma" pitchFamily="34" charset="0"/>
              </a:defRPr>
            </a:lvl2pPr>
            <a:lvl3pPr marL="806412" indent="0">
              <a:buClr>
                <a:schemeClr val="accent1"/>
              </a:buClr>
              <a:buSzPct val="110000"/>
              <a:buFont typeface="Wingdings" panose="05000000000000000000" pitchFamily="2" charset="2"/>
              <a:buNone/>
              <a:defRPr>
                <a:solidFill>
                  <a:srgbClr val="000000"/>
                </a:solidFill>
              </a:defRPr>
            </a:lvl3pPr>
            <a:lvl4pPr marL="1495367" indent="-285750">
              <a:buClr>
                <a:schemeClr val="accent1"/>
              </a:buClr>
              <a:buSzPct val="110000"/>
              <a:buFont typeface="Wingdings" panose="05000000000000000000" pitchFamily="2" charset="2"/>
              <a:buChar char="ü"/>
              <a:defRPr>
                <a:solidFill>
                  <a:srgbClr val="000000"/>
                </a:solidFill>
              </a:defRPr>
            </a:lvl4pPr>
            <a:lvl5pPr marL="2081113" indent="-285737">
              <a:buClr>
                <a:schemeClr val="accent1"/>
              </a:buClr>
              <a:buSzPct val="110000"/>
              <a:buFont typeface="Arial" charset="0"/>
              <a:buChar char="•"/>
              <a:defRPr>
                <a:solidFill>
                  <a:srgbClr val="000000"/>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73190154"/>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4D8C5D-2A98-6746-B2C9-B3F01796E646}"/>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p:txBody>
          <a:bodyPr/>
          <a:lstStyle/>
          <a:p>
            <a:fld id="{72704E50-790F-004D-A3FC-F1A2CCAC1708}" type="slidenum">
              <a:rPr lang="en-US" smtClean="0"/>
              <a:pPr/>
              <a:t>‹#›</a:t>
            </a:fld>
            <a:endParaRPr lang="en-US"/>
          </a:p>
        </p:txBody>
      </p:sp>
      <p:sp>
        <p:nvSpPr>
          <p:cNvPr id="5" name="Title 1">
            <a:extLst>
              <a:ext uri="{FF2B5EF4-FFF2-40B4-BE49-F238E27FC236}">
                <a16:creationId xmlns:a16="http://schemas.microsoft.com/office/drawing/2014/main" id="{FB4B7BBE-7718-714B-8A32-4B4E6E3BE32A}"/>
              </a:ext>
            </a:extLst>
          </p:cNvPr>
          <p:cNvSpPr>
            <a:spLocks noGrp="1"/>
          </p:cNvSpPr>
          <p:nvPr>
            <p:ph type="title"/>
          </p:nvPr>
        </p:nvSpPr>
        <p:spPr>
          <a:xfrm>
            <a:off x="863600" y="404765"/>
            <a:ext cx="10464800" cy="853279"/>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Text Placeholder 18">
            <a:extLst>
              <a:ext uri="{FF2B5EF4-FFF2-40B4-BE49-F238E27FC236}">
                <a16:creationId xmlns:a16="http://schemas.microsoft.com/office/drawing/2014/main" id="{38F0816A-24E2-FE44-8A4F-EFCB2DA34CF4}"/>
              </a:ext>
            </a:extLst>
          </p:cNvPr>
          <p:cNvSpPr>
            <a:spLocks noGrp="1"/>
          </p:cNvSpPr>
          <p:nvPr>
            <p:ph type="body" sz="quarter" idx="14" hasCustomPrompt="1"/>
          </p:nvPr>
        </p:nvSpPr>
        <p:spPr>
          <a:xfrm>
            <a:off x="863599" y="6436788"/>
            <a:ext cx="7778831"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7" name="Text Placeholder 18">
            <a:extLst>
              <a:ext uri="{FF2B5EF4-FFF2-40B4-BE49-F238E27FC236}">
                <a16:creationId xmlns:a16="http://schemas.microsoft.com/office/drawing/2014/main" id="{BDBB7F96-3B65-7B43-8995-9E625DD33671}"/>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10" name="Picture 9" descr="A picture containing food&#10;&#10;Description automatically generated">
            <a:extLst>
              <a:ext uri="{FF2B5EF4-FFF2-40B4-BE49-F238E27FC236}">
                <a16:creationId xmlns:a16="http://schemas.microsoft.com/office/drawing/2014/main" id="{7F4FAF77-E84D-2240-9062-F25F34D11982}"/>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386014531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66E420-28E6-E142-B1C4-384F0C26A1BA}"/>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p:txBody>
          <a:bodyPr/>
          <a:lstStyle/>
          <a:p>
            <a:fld id="{72704E50-790F-004D-A3FC-F1A2CCAC1708}" type="slidenum">
              <a:rPr lang="en-US" smtClean="0"/>
              <a:pPr/>
              <a:t>‹#›</a:t>
            </a:fld>
            <a:endParaRPr lang="en-US"/>
          </a:p>
        </p:txBody>
      </p:sp>
      <p:sp>
        <p:nvSpPr>
          <p:cNvPr id="5" name="Title 1">
            <a:extLst>
              <a:ext uri="{FF2B5EF4-FFF2-40B4-BE49-F238E27FC236}">
                <a16:creationId xmlns:a16="http://schemas.microsoft.com/office/drawing/2014/main" id="{FB4B7BBE-7718-714B-8A32-4B4E6E3BE32A}"/>
              </a:ext>
            </a:extLst>
          </p:cNvPr>
          <p:cNvSpPr>
            <a:spLocks noGrp="1"/>
          </p:cNvSpPr>
          <p:nvPr>
            <p:ph type="title"/>
          </p:nvPr>
        </p:nvSpPr>
        <p:spPr>
          <a:xfrm>
            <a:off x="863600" y="404765"/>
            <a:ext cx="10464800" cy="853279"/>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Text Placeholder 18">
            <a:extLst>
              <a:ext uri="{FF2B5EF4-FFF2-40B4-BE49-F238E27FC236}">
                <a16:creationId xmlns:a16="http://schemas.microsoft.com/office/drawing/2014/main" id="{38F0816A-24E2-FE44-8A4F-EFCB2DA34CF4}"/>
              </a:ext>
            </a:extLst>
          </p:cNvPr>
          <p:cNvSpPr>
            <a:spLocks noGrp="1"/>
          </p:cNvSpPr>
          <p:nvPr>
            <p:ph type="body" sz="quarter" idx="14" hasCustomPrompt="1"/>
          </p:nvPr>
        </p:nvSpPr>
        <p:spPr>
          <a:xfrm>
            <a:off x="863599" y="6436788"/>
            <a:ext cx="7778831"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7" name="Text Placeholder 18">
            <a:extLst>
              <a:ext uri="{FF2B5EF4-FFF2-40B4-BE49-F238E27FC236}">
                <a16:creationId xmlns:a16="http://schemas.microsoft.com/office/drawing/2014/main" id="{BDBB7F96-3B65-7B43-8995-9E625DD33671}"/>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8" name="Content Placeholder 7">
            <a:extLst>
              <a:ext uri="{FF2B5EF4-FFF2-40B4-BE49-F238E27FC236}">
                <a16:creationId xmlns:a16="http://schemas.microsoft.com/office/drawing/2014/main" id="{0BA66297-39AD-4245-B16C-31C9E8A86068}"/>
              </a:ext>
            </a:extLst>
          </p:cNvPr>
          <p:cNvSpPr>
            <a:spLocks noGrp="1"/>
          </p:cNvSpPr>
          <p:nvPr>
            <p:ph sz="quarter" idx="27"/>
          </p:nvPr>
        </p:nvSpPr>
        <p:spPr>
          <a:xfrm>
            <a:off x="863600" y="1797052"/>
            <a:ext cx="10464800" cy="4032249"/>
          </a:xfrm>
          <a:prstGeom prst="rect">
            <a:avLst/>
          </a:prstGeom>
        </p:spPr>
        <p:txBody>
          <a:bodyPr lIns="0" tIns="0" rIns="0" bIns="0"/>
          <a:lstStyle>
            <a:lvl1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1pPr>
            <a:lvl2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2pPr>
            <a:lvl3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3pPr>
            <a:lvl4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4pPr>
            <a:lvl5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5pPr>
          </a:lstStyle>
          <a:p>
            <a:pPr lvl="0"/>
            <a:endParaRPr lang="en-US"/>
          </a:p>
        </p:txBody>
      </p:sp>
      <p:pic>
        <p:nvPicPr>
          <p:cNvPr id="13" name="Picture 12" descr="A picture containing food&#10;&#10;Description automatically generated">
            <a:extLst>
              <a:ext uri="{FF2B5EF4-FFF2-40B4-BE49-F238E27FC236}">
                <a16:creationId xmlns:a16="http://schemas.microsoft.com/office/drawing/2014/main" id="{2C1030D3-4C88-E241-BC5F-ED0CCACA76C7}"/>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174340722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6F0515-DD29-764E-8F2E-9E615FCF45D8}"/>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12" name="Text Placeholder 18">
            <a:extLst>
              <a:ext uri="{FF2B5EF4-FFF2-40B4-BE49-F238E27FC236}">
                <a16:creationId xmlns:a16="http://schemas.microsoft.com/office/drawing/2014/main" id="{38F0816A-24E2-FE44-8A4F-EFCB2DA34CF4}"/>
              </a:ext>
            </a:extLst>
          </p:cNvPr>
          <p:cNvSpPr>
            <a:spLocks noGrp="1"/>
          </p:cNvSpPr>
          <p:nvPr>
            <p:ph type="body" sz="quarter" idx="14" hasCustomPrompt="1"/>
          </p:nvPr>
        </p:nvSpPr>
        <p:spPr>
          <a:xfrm>
            <a:off x="863599" y="6436788"/>
            <a:ext cx="7778831"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7" name="Text Placeholder 18">
            <a:extLst>
              <a:ext uri="{FF2B5EF4-FFF2-40B4-BE49-F238E27FC236}">
                <a16:creationId xmlns:a16="http://schemas.microsoft.com/office/drawing/2014/main" id="{BDBB7F96-3B65-7B43-8995-9E625DD33671}"/>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8" name="Content Placeholder 7">
            <a:extLst>
              <a:ext uri="{FF2B5EF4-FFF2-40B4-BE49-F238E27FC236}">
                <a16:creationId xmlns:a16="http://schemas.microsoft.com/office/drawing/2014/main" id="{0BA66297-39AD-4245-B16C-31C9E8A86068}"/>
              </a:ext>
            </a:extLst>
          </p:cNvPr>
          <p:cNvSpPr>
            <a:spLocks noGrp="1"/>
          </p:cNvSpPr>
          <p:nvPr>
            <p:ph sz="quarter" idx="27"/>
          </p:nvPr>
        </p:nvSpPr>
        <p:spPr>
          <a:xfrm>
            <a:off x="863600" y="878776"/>
            <a:ext cx="10464800" cy="4950525"/>
          </a:xfrm>
          <a:prstGeom prst="rect">
            <a:avLst/>
          </a:prstGeom>
        </p:spPr>
        <p:txBody>
          <a:bodyPr lIns="0" tIns="0" rIns="0" bIns="0"/>
          <a:lstStyle>
            <a:lvl1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1pPr>
            <a:lvl2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2pPr>
            <a:lvl3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3pPr>
            <a:lvl4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4pPr>
            <a:lvl5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5pPr>
          </a:lstStyle>
          <a:p>
            <a:pPr lvl="0"/>
            <a:endParaRPr lang="en-US"/>
          </a:p>
        </p:txBody>
      </p:sp>
      <p:pic>
        <p:nvPicPr>
          <p:cNvPr id="13" name="Picture 12" descr="A picture containing food&#10;&#10;Description automatically generated">
            <a:extLst>
              <a:ext uri="{FF2B5EF4-FFF2-40B4-BE49-F238E27FC236}">
                <a16:creationId xmlns:a16="http://schemas.microsoft.com/office/drawing/2014/main" id="{D4328970-8600-5544-AFEF-04A9B4380FFC}"/>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99786401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FD8C13-2F89-1242-A1B3-BF115D26F6BC}"/>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userDrawn="1">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userDrawn="1">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userDrawn="1">
            <p:ph type="title" hasCustomPrompt="1"/>
          </p:nvPr>
        </p:nvSpPr>
        <p:spPr>
          <a:xfrm>
            <a:off x="863605" y="1532800"/>
            <a:ext cx="5052603" cy="758392"/>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a:t>
            </a:r>
            <a:br>
              <a:rPr lang="en-US"/>
            </a:br>
            <a:r>
              <a:rPr lang="en-US"/>
              <a:t>title style</a:t>
            </a:r>
          </a:p>
        </p:txBody>
      </p:sp>
      <p:sp>
        <p:nvSpPr>
          <p:cNvPr id="21" name="Text Placeholder 9">
            <a:extLst>
              <a:ext uri="{FF2B5EF4-FFF2-40B4-BE49-F238E27FC236}">
                <a16:creationId xmlns:a16="http://schemas.microsoft.com/office/drawing/2014/main" id="{1D7FF828-A2C4-8D4F-BCBA-341C9683356E}"/>
              </a:ext>
            </a:extLst>
          </p:cNvPr>
          <p:cNvSpPr>
            <a:spLocks noGrp="1"/>
          </p:cNvSpPr>
          <p:nvPr>
            <p:ph type="body" sz="quarter" idx="16"/>
          </p:nvPr>
        </p:nvSpPr>
        <p:spPr>
          <a:xfrm>
            <a:off x="863601" y="2456463"/>
            <a:ext cx="5052607" cy="337283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8">
            <a:extLst>
              <a:ext uri="{FF2B5EF4-FFF2-40B4-BE49-F238E27FC236}">
                <a16:creationId xmlns:a16="http://schemas.microsoft.com/office/drawing/2014/main" id="{EDABBE04-DDB7-0142-8FC1-5677E57D50F8}"/>
              </a:ext>
            </a:extLst>
          </p:cNvPr>
          <p:cNvSpPr>
            <a:spLocks noGrp="1"/>
          </p:cNvSpPr>
          <p:nvPr>
            <p:ph type="body" sz="quarter" idx="13" hasCustomPrompt="1"/>
          </p:nvPr>
        </p:nvSpPr>
        <p:spPr>
          <a:xfrm>
            <a:off x="863600" y="6436788"/>
            <a:ext cx="7763397"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9" name="Text Placeholder 18">
            <a:extLst>
              <a:ext uri="{FF2B5EF4-FFF2-40B4-BE49-F238E27FC236}">
                <a16:creationId xmlns:a16="http://schemas.microsoft.com/office/drawing/2014/main" id="{8C2069FC-F663-9B4B-B495-5C21B3A2E07E}"/>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8" name="Content Placeholder 7">
            <a:extLst>
              <a:ext uri="{FF2B5EF4-FFF2-40B4-BE49-F238E27FC236}">
                <a16:creationId xmlns:a16="http://schemas.microsoft.com/office/drawing/2014/main" id="{CA4C1928-8DA7-8746-BCB7-A1950C5B2C6B}"/>
              </a:ext>
            </a:extLst>
          </p:cNvPr>
          <p:cNvSpPr>
            <a:spLocks noGrp="1"/>
          </p:cNvSpPr>
          <p:nvPr>
            <p:ph sz="quarter" idx="27"/>
          </p:nvPr>
        </p:nvSpPr>
        <p:spPr>
          <a:xfrm>
            <a:off x="6275789" y="878776"/>
            <a:ext cx="5052611" cy="4950525"/>
          </a:xfrm>
          <a:prstGeom prst="rect">
            <a:avLst/>
          </a:prstGeom>
        </p:spPr>
        <p:txBody>
          <a:bodyPr lIns="0" tIns="0" rIns="0" bIns="0"/>
          <a:lstStyle>
            <a:lvl1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1pPr>
            <a:lvl2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2pPr>
            <a:lvl3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3pPr>
            <a:lvl4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4pPr>
            <a:lvl5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5pPr>
          </a:lstStyle>
          <a:p>
            <a:pPr lvl="0"/>
            <a:endParaRPr lang="en-US"/>
          </a:p>
        </p:txBody>
      </p:sp>
      <p:pic>
        <p:nvPicPr>
          <p:cNvPr id="13" name="Picture 12" descr="A picture containing food&#10;&#10;Description automatically generated">
            <a:extLst>
              <a:ext uri="{FF2B5EF4-FFF2-40B4-BE49-F238E27FC236}">
                <a16:creationId xmlns:a16="http://schemas.microsoft.com/office/drawing/2014/main" id="{A6D42A49-1496-0E41-AAE2-53504FCBDB11}"/>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383823815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A2E0F9E-1B89-1A44-B589-26AED4514D2C}"/>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userDrawn="1">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userDrawn="1">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userDrawn="1">
            <p:ph type="title" hasCustomPrompt="1"/>
          </p:nvPr>
        </p:nvSpPr>
        <p:spPr>
          <a:xfrm>
            <a:off x="6275795" y="1532800"/>
            <a:ext cx="5052603" cy="758392"/>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a:t>
            </a:r>
            <a:br>
              <a:rPr lang="en-US"/>
            </a:br>
            <a:r>
              <a:rPr lang="en-US"/>
              <a:t>title style</a:t>
            </a:r>
          </a:p>
        </p:txBody>
      </p:sp>
      <p:sp>
        <p:nvSpPr>
          <p:cNvPr id="21" name="Text Placeholder 9">
            <a:extLst>
              <a:ext uri="{FF2B5EF4-FFF2-40B4-BE49-F238E27FC236}">
                <a16:creationId xmlns:a16="http://schemas.microsoft.com/office/drawing/2014/main" id="{1D7FF828-A2C4-8D4F-BCBA-341C9683356E}"/>
              </a:ext>
            </a:extLst>
          </p:cNvPr>
          <p:cNvSpPr>
            <a:spLocks noGrp="1"/>
          </p:cNvSpPr>
          <p:nvPr>
            <p:ph type="body" sz="quarter" idx="16"/>
          </p:nvPr>
        </p:nvSpPr>
        <p:spPr>
          <a:xfrm>
            <a:off x="6275790" y="2456463"/>
            <a:ext cx="5052607" cy="337283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8">
            <a:extLst>
              <a:ext uri="{FF2B5EF4-FFF2-40B4-BE49-F238E27FC236}">
                <a16:creationId xmlns:a16="http://schemas.microsoft.com/office/drawing/2014/main" id="{EDABBE04-DDB7-0142-8FC1-5677E57D50F8}"/>
              </a:ext>
            </a:extLst>
          </p:cNvPr>
          <p:cNvSpPr>
            <a:spLocks noGrp="1"/>
          </p:cNvSpPr>
          <p:nvPr>
            <p:ph type="body" sz="quarter" idx="13" hasCustomPrompt="1"/>
          </p:nvPr>
        </p:nvSpPr>
        <p:spPr>
          <a:xfrm>
            <a:off x="863600" y="6436788"/>
            <a:ext cx="7763397"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8" name="Content Placeholder 7">
            <a:extLst>
              <a:ext uri="{FF2B5EF4-FFF2-40B4-BE49-F238E27FC236}">
                <a16:creationId xmlns:a16="http://schemas.microsoft.com/office/drawing/2014/main" id="{CA4C1928-8DA7-8746-BCB7-A1950C5B2C6B}"/>
              </a:ext>
            </a:extLst>
          </p:cNvPr>
          <p:cNvSpPr>
            <a:spLocks noGrp="1"/>
          </p:cNvSpPr>
          <p:nvPr>
            <p:ph sz="quarter" idx="27"/>
          </p:nvPr>
        </p:nvSpPr>
        <p:spPr>
          <a:xfrm>
            <a:off x="863600" y="878776"/>
            <a:ext cx="5052611" cy="4950525"/>
          </a:xfrm>
          <a:prstGeom prst="rect">
            <a:avLst/>
          </a:prstGeom>
        </p:spPr>
        <p:txBody>
          <a:bodyPr lIns="0" tIns="0" rIns="0" bIns="0"/>
          <a:lstStyle>
            <a:lvl1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1pPr>
            <a:lvl2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2pPr>
            <a:lvl3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3pPr>
            <a:lvl4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4pPr>
            <a:lvl5pPr marL="139197" indent="-139197">
              <a:lnSpc>
                <a:spcPct val="100000"/>
              </a:lnSpc>
              <a:buClr>
                <a:schemeClr val="accent1"/>
              </a:buClr>
              <a:buFont typeface="Arial" panose="020B0604020202020204" pitchFamily="34" charset="0"/>
              <a:buChar char="•"/>
              <a:defRPr sz="1333">
                <a:solidFill>
                  <a:schemeClr val="tx2"/>
                </a:solidFill>
                <a:latin typeface="Arial" panose="020B0604020202020204" pitchFamily="34" charset="0"/>
                <a:cs typeface="Arial" panose="020B0604020202020204" pitchFamily="34" charset="0"/>
              </a:defRPr>
            </a:lvl5pPr>
          </a:lstStyle>
          <a:p>
            <a:pPr lvl="0"/>
            <a:endParaRPr lang="en-US"/>
          </a:p>
        </p:txBody>
      </p:sp>
      <p:sp>
        <p:nvSpPr>
          <p:cNvPr id="12" name="Text Placeholder 18">
            <a:extLst>
              <a:ext uri="{FF2B5EF4-FFF2-40B4-BE49-F238E27FC236}">
                <a16:creationId xmlns:a16="http://schemas.microsoft.com/office/drawing/2014/main" id="{D7E715AC-2F65-9D48-9C31-DC2EA363E1D3}"/>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13" name="Picture 12" descr="A picture containing food&#10;&#10;Description automatically generated">
            <a:extLst>
              <a:ext uri="{FF2B5EF4-FFF2-40B4-BE49-F238E27FC236}">
                <a16:creationId xmlns:a16="http://schemas.microsoft.com/office/drawing/2014/main" id="{AF90011C-BABB-F147-886E-E51EC07CEEA0}"/>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199012898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860CE29-A07C-E24F-86E6-33E3860C4853}"/>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2" name="Title 1">
            <a:extLst>
              <a:ext uri="{FF2B5EF4-FFF2-40B4-BE49-F238E27FC236}">
                <a16:creationId xmlns:a16="http://schemas.microsoft.com/office/drawing/2014/main" id="{DD80434B-45BC-724F-86CA-DB078C2762EE}"/>
              </a:ext>
            </a:extLst>
          </p:cNvPr>
          <p:cNvSpPr>
            <a:spLocks noGrp="1"/>
          </p:cNvSpPr>
          <p:nvPr>
            <p:ph type="title"/>
          </p:nvPr>
        </p:nvSpPr>
        <p:spPr>
          <a:xfrm>
            <a:off x="863600" y="404765"/>
            <a:ext cx="10464800" cy="853279"/>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p:txBody>
          <a:bodyPr/>
          <a:lstStyle/>
          <a:p>
            <a:fld id="{72704E50-790F-004D-A3FC-F1A2CCAC1708}" type="slidenum">
              <a:rPr lang="en-US" smtClean="0"/>
              <a:pPr/>
              <a:t>‹#›</a:t>
            </a:fld>
            <a:endParaRPr lang="en-US"/>
          </a:p>
        </p:txBody>
      </p:sp>
      <p:sp>
        <p:nvSpPr>
          <p:cNvPr id="12" name="Text Placeholder 9">
            <a:extLst>
              <a:ext uri="{FF2B5EF4-FFF2-40B4-BE49-F238E27FC236}">
                <a16:creationId xmlns:a16="http://schemas.microsoft.com/office/drawing/2014/main" id="{9A455E9F-B1B6-CC4B-ADB7-FE762C83FC00}"/>
              </a:ext>
            </a:extLst>
          </p:cNvPr>
          <p:cNvSpPr>
            <a:spLocks noGrp="1"/>
          </p:cNvSpPr>
          <p:nvPr>
            <p:ph type="body" sz="quarter" idx="14"/>
          </p:nvPr>
        </p:nvSpPr>
        <p:spPr>
          <a:xfrm>
            <a:off x="863601" y="1797052"/>
            <a:ext cx="10464799" cy="4032249"/>
          </a:xfrm>
          <a:prstGeom prst="rect">
            <a:avLst/>
          </a:prstGeom>
        </p:spPr>
        <p:txBody>
          <a:bodyPr lIns="0" tIns="0" rIns="0" bIns="0" anchor="ctr"/>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8">
            <a:extLst>
              <a:ext uri="{FF2B5EF4-FFF2-40B4-BE49-F238E27FC236}">
                <a16:creationId xmlns:a16="http://schemas.microsoft.com/office/drawing/2014/main" id="{683D25DA-F533-E449-9C72-EFA5288FF94C}"/>
              </a:ext>
            </a:extLst>
          </p:cNvPr>
          <p:cNvSpPr>
            <a:spLocks noGrp="1"/>
          </p:cNvSpPr>
          <p:nvPr>
            <p:ph type="body" sz="quarter" idx="15" hasCustomPrompt="1"/>
          </p:nvPr>
        </p:nvSpPr>
        <p:spPr>
          <a:xfrm>
            <a:off x="863600" y="1292323"/>
            <a:ext cx="10490200" cy="427567"/>
          </a:xfrm>
          <a:prstGeom prst="rect">
            <a:avLst/>
          </a:prstGeom>
        </p:spPr>
        <p:txBody>
          <a:bodyPr lIns="0" tIns="0" rIns="0" bIns="0"/>
          <a:lstStyle>
            <a:lvl1pPr marL="0" indent="0">
              <a:buNone/>
              <a:defRPr sz="2133">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lvl="0"/>
            <a:r>
              <a:rPr lang="en-US"/>
              <a:t>Click to edit subhead here</a:t>
            </a:r>
          </a:p>
        </p:txBody>
      </p:sp>
      <p:sp>
        <p:nvSpPr>
          <p:cNvPr id="14" name="Text Placeholder 10">
            <a:extLst>
              <a:ext uri="{FF2B5EF4-FFF2-40B4-BE49-F238E27FC236}">
                <a16:creationId xmlns:a16="http://schemas.microsoft.com/office/drawing/2014/main" id="{CA09709B-93D1-5846-BF92-D12943FA2C35}"/>
              </a:ext>
            </a:extLst>
          </p:cNvPr>
          <p:cNvSpPr>
            <a:spLocks noGrp="1"/>
          </p:cNvSpPr>
          <p:nvPr>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16" name="Text Placeholder 18">
            <a:extLst>
              <a:ext uri="{FF2B5EF4-FFF2-40B4-BE49-F238E27FC236}">
                <a16:creationId xmlns:a16="http://schemas.microsoft.com/office/drawing/2014/main" id="{7EF141EE-5539-1E48-B306-D1F0A858730F}"/>
              </a:ext>
            </a:extLst>
          </p:cNvPr>
          <p:cNvSpPr>
            <a:spLocks noGrp="1"/>
          </p:cNvSpPr>
          <p:nvPr>
            <p:ph type="body" sz="quarter" idx="13" hasCustomPrompt="1"/>
          </p:nvPr>
        </p:nvSpPr>
        <p:spPr>
          <a:xfrm>
            <a:off x="863600" y="6436788"/>
            <a:ext cx="7763397"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19" name="Text Placeholder 18">
            <a:extLst>
              <a:ext uri="{FF2B5EF4-FFF2-40B4-BE49-F238E27FC236}">
                <a16:creationId xmlns:a16="http://schemas.microsoft.com/office/drawing/2014/main" id="{D6E552D1-BAD2-FC4B-AD94-43053B4ABC12}"/>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5" name="Picture 4" descr="A picture containing food&#10;&#10;Description automatically generated">
            <a:extLst>
              <a:ext uri="{FF2B5EF4-FFF2-40B4-BE49-F238E27FC236}">
                <a16:creationId xmlns:a16="http://schemas.microsoft.com/office/drawing/2014/main" id="{CF562FFE-D301-974C-A769-E835F8377A51}"/>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173192335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37DF505-FAF6-7A4F-BDF3-BDD09CAE27CA}"/>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userDrawn="1">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userDrawn="1">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userDrawn="1">
            <p:ph type="title"/>
          </p:nvPr>
        </p:nvSpPr>
        <p:spPr>
          <a:xfrm>
            <a:off x="863600" y="404765"/>
            <a:ext cx="10464800" cy="853279"/>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0" name="Text Placeholder 9">
            <a:extLst>
              <a:ext uri="{FF2B5EF4-FFF2-40B4-BE49-F238E27FC236}">
                <a16:creationId xmlns:a16="http://schemas.microsoft.com/office/drawing/2014/main" id="{5DDAF43F-AFA5-9F49-9746-FED41DCE2F20}"/>
              </a:ext>
            </a:extLst>
          </p:cNvPr>
          <p:cNvSpPr>
            <a:spLocks noGrp="1"/>
          </p:cNvSpPr>
          <p:nvPr userDrawn="1">
            <p:ph type="body" sz="quarter" idx="13"/>
          </p:nvPr>
        </p:nvSpPr>
        <p:spPr>
          <a:xfrm>
            <a:off x="863601" y="1797052"/>
            <a:ext cx="5052609" cy="4032249"/>
          </a:xfrm>
          <a:prstGeom prst="rect">
            <a:avLst/>
          </a:prstGeom>
        </p:spPr>
        <p:txBody>
          <a:bodyPr lIns="0" tIns="0" rIns="0" bIns="0" anchor="ctr"/>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3CC1CF55-265E-2249-9116-28C4D9B8B091}"/>
              </a:ext>
            </a:extLst>
          </p:cNvPr>
          <p:cNvSpPr>
            <a:spLocks noGrp="1"/>
          </p:cNvSpPr>
          <p:nvPr userDrawn="1">
            <p:ph type="body" sz="quarter" idx="15"/>
          </p:nvPr>
        </p:nvSpPr>
        <p:spPr>
          <a:xfrm>
            <a:off x="6275790" y="1797052"/>
            <a:ext cx="5052609" cy="4032249"/>
          </a:xfrm>
          <a:prstGeom prst="rect">
            <a:avLst/>
          </a:prstGeom>
        </p:spPr>
        <p:txBody>
          <a:bodyPr lIns="0" tIns="0" rIns="0" bIns="0" anchor="ctr"/>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8">
            <a:extLst>
              <a:ext uri="{FF2B5EF4-FFF2-40B4-BE49-F238E27FC236}">
                <a16:creationId xmlns:a16="http://schemas.microsoft.com/office/drawing/2014/main" id="{468750AA-7237-184E-A7B9-579FE9B791F1}"/>
              </a:ext>
            </a:extLst>
          </p:cNvPr>
          <p:cNvSpPr>
            <a:spLocks noGrp="1"/>
          </p:cNvSpPr>
          <p:nvPr>
            <p:ph type="body" sz="quarter" idx="16" hasCustomPrompt="1"/>
          </p:nvPr>
        </p:nvSpPr>
        <p:spPr>
          <a:xfrm>
            <a:off x="863599" y="6436788"/>
            <a:ext cx="7732532"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9" name="Text Placeholder 18">
            <a:extLst>
              <a:ext uri="{FF2B5EF4-FFF2-40B4-BE49-F238E27FC236}">
                <a16:creationId xmlns:a16="http://schemas.microsoft.com/office/drawing/2014/main" id="{35F48131-D77A-0B47-806E-66BEAA9F02EC}"/>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15" name="Picture 14" descr="A picture containing food&#10;&#10;Description automatically generated">
            <a:extLst>
              <a:ext uri="{FF2B5EF4-FFF2-40B4-BE49-F238E27FC236}">
                <a16:creationId xmlns:a16="http://schemas.microsoft.com/office/drawing/2014/main" id="{736730F5-6A73-044A-85F1-02198CFBF2F7}"/>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49442271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2BA6798-D065-0746-BEBD-1923E07F6D6F}"/>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p:ph type="title"/>
          </p:nvPr>
        </p:nvSpPr>
        <p:spPr>
          <a:xfrm>
            <a:off x="863600" y="404765"/>
            <a:ext cx="10464800" cy="853279"/>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0" name="Text Placeholder 9">
            <a:extLst>
              <a:ext uri="{FF2B5EF4-FFF2-40B4-BE49-F238E27FC236}">
                <a16:creationId xmlns:a16="http://schemas.microsoft.com/office/drawing/2014/main" id="{5DDAF43F-AFA5-9F49-9746-FED41DCE2F20}"/>
              </a:ext>
            </a:extLst>
          </p:cNvPr>
          <p:cNvSpPr>
            <a:spLocks noGrp="1"/>
          </p:cNvSpPr>
          <p:nvPr userDrawn="1">
            <p:ph type="body" sz="quarter" idx="13"/>
          </p:nvPr>
        </p:nvSpPr>
        <p:spPr>
          <a:xfrm>
            <a:off x="863601" y="2649240"/>
            <a:ext cx="2485664" cy="3180061"/>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3CC1CF55-265E-2249-9116-28C4D9B8B091}"/>
              </a:ext>
            </a:extLst>
          </p:cNvPr>
          <p:cNvSpPr>
            <a:spLocks noGrp="1"/>
          </p:cNvSpPr>
          <p:nvPr>
            <p:ph type="body" sz="quarter" idx="15"/>
          </p:nvPr>
        </p:nvSpPr>
        <p:spPr>
          <a:xfrm>
            <a:off x="8842736" y="2649240"/>
            <a:ext cx="2485664" cy="3180061"/>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a:extLst>
              <a:ext uri="{FF2B5EF4-FFF2-40B4-BE49-F238E27FC236}">
                <a16:creationId xmlns:a16="http://schemas.microsoft.com/office/drawing/2014/main" id="{A3818016-5C96-2B44-884F-78BB62E2084C}"/>
              </a:ext>
            </a:extLst>
          </p:cNvPr>
          <p:cNvSpPr>
            <a:spLocks noGrp="1"/>
          </p:cNvSpPr>
          <p:nvPr userDrawn="1">
            <p:ph type="body" sz="quarter" idx="17"/>
          </p:nvPr>
        </p:nvSpPr>
        <p:spPr>
          <a:xfrm>
            <a:off x="1301703" y="1797051"/>
            <a:ext cx="1787548" cy="659683"/>
          </a:xfrm>
          <a:prstGeom prst="rect">
            <a:avLst/>
          </a:prstGeom>
        </p:spPr>
        <p:txBody>
          <a:bodyPr lIns="0" tIns="0" rIns="0" bIns="0" anchor="ctr"/>
          <a:lstStyle>
            <a:lvl1pPr marL="0" indent="0">
              <a:buNone/>
              <a:defRPr sz="1467" b="1">
                <a:solidFill>
                  <a:schemeClr val="bg1"/>
                </a:solidFill>
                <a:latin typeface="Arial" panose="020B0604020202020204" pitchFamily="34" charset="0"/>
                <a:cs typeface="Arial" panose="020B0604020202020204" pitchFamily="34" charset="0"/>
              </a:defRPr>
            </a:lvl1pPr>
            <a:lvl2pPr marL="457189" indent="0">
              <a:buNone/>
              <a:defRPr sz="1467" b="1">
                <a:solidFill>
                  <a:schemeClr val="bg1"/>
                </a:solidFill>
                <a:latin typeface="Arial" panose="020B0604020202020204" pitchFamily="34" charset="0"/>
                <a:cs typeface="Arial" panose="020B0604020202020204" pitchFamily="34" charset="0"/>
              </a:defRPr>
            </a:lvl2pPr>
            <a:lvl3pPr marL="914377" indent="0">
              <a:buNone/>
              <a:defRPr sz="1467" b="1">
                <a:solidFill>
                  <a:schemeClr val="bg1"/>
                </a:solidFill>
                <a:latin typeface="Arial" panose="020B0604020202020204" pitchFamily="34" charset="0"/>
                <a:cs typeface="Arial" panose="020B0604020202020204" pitchFamily="34" charset="0"/>
              </a:defRPr>
            </a:lvl3pPr>
            <a:lvl4pPr marL="1371566" indent="0">
              <a:buNone/>
              <a:defRPr sz="1467" b="1">
                <a:solidFill>
                  <a:schemeClr val="bg1"/>
                </a:solidFill>
                <a:latin typeface="Arial" panose="020B0604020202020204" pitchFamily="34" charset="0"/>
                <a:cs typeface="Arial" panose="020B0604020202020204" pitchFamily="34" charset="0"/>
              </a:defRPr>
            </a:lvl4pPr>
            <a:lvl5pPr marL="1828754" indent="0">
              <a:buNone/>
              <a:defRPr sz="1467" b="1">
                <a:solidFill>
                  <a:schemeClr val="bg1"/>
                </a:solidFill>
                <a:latin typeface="Arial" panose="020B0604020202020204" pitchFamily="34" charset="0"/>
                <a:cs typeface="Arial" panose="020B0604020202020204" pitchFamily="34" charset="0"/>
              </a:defRPr>
            </a:lvl5pPr>
          </a:lstStyle>
          <a:p>
            <a:pPr lvl="0"/>
            <a:r>
              <a:rPr lang="en-US"/>
              <a:t>Edit Master</a:t>
            </a:r>
          </a:p>
        </p:txBody>
      </p:sp>
      <p:sp>
        <p:nvSpPr>
          <p:cNvPr id="21" name="Text Placeholder 18">
            <a:extLst>
              <a:ext uri="{FF2B5EF4-FFF2-40B4-BE49-F238E27FC236}">
                <a16:creationId xmlns:a16="http://schemas.microsoft.com/office/drawing/2014/main" id="{680852F8-925F-F747-9419-8ED70D56B858}"/>
              </a:ext>
            </a:extLst>
          </p:cNvPr>
          <p:cNvSpPr>
            <a:spLocks noGrp="1"/>
          </p:cNvSpPr>
          <p:nvPr>
            <p:ph type="body" sz="quarter" idx="18"/>
          </p:nvPr>
        </p:nvSpPr>
        <p:spPr>
          <a:xfrm>
            <a:off x="3967671" y="1797051"/>
            <a:ext cx="1787548" cy="659683"/>
          </a:xfrm>
          <a:prstGeom prst="rect">
            <a:avLst/>
          </a:prstGeom>
        </p:spPr>
        <p:txBody>
          <a:bodyPr lIns="0" tIns="0" rIns="0" bIns="0" anchor="ctr"/>
          <a:lstStyle>
            <a:lvl1pPr marL="0" indent="0">
              <a:buNone/>
              <a:defRPr sz="1467" b="1">
                <a:solidFill>
                  <a:schemeClr val="bg1"/>
                </a:solidFill>
                <a:latin typeface="Arial" panose="020B0604020202020204" pitchFamily="34" charset="0"/>
                <a:cs typeface="Arial" panose="020B0604020202020204" pitchFamily="34" charset="0"/>
              </a:defRPr>
            </a:lvl1pPr>
            <a:lvl2pPr marL="457189" indent="0">
              <a:buNone/>
              <a:defRPr sz="1467" b="1">
                <a:solidFill>
                  <a:schemeClr val="bg1"/>
                </a:solidFill>
                <a:latin typeface="Arial" panose="020B0604020202020204" pitchFamily="34" charset="0"/>
                <a:cs typeface="Arial" panose="020B0604020202020204" pitchFamily="34" charset="0"/>
              </a:defRPr>
            </a:lvl2pPr>
            <a:lvl3pPr marL="914377" indent="0">
              <a:buNone/>
              <a:defRPr sz="1467" b="1">
                <a:solidFill>
                  <a:schemeClr val="bg1"/>
                </a:solidFill>
                <a:latin typeface="Arial" panose="020B0604020202020204" pitchFamily="34" charset="0"/>
                <a:cs typeface="Arial" panose="020B0604020202020204" pitchFamily="34" charset="0"/>
              </a:defRPr>
            </a:lvl3pPr>
            <a:lvl4pPr marL="1371566" indent="0">
              <a:buNone/>
              <a:defRPr sz="1467" b="1">
                <a:solidFill>
                  <a:schemeClr val="bg1"/>
                </a:solidFill>
                <a:latin typeface="Arial" panose="020B0604020202020204" pitchFamily="34" charset="0"/>
                <a:cs typeface="Arial" panose="020B0604020202020204" pitchFamily="34" charset="0"/>
              </a:defRPr>
            </a:lvl4pPr>
            <a:lvl5pPr marL="1828754" indent="0">
              <a:buNone/>
              <a:defRPr sz="1467" b="1">
                <a:solidFill>
                  <a:schemeClr val="bg1"/>
                </a:solidFill>
                <a:latin typeface="Arial" panose="020B0604020202020204" pitchFamily="34" charset="0"/>
                <a:cs typeface="Arial" panose="020B0604020202020204" pitchFamily="34" charset="0"/>
              </a:defRPr>
            </a:lvl5pPr>
          </a:lstStyle>
          <a:p>
            <a:pPr lvl="0"/>
            <a:r>
              <a:rPr lang="en-US"/>
              <a:t>Edit Master</a:t>
            </a:r>
          </a:p>
        </p:txBody>
      </p:sp>
      <p:sp>
        <p:nvSpPr>
          <p:cNvPr id="23" name="Text Placeholder 18">
            <a:extLst>
              <a:ext uri="{FF2B5EF4-FFF2-40B4-BE49-F238E27FC236}">
                <a16:creationId xmlns:a16="http://schemas.microsoft.com/office/drawing/2014/main" id="{98DD4382-CCED-7C4E-85DC-CA00337C4B30}"/>
              </a:ext>
            </a:extLst>
          </p:cNvPr>
          <p:cNvSpPr>
            <a:spLocks noGrp="1"/>
          </p:cNvSpPr>
          <p:nvPr>
            <p:ph type="body" sz="quarter" idx="19"/>
          </p:nvPr>
        </p:nvSpPr>
        <p:spPr>
          <a:xfrm>
            <a:off x="6616911" y="1797051"/>
            <a:ext cx="1787548" cy="659683"/>
          </a:xfrm>
          <a:prstGeom prst="rect">
            <a:avLst/>
          </a:prstGeom>
        </p:spPr>
        <p:txBody>
          <a:bodyPr lIns="0" tIns="0" rIns="0" bIns="0" anchor="ctr"/>
          <a:lstStyle>
            <a:lvl1pPr marL="0" indent="0">
              <a:buNone/>
              <a:defRPr sz="1467" b="1">
                <a:solidFill>
                  <a:schemeClr val="bg1"/>
                </a:solidFill>
                <a:latin typeface="Arial" panose="020B0604020202020204" pitchFamily="34" charset="0"/>
                <a:cs typeface="Arial" panose="020B0604020202020204" pitchFamily="34" charset="0"/>
              </a:defRPr>
            </a:lvl1pPr>
            <a:lvl2pPr marL="457189" indent="0">
              <a:buNone/>
              <a:defRPr sz="1467" b="1">
                <a:solidFill>
                  <a:schemeClr val="bg1"/>
                </a:solidFill>
                <a:latin typeface="Arial" panose="020B0604020202020204" pitchFamily="34" charset="0"/>
                <a:cs typeface="Arial" panose="020B0604020202020204" pitchFamily="34" charset="0"/>
              </a:defRPr>
            </a:lvl2pPr>
            <a:lvl3pPr marL="914377" indent="0">
              <a:buNone/>
              <a:defRPr sz="1467" b="1">
                <a:solidFill>
                  <a:schemeClr val="bg1"/>
                </a:solidFill>
                <a:latin typeface="Arial" panose="020B0604020202020204" pitchFamily="34" charset="0"/>
                <a:cs typeface="Arial" panose="020B0604020202020204" pitchFamily="34" charset="0"/>
              </a:defRPr>
            </a:lvl3pPr>
            <a:lvl4pPr marL="1371566" indent="0">
              <a:buNone/>
              <a:defRPr sz="1467" b="1">
                <a:solidFill>
                  <a:schemeClr val="bg1"/>
                </a:solidFill>
                <a:latin typeface="Arial" panose="020B0604020202020204" pitchFamily="34" charset="0"/>
                <a:cs typeface="Arial" panose="020B0604020202020204" pitchFamily="34" charset="0"/>
              </a:defRPr>
            </a:lvl4pPr>
            <a:lvl5pPr marL="1828754" indent="0">
              <a:buNone/>
              <a:defRPr sz="1467" b="1">
                <a:solidFill>
                  <a:schemeClr val="bg1"/>
                </a:solidFill>
                <a:latin typeface="Arial" panose="020B0604020202020204" pitchFamily="34" charset="0"/>
                <a:cs typeface="Arial" panose="020B0604020202020204" pitchFamily="34" charset="0"/>
              </a:defRPr>
            </a:lvl5pPr>
          </a:lstStyle>
          <a:p>
            <a:pPr lvl="0"/>
            <a:r>
              <a:rPr lang="en-US"/>
              <a:t>Edit Master</a:t>
            </a:r>
          </a:p>
        </p:txBody>
      </p:sp>
      <p:sp>
        <p:nvSpPr>
          <p:cNvPr id="25" name="Text Placeholder 18">
            <a:extLst>
              <a:ext uri="{FF2B5EF4-FFF2-40B4-BE49-F238E27FC236}">
                <a16:creationId xmlns:a16="http://schemas.microsoft.com/office/drawing/2014/main" id="{0E053E3C-116F-A740-8A63-D11633115E2B}"/>
              </a:ext>
            </a:extLst>
          </p:cNvPr>
          <p:cNvSpPr>
            <a:spLocks noGrp="1"/>
          </p:cNvSpPr>
          <p:nvPr>
            <p:ph type="body" sz="quarter" idx="20"/>
          </p:nvPr>
        </p:nvSpPr>
        <p:spPr>
          <a:xfrm>
            <a:off x="9284483" y="1797051"/>
            <a:ext cx="1787548" cy="659683"/>
          </a:xfrm>
          <a:prstGeom prst="rect">
            <a:avLst/>
          </a:prstGeom>
        </p:spPr>
        <p:txBody>
          <a:bodyPr lIns="0" tIns="0" rIns="0" bIns="0" anchor="ctr"/>
          <a:lstStyle>
            <a:lvl1pPr marL="0" indent="0">
              <a:buNone/>
              <a:defRPr sz="1467" b="1">
                <a:solidFill>
                  <a:schemeClr val="bg1"/>
                </a:solidFill>
                <a:latin typeface="Arial" panose="020B0604020202020204" pitchFamily="34" charset="0"/>
                <a:cs typeface="Arial" panose="020B0604020202020204" pitchFamily="34" charset="0"/>
              </a:defRPr>
            </a:lvl1pPr>
            <a:lvl2pPr marL="457189" indent="0">
              <a:buNone/>
              <a:defRPr sz="1467" b="1">
                <a:solidFill>
                  <a:schemeClr val="bg1"/>
                </a:solidFill>
                <a:latin typeface="Arial" panose="020B0604020202020204" pitchFamily="34" charset="0"/>
                <a:cs typeface="Arial" panose="020B0604020202020204" pitchFamily="34" charset="0"/>
              </a:defRPr>
            </a:lvl2pPr>
            <a:lvl3pPr marL="914377" indent="0">
              <a:buNone/>
              <a:defRPr sz="1467" b="1">
                <a:solidFill>
                  <a:schemeClr val="bg1"/>
                </a:solidFill>
                <a:latin typeface="Arial" panose="020B0604020202020204" pitchFamily="34" charset="0"/>
                <a:cs typeface="Arial" panose="020B0604020202020204" pitchFamily="34" charset="0"/>
              </a:defRPr>
            </a:lvl3pPr>
            <a:lvl4pPr marL="1371566" indent="0">
              <a:buNone/>
              <a:defRPr sz="1467" b="1">
                <a:solidFill>
                  <a:schemeClr val="bg1"/>
                </a:solidFill>
                <a:latin typeface="Arial" panose="020B0604020202020204" pitchFamily="34" charset="0"/>
                <a:cs typeface="Arial" panose="020B0604020202020204" pitchFamily="34" charset="0"/>
              </a:defRPr>
            </a:lvl4pPr>
            <a:lvl5pPr marL="1828754" indent="0">
              <a:buNone/>
              <a:defRPr sz="1467" b="1">
                <a:solidFill>
                  <a:schemeClr val="bg1"/>
                </a:solidFill>
                <a:latin typeface="Arial" panose="020B0604020202020204" pitchFamily="34" charset="0"/>
                <a:cs typeface="Arial" panose="020B0604020202020204" pitchFamily="34" charset="0"/>
              </a:defRPr>
            </a:lvl5pPr>
          </a:lstStyle>
          <a:p>
            <a:pPr lvl="0"/>
            <a:r>
              <a:rPr lang="en-US"/>
              <a:t>Edit Master</a:t>
            </a:r>
          </a:p>
        </p:txBody>
      </p:sp>
      <p:sp>
        <p:nvSpPr>
          <p:cNvPr id="26" name="Text Placeholder 18">
            <a:extLst>
              <a:ext uri="{FF2B5EF4-FFF2-40B4-BE49-F238E27FC236}">
                <a16:creationId xmlns:a16="http://schemas.microsoft.com/office/drawing/2014/main" id="{9D86E0A0-467C-334F-8777-52AF34326B1F}"/>
              </a:ext>
            </a:extLst>
          </p:cNvPr>
          <p:cNvSpPr>
            <a:spLocks noGrp="1"/>
          </p:cNvSpPr>
          <p:nvPr>
            <p:ph type="body" sz="quarter" idx="21" hasCustomPrompt="1"/>
          </p:nvPr>
        </p:nvSpPr>
        <p:spPr>
          <a:xfrm>
            <a:off x="863600" y="6436788"/>
            <a:ext cx="780925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normalizeH="0"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20" name="Text Placeholder 9">
            <a:extLst>
              <a:ext uri="{FF2B5EF4-FFF2-40B4-BE49-F238E27FC236}">
                <a16:creationId xmlns:a16="http://schemas.microsoft.com/office/drawing/2014/main" id="{C8EACA12-8FC8-D944-8F1A-2ED7D797F39A}"/>
              </a:ext>
            </a:extLst>
          </p:cNvPr>
          <p:cNvSpPr>
            <a:spLocks noGrp="1"/>
          </p:cNvSpPr>
          <p:nvPr>
            <p:ph type="body" sz="quarter" idx="22"/>
          </p:nvPr>
        </p:nvSpPr>
        <p:spPr>
          <a:xfrm>
            <a:off x="3536755" y="2649240"/>
            <a:ext cx="2485664" cy="3180061"/>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9">
            <a:extLst>
              <a:ext uri="{FF2B5EF4-FFF2-40B4-BE49-F238E27FC236}">
                <a16:creationId xmlns:a16="http://schemas.microsoft.com/office/drawing/2014/main" id="{A5362241-D360-4341-B421-C79188810AEA}"/>
              </a:ext>
            </a:extLst>
          </p:cNvPr>
          <p:cNvSpPr>
            <a:spLocks noGrp="1"/>
          </p:cNvSpPr>
          <p:nvPr>
            <p:ph type="body" sz="quarter" idx="23"/>
          </p:nvPr>
        </p:nvSpPr>
        <p:spPr>
          <a:xfrm>
            <a:off x="6187189" y="2649240"/>
            <a:ext cx="2485664" cy="3180061"/>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8">
            <a:extLst>
              <a:ext uri="{FF2B5EF4-FFF2-40B4-BE49-F238E27FC236}">
                <a16:creationId xmlns:a16="http://schemas.microsoft.com/office/drawing/2014/main" id="{60EBC095-C7F8-5E47-8F6D-DAE676577F4B}"/>
              </a:ext>
            </a:extLst>
          </p:cNvPr>
          <p:cNvSpPr>
            <a:spLocks noGrp="1"/>
          </p:cNvSpPr>
          <p:nvPr>
            <p:ph type="body" sz="quarter" idx="15" hasCustomPrompt="1"/>
          </p:nvPr>
        </p:nvSpPr>
        <p:spPr>
          <a:xfrm>
            <a:off x="863600" y="1292323"/>
            <a:ext cx="10490200" cy="427567"/>
          </a:xfrm>
          <a:prstGeom prst="rect">
            <a:avLst/>
          </a:prstGeom>
        </p:spPr>
        <p:txBody>
          <a:bodyPr lIns="0" tIns="0" rIns="0" bIns="0"/>
          <a:lstStyle>
            <a:lvl1pPr marL="0" indent="0">
              <a:buNone/>
              <a:defRPr sz="2133">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lvl="0"/>
            <a:r>
              <a:rPr lang="en-US"/>
              <a:t>Click to edit subhead here</a:t>
            </a:r>
          </a:p>
        </p:txBody>
      </p:sp>
      <p:sp>
        <p:nvSpPr>
          <p:cNvPr id="27" name="Text Placeholder 18">
            <a:extLst>
              <a:ext uri="{FF2B5EF4-FFF2-40B4-BE49-F238E27FC236}">
                <a16:creationId xmlns:a16="http://schemas.microsoft.com/office/drawing/2014/main" id="{9014FE69-157F-3845-AA60-171FEC922277}"/>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29" name="Picture 28" descr="A picture containing food&#10;&#10;Description automatically generated">
            <a:extLst>
              <a:ext uri="{FF2B5EF4-FFF2-40B4-BE49-F238E27FC236}">
                <a16:creationId xmlns:a16="http://schemas.microsoft.com/office/drawing/2014/main" id="{1D46319A-51C9-1A4C-976D-5DBFF1BD42B2}"/>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218573689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8A6D4D4-8209-3345-A637-D0217991F8FC}"/>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p:ph type="title"/>
          </p:nvPr>
        </p:nvSpPr>
        <p:spPr>
          <a:xfrm>
            <a:off x="863600" y="404765"/>
            <a:ext cx="10464800" cy="853279"/>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26" name="Text Placeholder 18">
            <a:extLst>
              <a:ext uri="{FF2B5EF4-FFF2-40B4-BE49-F238E27FC236}">
                <a16:creationId xmlns:a16="http://schemas.microsoft.com/office/drawing/2014/main" id="{9D86E0A0-467C-334F-8777-52AF34326B1F}"/>
              </a:ext>
            </a:extLst>
          </p:cNvPr>
          <p:cNvSpPr>
            <a:spLocks noGrp="1"/>
          </p:cNvSpPr>
          <p:nvPr>
            <p:ph type="body" sz="quarter" idx="21" hasCustomPrompt="1"/>
          </p:nvPr>
        </p:nvSpPr>
        <p:spPr>
          <a:xfrm>
            <a:off x="863600" y="6436788"/>
            <a:ext cx="780925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18" name="Text Placeholder 8">
            <a:extLst>
              <a:ext uri="{FF2B5EF4-FFF2-40B4-BE49-F238E27FC236}">
                <a16:creationId xmlns:a16="http://schemas.microsoft.com/office/drawing/2014/main" id="{60EBC095-C7F8-5E47-8F6D-DAE676577F4B}"/>
              </a:ext>
            </a:extLst>
          </p:cNvPr>
          <p:cNvSpPr>
            <a:spLocks noGrp="1"/>
          </p:cNvSpPr>
          <p:nvPr>
            <p:ph type="body" sz="quarter" idx="15" hasCustomPrompt="1"/>
          </p:nvPr>
        </p:nvSpPr>
        <p:spPr>
          <a:xfrm>
            <a:off x="863600" y="1292323"/>
            <a:ext cx="10490200" cy="427567"/>
          </a:xfrm>
          <a:prstGeom prst="rect">
            <a:avLst/>
          </a:prstGeom>
        </p:spPr>
        <p:txBody>
          <a:bodyPr lIns="0" tIns="0" rIns="0" bIns="0"/>
          <a:lstStyle>
            <a:lvl1pPr marL="0" indent="0">
              <a:buNone/>
              <a:defRPr sz="2133">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lvl="0"/>
            <a:r>
              <a:rPr lang="en-US"/>
              <a:t>Click to edit subhead here</a:t>
            </a:r>
          </a:p>
        </p:txBody>
      </p:sp>
      <p:sp>
        <p:nvSpPr>
          <p:cNvPr id="31" name="Rounded Rectangle 30">
            <a:extLst>
              <a:ext uri="{FF2B5EF4-FFF2-40B4-BE49-F238E27FC236}">
                <a16:creationId xmlns:a16="http://schemas.microsoft.com/office/drawing/2014/main" id="{7F7611B0-AEF8-294E-B9B5-36365DE4D6DE}"/>
              </a:ext>
            </a:extLst>
          </p:cNvPr>
          <p:cNvSpPr/>
          <p:nvPr userDrawn="1"/>
        </p:nvSpPr>
        <p:spPr>
          <a:xfrm>
            <a:off x="863601" y="2405820"/>
            <a:ext cx="2495655" cy="3423481"/>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2" name="Text Placeholder 9">
            <a:extLst>
              <a:ext uri="{FF2B5EF4-FFF2-40B4-BE49-F238E27FC236}">
                <a16:creationId xmlns:a16="http://schemas.microsoft.com/office/drawing/2014/main" id="{93D6D5C0-A05A-594C-919D-81D4F19F3681}"/>
              </a:ext>
            </a:extLst>
          </p:cNvPr>
          <p:cNvSpPr>
            <a:spLocks noGrp="1"/>
          </p:cNvSpPr>
          <p:nvPr>
            <p:ph type="body" sz="quarter" idx="24"/>
          </p:nvPr>
        </p:nvSpPr>
        <p:spPr>
          <a:xfrm>
            <a:off x="1103704" y="2640575"/>
            <a:ext cx="2015449" cy="301175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9B550DAC-D03A-BB46-9632-38951808369F}"/>
              </a:ext>
            </a:extLst>
          </p:cNvPr>
          <p:cNvSpPr>
            <a:spLocks noGrp="1"/>
          </p:cNvSpPr>
          <p:nvPr>
            <p:ph type="body" sz="quarter" idx="16" hasCustomPrompt="1"/>
          </p:nvPr>
        </p:nvSpPr>
        <p:spPr>
          <a:xfrm>
            <a:off x="863602" y="1844543"/>
            <a:ext cx="2495652" cy="55110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34" name="Rectangle 33">
            <a:extLst>
              <a:ext uri="{FF2B5EF4-FFF2-40B4-BE49-F238E27FC236}">
                <a16:creationId xmlns:a16="http://schemas.microsoft.com/office/drawing/2014/main" id="{F7785605-5E70-484D-852E-E62D263C437A}"/>
              </a:ext>
            </a:extLst>
          </p:cNvPr>
          <p:cNvSpPr/>
          <p:nvPr userDrawn="1"/>
        </p:nvSpPr>
        <p:spPr>
          <a:xfrm>
            <a:off x="863602" y="1797051"/>
            <a:ext cx="2495653"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6" name="Rounded Rectangle 35">
            <a:extLst>
              <a:ext uri="{FF2B5EF4-FFF2-40B4-BE49-F238E27FC236}">
                <a16:creationId xmlns:a16="http://schemas.microsoft.com/office/drawing/2014/main" id="{E2CAB3FA-A240-1544-9F00-90FED28AEDD4}"/>
              </a:ext>
            </a:extLst>
          </p:cNvPr>
          <p:cNvSpPr/>
          <p:nvPr userDrawn="1"/>
        </p:nvSpPr>
        <p:spPr>
          <a:xfrm>
            <a:off x="8832746" y="2405820"/>
            <a:ext cx="2495655" cy="3423481"/>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7" name="Text Placeholder 9">
            <a:extLst>
              <a:ext uri="{FF2B5EF4-FFF2-40B4-BE49-F238E27FC236}">
                <a16:creationId xmlns:a16="http://schemas.microsoft.com/office/drawing/2014/main" id="{85DE3F2F-40CA-514E-A735-725DC8A9858E}"/>
              </a:ext>
            </a:extLst>
          </p:cNvPr>
          <p:cNvSpPr>
            <a:spLocks noGrp="1"/>
          </p:cNvSpPr>
          <p:nvPr>
            <p:ph type="body" sz="quarter" idx="25"/>
          </p:nvPr>
        </p:nvSpPr>
        <p:spPr>
          <a:xfrm>
            <a:off x="9072849" y="2640575"/>
            <a:ext cx="2015449" cy="301175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AE33E935-9726-AE4A-90AB-D0454CEE6C1E}"/>
              </a:ext>
            </a:extLst>
          </p:cNvPr>
          <p:cNvSpPr>
            <a:spLocks noGrp="1"/>
          </p:cNvSpPr>
          <p:nvPr>
            <p:ph type="body" sz="quarter" idx="26" hasCustomPrompt="1"/>
          </p:nvPr>
        </p:nvSpPr>
        <p:spPr>
          <a:xfrm>
            <a:off x="8832747" y="1844543"/>
            <a:ext cx="2495652" cy="55110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39" name="Rectangle 38">
            <a:extLst>
              <a:ext uri="{FF2B5EF4-FFF2-40B4-BE49-F238E27FC236}">
                <a16:creationId xmlns:a16="http://schemas.microsoft.com/office/drawing/2014/main" id="{13D0C71D-BF52-AD40-8CEC-51F5CEFBC8B7}"/>
              </a:ext>
            </a:extLst>
          </p:cNvPr>
          <p:cNvSpPr/>
          <p:nvPr userDrawn="1"/>
        </p:nvSpPr>
        <p:spPr>
          <a:xfrm>
            <a:off x="8832747" y="1797051"/>
            <a:ext cx="2495653"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0" name="Rounded Rectangle 39">
            <a:extLst>
              <a:ext uri="{FF2B5EF4-FFF2-40B4-BE49-F238E27FC236}">
                <a16:creationId xmlns:a16="http://schemas.microsoft.com/office/drawing/2014/main" id="{9BD885CE-38EA-414B-871F-D34C618F7798}"/>
              </a:ext>
            </a:extLst>
          </p:cNvPr>
          <p:cNvSpPr/>
          <p:nvPr userDrawn="1"/>
        </p:nvSpPr>
        <p:spPr>
          <a:xfrm>
            <a:off x="6177199" y="2405820"/>
            <a:ext cx="2495655" cy="3423481"/>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1" name="Text Placeholder 9">
            <a:extLst>
              <a:ext uri="{FF2B5EF4-FFF2-40B4-BE49-F238E27FC236}">
                <a16:creationId xmlns:a16="http://schemas.microsoft.com/office/drawing/2014/main" id="{5AA70F9F-715E-604A-9F09-1E2D9F0E7728}"/>
              </a:ext>
            </a:extLst>
          </p:cNvPr>
          <p:cNvSpPr>
            <a:spLocks noGrp="1"/>
          </p:cNvSpPr>
          <p:nvPr>
            <p:ph type="body" sz="quarter" idx="27"/>
          </p:nvPr>
        </p:nvSpPr>
        <p:spPr>
          <a:xfrm>
            <a:off x="6417302" y="2640575"/>
            <a:ext cx="2015449" cy="301175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2" name="Text Placeholder 2">
            <a:extLst>
              <a:ext uri="{FF2B5EF4-FFF2-40B4-BE49-F238E27FC236}">
                <a16:creationId xmlns:a16="http://schemas.microsoft.com/office/drawing/2014/main" id="{B47E00C1-754D-024B-BCE6-1DB1A85C3B78}"/>
              </a:ext>
            </a:extLst>
          </p:cNvPr>
          <p:cNvSpPr>
            <a:spLocks noGrp="1"/>
          </p:cNvSpPr>
          <p:nvPr>
            <p:ph type="body" sz="quarter" idx="28" hasCustomPrompt="1"/>
          </p:nvPr>
        </p:nvSpPr>
        <p:spPr>
          <a:xfrm>
            <a:off x="6177201" y="1844543"/>
            <a:ext cx="2495652" cy="55110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43" name="Rectangle 42">
            <a:extLst>
              <a:ext uri="{FF2B5EF4-FFF2-40B4-BE49-F238E27FC236}">
                <a16:creationId xmlns:a16="http://schemas.microsoft.com/office/drawing/2014/main" id="{E2DEAA2F-6124-5345-9CF4-2E835CCDE9C8}"/>
              </a:ext>
            </a:extLst>
          </p:cNvPr>
          <p:cNvSpPr/>
          <p:nvPr userDrawn="1"/>
        </p:nvSpPr>
        <p:spPr>
          <a:xfrm>
            <a:off x="6177200" y="1797051"/>
            <a:ext cx="2495653"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9" name="Rounded Rectangle 48">
            <a:extLst>
              <a:ext uri="{FF2B5EF4-FFF2-40B4-BE49-F238E27FC236}">
                <a16:creationId xmlns:a16="http://schemas.microsoft.com/office/drawing/2014/main" id="{FCDCC53D-2C00-D34B-B93B-F91346938C44}"/>
              </a:ext>
            </a:extLst>
          </p:cNvPr>
          <p:cNvSpPr/>
          <p:nvPr userDrawn="1"/>
        </p:nvSpPr>
        <p:spPr>
          <a:xfrm>
            <a:off x="3518793" y="2405820"/>
            <a:ext cx="2495655" cy="3423481"/>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50" name="Text Placeholder 9">
            <a:extLst>
              <a:ext uri="{FF2B5EF4-FFF2-40B4-BE49-F238E27FC236}">
                <a16:creationId xmlns:a16="http://schemas.microsoft.com/office/drawing/2014/main" id="{7F8FE733-3114-0E47-BE26-3D8F5F08FEE4}"/>
              </a:ext>
            </a:extLst>
          </p:cNvPr>
          <p:cNvSpPr>
            <a:spLocks noGrp="1"/>
          </p:cNvSpPr>
          <p:nvPr>
            <p:ph type="body" sz="quarter" idx="29"/>
          </p:nvPr>
        </p:nvSpPr>
        <p:spPr>
          <a:xfrm>
            <a:off x="3758896" y="2640575"/>
            <a:ext cx="2015449" cy="301175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ext Placeholder 2">
            <a:extLst>
              <a:ext uri="{FF2B5EF4-FFF2-40B4-BE49-F238E27FC236}">
                <a16:creationId xmlns:a16="http://schemas.microsoft.com/office/drawing/2014/main" id="{22B555CE-4667-2F4F-84E2-67951FC1DCEC}"/>
              </a:ext>
            </a:extLst>
          </p:cNvPr>
          <p:cNvSpPr>
            <a:spLocks noGrp="1"/>
          </p:cNvSpPr>
          <p:nvPr>
            <p:ph type="body" sz="quarter" idx="30" hasCustomPrompt="1"/>
          </p:nvPr>
        </p:nvSpPr>
        <p:spPr>
          <a:xfrm>
            <a:off x="3518794" y="1844543"/>
            <a:ext cx="2495652" cy="55110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52" name="Rectangle 51">
            <a:extLst>
              <a:ext uri="{FF2B5EF4-FFF2-40B4-BE49-F238E27FC236}">
                <a16:creationId xmlns:a16="http://schemas.microsoft.com/office/drawing/2014/main" id="{FFB30E6E-8CDE-F144-90FA-7D85002BD66E}"/>
              </a:ext>
            </a:extLst>
          </p:cNvPr>
          <p:cNvSpPr/>
          <p:nvPr userDrawn="1"/>
        </p:nvSpPr>
        <p:spPr>
          <a:xfrm>
            <a:off x="3518794" y="1797051"/>
            <a:ext cx="2495653"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53" name="Straight Connector 52">
            <a:extLst>
              <a:ext uri="{FF2B5EF4-FFF2-40B4-BE49-F238E27FC236}">
                <a16:creationId xmlns:a16="http://schemas.microsoft.com/office/drawing/2014/main" id="{37854BBA-939F-F844-BEC1-E1C866928E11}"/>
              </a:ext>
            </a:extLst>
          </p:cNvPr>
          <p:cNvCxnSpPr>
            <a:cxnSpLocks/>
          </p:cNvCxnSpPr>
          <p:nvPr userDrawn="1"/>
        </p:nvCxnSpPr>
        <p:spPr>
          <a:xfrm>
            <a:off x="863600" y="2405819"/>
            <a:ext cx="2495653"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EA6D89C-E52A-4141-813F-0D60B78B3973}"/>
              </a:ext>
            </a:extLst>
          </p:cNvPr>
          <p:cNvCxnSpPr>
            <a:cxnSpLocks/>
          </p:cNvCxnSpPr>
          <p:nvPr userDrawn="1"/>
        </p:nvCxnSpPr>
        <p:spPr>
          <a:xfrm>
            <a:off x="3512839" y="2405819"/>
            <a:ext cx="2495653"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AF21D6-BB36-CB49-AD04-2ECEAEC1CF60}"/>
              </a:ext>
            </a:extLst>
          </p:cNvPr>
          <p:cNvCxnSpPr>
            <a:cxnSpLocks/>
          </p:cNvCxnSpPr>
          <p:nvPr userDrawn="1"/>
        </p:nvCxnSpPr>
        <p:spPr>
          <a:xfrm>
            <a:off x="6180412" y="2405819"/>
            <a:ext cx="2495653"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242FCC4-A226-E142-B41A-468507FFB947}"/>
              </a:ext>
            </a:extLst>
          </p:cNvPr>
          <p:cNvCxnSpPr>
            <a:cxnSpLocks/>
          </p:cNvCxnSpPr>
          <p:nvPr userDrawn="1"/>
        </p:nvCxnSpPr>
        <p:spPr>
          <a:xfrm>
            <a:off x="8841912" y="2405819"/>
            <a:ext cx="2495653"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28" name="Text Placeholder 18">
            <a:extLst>
              <a:ext uri="{FF2B5EF4-FFF2-40B4-BE49-F238E27FC236}">
                <a16:creationId xmlns:a16="http://schemas.microsoft.com/office/drawing/2014/main" id="{48762971-3C37-D649-8FF2-3A25E28ECA27}"/>
              </a:ext>
            </a:extLst>
          </p:cNvPr>
          <p:cNvSpPr>
            <a:spLocks noGrp="1"/>
          </p:cNvSpPr>
          <p:nvPr>
            <p:ph type="body" sz="quarter" idx="31"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35" name="Picture 34" descr="A picture containing food&#10;&#10;Description automatically generated">
            <a:extLst>
              <a:ext uri="{FF2B5EF4-FFF2-40B4-BE49-F238E27FC236}">
                <a16:creationId xmlns:a16="http://schemas.microsoft.com/office/drawing/2014/main" id="{12D49F86-BDDB-DD43-9209-80C4DF2FBE94}"/>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424259869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EF4E8F0-E43E-A74C-91E1-6E1FD8D1E7DA}"/>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userDrawn="1">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userDrawn="1">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userDrawn="1">
            <p:ph type="title"/>
          </p:nvPr>
        </p:nvSpPr>
        <p:spPr>
          <a:xfrm>
            <a:off x="863600" y="404765"/>
            <a:ext cx="10464800" cy="853279"/>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20" name="Rounded Rectangle 19">
            <a:extLst>
              <a:ext uri="{FF2B5EF4-FFF2-40B4-BE49-F238E27FC236}">
                <a16:creationId xmlns:a16="http://schemas.microsoft.com/office/drawing/2014/main" id="{2499861F-00E2-1148-B38A-E12B8B2BF820}"/>
              </a:ext>
            </a:extLst>
          </p:cNvPr>
          <p:cNvSpPr/>
          <p:nvPr userDrawn="1"/>
        </p:nvSpPr>
        <p:spPr>
          <a:xfrm>
            <a:off x="863600" y="2405820"/>
            <a:ext cx="5052611" cy="3423481"/>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1" name="Text Placeholder 9">
            <a:extLst>
              <a:ext uri="{FF2B5EF4-FFF2-40B4-BE49-F238E27FC236}">
                <a16:creationId xmlns:a16="http://schemas.microsoft.com/office/drawing/2014/main" id="{1D7FF828-A2C4-8D4F-BCBA-341C9683356E}"/>
              </a:ext>
            </a:extLst>
          </p:cNvPr>
          <p:cNvSpPr>
            <a:spLocks noGrp="1"/>
          </p:cNvSpPr>
          <p:nvPr>
            <p:ph type="body" sz="quarter" idx="16"/>
          </p:nvPr>
        </p:nvSpPr>
        <p:spPr>
          <a:xfrm>
            <a:off x="1210349" y="2640575"/>
            <a:ext cx="4359116" cy="301175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2">
            <a:extLst>
              <a:ext uri="{FF2B5EF4-FFF2-40B4-BE49-F238E27FC236}">
                <a16:creationId xmlns:a16="http://schemas.microsoft.com/office/drawing/2014/main" id="{042DEF93-380D-3B47-9E80-5662FED8C0B3}"/>
              </a:ext>
            </a:extLst>
          </p:cNvPr>
          <p:cNvSpPr>
            <a:spLocks noGrp="1"/>
          </p:cNvSpPr>
          <p:nvPr>
            <p:ph type="body" sz="quarter" idx="17" hasCustomPrompt="1"/>
          </p:nvPr>
        </p:nvSpPr>
        <p:spPr>
          <a:xfrm>
            <a:off x="863602" y="1844543"/>
            <a:ext cx="5052604" cy="55110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a:t>
            </a:r>
          </a:p>
          <a:p>
            <a:pPr lvl="0"/>
            <a:r>
              <a:rPr lang="en-US"/>
              <a:t>edit text</a:t>
            </a:r>
          </a:p>
        </p:txBody>
      </p:sp>
      <p:sp>
        <p:nvSpPr>
          <p:cNvPr id="23" name="Rectangle 22">
            <a:extLst>
              <a:ext uri="{FF2B5EF4-FFF2-40B4-BE49-F238E27FC236}">
                <a16:creationId xmlns:a16="http://schemas.microsoft.com/office/drawing/2014/main" id="{BA20C2B7-C762-0745-A0C1-322189BEDABC}"/>
              </a:ext>
            </a:extLst>
          </p:cNvPr>
          <p:cNvSpPr/>
          <p:nvPr userDrawn="1"/>
        </p:nvSpPr>
        <p:spPr>
          <a:xfrm>
            <a:off x="863601" y="1797051"/>
            <a:ext cx="5052607"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4" name="Straight Connector 23">
            <a:extLst>
              <a:ext uri="{FF2B5EF4-FFF2-40B4-BE49-F238E27FC236}">
                <a16:creationId xmlns:a16="http://schemas.microsoft.com/office/drawing/2014/main" id="{BA8C81C5-38CC-1747-88CF-619160A4AA6D}"/>
              </a:ext>
            </a:extLst>
          </p:cNvPr>
          <p:cNvCxnSpPr>
            <a:cxnSpLocks/>
          </p:cNvCxnSpPr>
          <p:nvPr userDrawn="1"/>
        </p:nvCxnSpPr>
        <p:spPr>
          <a:xfrm>
            <a:off x="863601" y="2405819"/>
            <a:ext cx="5052607"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AF47650E-BC51-E04D-931C-6D33E554D71D}"/>
              </a:ext>
            </a:extLst>
          </p:cNvPr>
          <p:cNvSpPr/>
          <p:nvPr userDrawn="1"/>
        </p:nvSpPr>
        <p:spPr>
          <a:xfrm>
            <a:off x="6275789" y="2405820"/>
            <a:ext cx="5052611" cy="3423481"/>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1" name="Text Placeholder 9">
            <a:extLst>
              <a:ext uri="{FF2B5EF4-FFF2-40B4-BE49-F238E27FC236}">
                <a16:creationId xmlns:a16="http://schemas.microsoft.com/office/drawing/2014/main" id="{7E282F56-A7E9-B44A-98D8-8D640527D4DB}"/>
              </a:ext>
            </a:extLst>
          </p:cNvPr>
          <p:cNvSpPr>
            <a:spLocks noGrp="1"/>
          </p:cNvSpPr>
          <p:nvPr>
            <p:ph type="body" sz="quarter" idx="18"/>
          </p:nvPr>
        </p:nvSpPr>
        <p:spPr>
          <a:xfrm>
            <a:off x="6622538" y="2640575"/>
            <a:ext cx="4359116" cy="301175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64F90CFB-8BA0-C64A-AC81-45A7C7333E59}"/>
              </a:ext>
            </a:extLst>
          </p:cNvPr>
          <p:cNvSpPr>
            <a:spLocks noGrp="1"/>
          </p:cNvSpPr>
          <p:nvPr>
            <p:ph type="body" sz="quarter" idx="19" hasCustomPrompt="1"/>
          </p:nvPr>
        </p:nvSpPr>
        <p:spPr>
          <a:xfrm>
            <a:off x="6275791" y="1844543"/>
            <a:ext cx="5052604" cy="55110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33" name="Rectangle 32">
            <a:extLst>
              <a:ext uri="{FF2B5EF4-FFF2-40B4-BE49-F238E27FC236}">
                <a16:creationId xmlns:a16="http://schemas.microsoft.com/office/drawing/2014/main" id="{DD05F69A-30E4-8D4C-9B3D-829782E15F84}"/>
              </a:ext>
            </a:extLst>
          </p:cNvPr>
          <p:cNvSpPr/>
          <p:nvPr userDrawn="1"/>
        </p:nvSpPr>
        <p:spPr>
          <a:xfrm>
            <a:off x="6275790" y="1797051"/>
            <a:ext cx="5052607"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4" name="Straight Connector 33">
            <a:extLst>
              <a:ext uri="{FF2B5EF4-FFF2-40B4-BE49-F238E27FC236}">
                <a16:creationId xmlns:a16="http://schemas.microsoft.com/office/drawing/2014/main" id="{A747264E-E94F-9044-B27E-E74ED1400239}"/>
              </a:ext>
            </a:extLst>
          </p:cNvPr>
          <p:cNvCxnSpPr>
            <a:cxnSpLocks/>
          </p:cNvCxnSpPr>
          <p:nvPr userDrawn="1"/>
        </p:nvCxnSpPr>
        <p:spPr>
          <a:xfrm>
            <a:off x="6275790" y="2405819"/>
            <a:ext cx="5052607"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35" name="Text Placeholder 18">
            <a:extLst>
              <a:ext uri="{FF2B5EF4-FFF2-40B4-BE49-F238E27FC236}">
                <a16:creationId xmlns:a16="http://schemas.microsoft.com/office/drawing/2014/main" id="{6E4D2569-7DD1-1241-B244-4BA0A18AC9D6}"/>
              </a:ext>
            </a:extLst>
          </p:cNvPr>
          <p:cNvSpPr>
            <a:spLocks noGrp="1"/>
          </p:cNvSpPr>
          <p:nvPr>
            <p:ph type="body" sz="quarter" idx="13" hasCustomPrompt="1"/>
          </p:nvPr>
        </p:nvSpPr>
        <p:spPr>
          <a:xfrm>
            <a:off x="863599" y="6436788"/>
            <a:ext cx="7940876"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17" name="Text Placeholder 18">
            <a:extLst>
              <a:ext uri="{FF2B5EF4-FFF2-40B4-BE49-F238E27FC236}">
                <a16:creationId xmlns:a16="http://schemas.microsoft.com/office/drawing/2014/main" id="{411BDA96-5809-5341-BAD3-9F7BB3E2FBF6}"/>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19" name="Text Placeholder 8">
            <a:extLst>
              <a:ext uri="{FF2B5EF4-FFF2-40B4-BE49-F238E27FC236}">
                <a16:creationId xmlns:a16="http://schemas.microsoft.com/office/drawing/2014/main" id="{D2395642-DBA4-1140-9D7A-1389F8A55EF0}"/>
              </a:ext>
            </a:extLst>
          </p:cNvPr>
          <p:cNvSpPr>
            <a:spLocks noGrp="1"/>
          </p:cNvSpPr>
          <p:nvPr>
            <p:ph type="body" sz="quarter" idx="15" hasCustomPrompt="1"/>
          </p:nvPr>
        </p:nvSpPr>
        <p:spPr>
          <a:xfrm>
            <a:off x="863600" y="1292323"/>
            <a:ext cx="10490200" cy="427567"/>
          </a:xfrm>
          <a:prstGeom prst="rect">
            <a:avLst/>
          </a:prstGeom>
        </p:spPr>
        <p:txBody>
          <a:bodyPr lIns="0" tIns="0" rIns="0" bIns="0"/>
          <a:lstStyle>
            <a:lvl1pPr marL="0" indent="0">
              <a:buNone/>
              <a:defRPr sz="2133">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lvl="0"/>
            <a:r>
              <a:rPr lang="en-US"/>
              <a:t>Click to edit subhead here</a:t>
            </a:r>
          </a:p>
        </p:txBody>
      </p:sp>
      <p:pic>
        <p:nvPicPr>
          <p:cNvPr id="26" name="Picture 25" descr="A picture containing food&#10;&#10;Description automatically generated">
            <a:extLst>
              <a:ext uri="{FF2B5EF4-FFF2-40B4-BE49-F238E27FC236}">
                <a16:creationId xmlns:a16="http://schemas.microsoft.com/office/drawing/2014/main" id="{1F5EA692-C4E3-514C-98CC-90CE83146EDA}"/>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12570797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_Layout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1035965" cy="1296987"/>
          </a:xfrm>
          <a:prstGeom prst="rect">
            <a:avLst/>
          </a:prstGeom>
        </p:spPr>
        <p:txBody>
          <a:bodyPr/>
          <a:lstStyle>
            <a:lvl1pPr>
              <a:defRPr>
                <a:solidFill>
                  <a:srgbClr val="00463E"/>
                </a:solidFill>
              </a:defRPr>
            </a:lvl1pPr>
          </a:lstStyle>
          <a:p>
            <a:r>
              <a:rPr lang="en-US"/>
              <a:t>Click to edit Master title style</a:t>
            </a:r>
          </a:p>
        </p:txBody>
      </p:sp>
    </p:spTree>
    <p:extLst>
      <p:ext uri="{BB962C8B-B14F-4D97-AF65-F5344CB8AC3E}">
        <p14:creationId xmlns:p14="http://schemas.microsoft.com/office/powerpoint/2010/main" val="2585602045"/>
      </p:ext>
    </p:extLst>
  </p:cSld>
  <p:clrMapOvr>
    <a:masterClrMapping/>
  </p:clrMapOvr>
  <p:transition>
    <p:wipe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68FC3FB0-CF43-D541-A532-3CFC6D2DAAEB}"/>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p:ph type="title"/>
          </p:nvPr>
        </p:nvSpPr>
        <p:spPr>
          <a:xfrm>
            <a:off x="863600" y="404766"/>
            <a:ext cx="10464800" cy="853277"/>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0" name="Text Placeholder 9">
            <a:extLst>
              <a:ext uri="{FF2B5EF4-FFF2-40B4-BE49-F238E27FC236}">
                <a16:creationId xmlns:a16="http://schemas.microsoft.com/office/drawing/2014/main" id="{5DDAF43F-AFA5-9F49-9746-FED41DCE2F20}"/>
              </a:ext>
            </a:extLst>
          </p:cNvPr>
          <p:cNvSpPr>
            <a:spLocks noGrp="1"/>
          </p:cNvSpPr>
          <p:nvPr userDrawn="1">
            <p:ph type="body" sz="quarter" idx="13"/>
          </p:nvPr>
        </p:nvSpPr>
        <p:spPr>
          <a:xfrm>
            <a:off x="1186871" y="2640575"/>
            <a:ext cx="2713567" cy="301175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2">
            <a:extLst>
              <a:ext uri="{FF2B5EF4-FFF2-40B4-BE49-F238E27FC236}">
                <a16:creationId xmlns:a16="http://schemas.microsoft.com/office/drawing/2014/main" id="{65E05213-E9A3-5A4D-A76C-3CC50B0AB28A}"/>
              </a:ext>
            </a:extLst>
          </p:cNvPr>
          <p:cNvSpPr>
            <a:spLocks noGrp="1"/>
          </p:cNvSpPr>
          <p:nvPr>
            <p:ph type="body" sz="quarter" idx="16" hasCustomPrompt="1"/>
          </p:nvPr>
        </p:nvSpPr>
        <p:spPr>
          <a:xfrm>
            <a:off x="863602" y="1844543"/>
            <a:ext cx="3360103" cy="55110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24" name="Rectangle 23">
            <a:extLst>
              <a:ext uri="{FF2B5EF4-FFF2-40B4-BE49-F238E27FC236}">
                <a16:creationId xmlns:a16="http://schemas.microsoft.com/office/drawing/2014/main" id="{60417850-FA45-B549-AD14-868BE1ED9F18}"/>
              </a:ext>
            </a:extLst>
          </p:cNvPr>
          <p:cNvSpPr/>
          <p:nvPr userDrawn="1"/>
        </p:nvSpPr>
        <p:spPr>
          <a:xfrm>
            <a:off x="863601" y="1797051"/>
            <a:ext cx="3360104"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5" name="Straight Connector 24">
            <a:extLst>
              <a:ext uri="{FF2B5EF4-FFF2-40B4-BE49-F238E27FC236}">
                <a16:creationId xmlns:a16="http://schemas.microsoft.com/office/drawing/2014/main" id="{6D4DA29B-4AE0-4D46-9E0C-DE58C9059C0C}"/>
              </a:ext>
            </a:extLst>
          </p:cNvPr>
          <p:cNvCxnSpPr>
            <a:cxnSpLocks/>
          </p:cNvCxnSpPr>
          <p:nvPr userDrawn="1"/>
        </p:nvCxnSpPr>
        <p:spPr>
          <a:xfrm>
            <a:off x="863600" y="2405819"/>
            <a:ext cx="3360104"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33" name="Text Placeholder 9">
            <a:extLst>
              <a:ext uri="{FF2B5EF4-FFF2-40B4-BE49-F238E27FC236}">
                <a16:creationId xmlns:a16="http://schemas.microsoft.com/office/drawing/2014/main" id="{6BE9C0CC-593B-CC48-A2EF-0A2E34839697}"/>
              </a:ext>
            </a:extLst>
          </p:cNvPr>
          <p:cNvSpPr>
            <a:spLocks noGrp="1"/>
          </p:cNvSpPr>
          <p:nvPr>
            <p:ph type="body" sz="quarter" idx="17"/>
          </p:nvPr>
        </p:nvSpPr>
        <p:spPr>
          <a:xfrm>
            <a:off x="4752803" y="2640575"/>
            <a:ext cx="2713567" cy="301175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A6F7B96B-AC5A-3348-9FAC-C9EC6B90D918}"/>
              </a:ext>
            </a:extLst>
          </p:cNvPr>
          <p:cNvSpPr>
            <a:spLocks noGrp="1"/>
          </p:cNvSpPr>
          <p:nvPr>
            <p:ph type="body" sz="quarter" idx="18" hasCustomPrompt="1"/>
          </p:nvPr>
        </p:nvSpPr>
        <p:spPr>
          <a:xfrm>
            <a:off x="4429534" y="1844543"/>
            <a:ext cx="3360103" cy="55110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35" name="Rectangle 34">
            <a:extLst>
              <a:ext uri="{FF2B5EF4-FFF2-40B4-BE49-F238E27FC236}">
                <a16:creationId xmlns:a16="http://schemas.microsoft.com/office/drawing/2014/main" id="{22AA3D2D-FAB7-D648-A95A-8E8FB2EEA1AF}"/>
              </a:ext>
            </a:extLst>
          </p:cNvPr>
          <p:cNvSpPr/>
          <p:nvPr userDrawn="1"/>
        </p:nvSpPr>
        <p:spPr>
          <a:xfrm>
            <a:off x="4429533" y="1797051"/>
            <a:ext cx="3360104"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6" name="Straight Connector 35">
            <a:extLst>
              <a:ext uri="{FF2B5EF4-FFF2-40B4-BE49-F238E27FC236}">
                <a16:creationId xmlns:a16="http://schemas.microsoft.com/office/drawing/2014/main" id="{205B53C4-6BCC-9F41-8DC6-C1C441D5CEFF}"/>
              </a:ext>
            </a:extLst>
          </p:cNvPr>
          <p:cNvCxnSpPr>
            <a:cxnSpLocks/>
          </p:cNvCxnSpPr>
          <p:nvPr userDrawn="1"/>
        </p:nvCxnSpPr>
        <p:spPr>
          <a:xfrm>
            <a:off x="4429532" y="2405819"/>
            <a:ext cx="3360104"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43" name="Text Placeholder 9">
            <a:extLst>
              <a:ext uri="{FF2B5EF4-FFF2-40B4-BE49-F238E27FC236}">
                <a16:creationId xmlns:a16="http://schemas.microsoft.com/office/drawing/2014/main" id="{C6527C99-B704-3948-A8EB-E762CC3DC870}"/>
              </a:ext>
            </a:extLst>
          </p:cNvPr>
          <p:cNvSpPr>
            <a:spLocks noGrp="1"/>
          </p:cNvSpPr>
          <p:nvPr>
            <p:ph type="body" sz="quarter" idx="19"/>
          </p:nvPr>
        </p:nvSpPr>
        <p:spPr>
          <a:xfrm>
            <a:off x="8300401" y="2640575"/>
            <a:ext cx="2713567" cy="301175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
            <a:extLst>
              <a:ext uri="{FF2B5EF4-FFF2-40B4-BE49-F238E27FC236}">
                <a16:creationId xmlns:a16="http://schemas.microsoft.com/office/drawing/2014/main" id="{1759688E-CD1B-B540-B666-B135DBCD6DAE}"/>
              </a:ext>
            </a:extLst>
          </p:cNvPr>
          <p:cNvSpPr>
            <a:spLocks noGrp="1"/>
          </p:cNvSpPr>
          <p:nvPr>
            <p:ph type="body" sz="quarter" idx="20" hasCustomPrompt="1"/>
          </p:nvPr>
        </p:nvSpPr>
        <p:spPr>
          <a:xfrm>
            <a:off x="7977131" y="1844543"/>
            <a:ext cx="3360103" cy="55110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a:t>
            </a:r>
          </a:p>
          <a:p>
            <a:pPr lvl="0"/>
            <a:r>
              <a:rPr lang="en-US"/>
              <a:t>edit text</a:t>
            </a:r>
          </a:p>
        </p:txBody>
      </p:sp>
      <p:sp>
        <p:nvSpPr>
          <p:cNvPr id="45" name="Rectangle 44">
            <a:extLst>
              <a:ext uri="{FF2B5EF4-FFF2-40B4-BE49-F238E27FC236}">
                <a16:creationId xmlns:a16="http://schemas.microsoft.com/office/drawing/2014/main" id="{CBBB20A2-9C1B-9B4E-90FE-1034AF294ECD}"/>
              </a:ext>
            </a:extLst>
          </p:cNvPr>
          <p:cNvSpPr/>
          <p:nvPr userDrawn="1"/>
        </p:nvSpPr>
        <p:spPr>
          <a:xfrm>
            <a:off x="7977131" y="1797051"/>
            <a:ext cx="3360104"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46" name="Straight Connector 45">
            <a:extLst>
              <a:ext uri="{FF2B5EF4-FFF2-40B4-BE49-F238E27FC236}">
                <a16:creationId xmlns:a16="http://schemas.microsoft.com/office/drawing/2014/main" id="{B5FE0ADB-0F95-C24C-98B6-0975C8F64CD4}"/>
              </a:ext>
            </a:extLst>
          </p:cNvPr>
          <p:cNvCxnSpPr>
            <a:cxnSpLocks/>
          </p:cNvCxnSpPr>
          <p:nvPr userDrawn="1"/>
        </p:nvCxnSpPr>
        <p:spPr>
          <a:xfrm>
            <a:off x="7977129" y="2405819"/>
            <a:ext cx="3360104"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47" name="Text Placeholder 18">
            <a:extLst>
              <a:ext uri="{FF2B5EF4-FFF2-40B4-BE49-F238E27FC236}">
                <a16:creationId xmlns:a16="http://schemas.microsoft.com/office/drawing/2014/main" id="{9F3F5BE7-6635-F941-8B5E-750365C7E379}"/>
              </a:ext>
            </a:extLst>
          </p:cNvPr>
          <p:cNvSpPr>
            <a:spLocks noGrp="1"/>
          </p:cNvSpPr>
          <p:nvPr>
            <p:ph type="body" sz="quarter" idx="21" hasCustomPrompt="1"/>
          </p:nvPr>
        </p:nvSpPr>
        <p:spPr>
          <a:xfrm>
            <a:off x="863600" y="6436788"/>
            <a:ext cx="7886861"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22" name="Text Placeholder 18">
            <a:extLst>
              <a:ext uri="{FF2B5EF4-FFF2-40B4-BE49-F238E27FC236}">
                <a16:creationId xmlns:a16="http://schemas.microsoft.com/office/drawing/2014/main" id="{318FA5D8-1B42-C544-B87A-65D4F2C26BBC}"/>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26" name="Picture 25" descr="A picture containing food&#10;&#10;Description automatically generated">
            <a:extLst>
              <a:ext uri="{FF2B5EF4-FFF2-40B4-BE49-F238E27FC236}">
                <a16:creationId xmlns:a16="http://schemas.microsoft.com/office/drawing/2014/main" id="{83283C0E-634B-F243-BF1E-CA70CA368858}"/>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339662606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670A263-B582-FE40-BD7E-C4DCD3E0B740}"/>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32" name="Rounded Rectangle 31">
            <a:extLst>
              <a:ext uri="{FF2B5EF4-FFF2-40B4-BE49-F238E27FC236}">
                <a16:creationId xmlns:a16="http://schemas.microsoft.com/office/drawing/2014/main" id="{F9563CBF-5735-6447-A93D-0D4AFA601026}"/>
              </a:ext>
            </a:extLst>
          </p:cNvPr>
          <p:cNvSpPr/>
          <p:nvPr userDrawn="1"/>
        </p:nvSpPr>
        <p:spPr>
          <a:xfrm>
            <a:off x="863600" y="2283870"/>
            <a:ext cx="5052611" cy="1428733"/>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3" name="Text Placeholder 9">
            <a:extLst>
              <a:ext uri="{FF2B5EF4-FFF2-40B4-BE49-F238E27FC236}">
                <a16:creationId xmlns:a16="http://schemas.microsoft.com/office/drawing/2014/main" id="{249D3357-0AE1-4F41-BAB8-A10DCDD2B4DC}"/>
              </a:ext>
            </a:extLst>
          </p:cNvPr>
          <p:cNvSpPr>
            <a:spLocks noGrp="1"/>
          </p:cNvSpPr>
          <p:nvPr>
            <p:ph type="body" sz="quarter" idx="18"/>
          </p:nvPr>
        </p:nvSpPr>
        <p:spPr>
          <a:xfrm>
            <a:off x="1210349" y="2450660"/>
            <a:ext cx="4359116" cy="1058816"/>
          </a:xfrm>
          <a:prstGeom prst="rect">
            <a:avLst/>
          </a:prstGeom>
        </p:spPr>
        <p:txBody>
          <a:bodyPr lIns="0" tIns="0" rIns="0" bIns="0"/>
          <a:lstStyle>
            <a:lvl1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3pPr>
            <a:lvl4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4pPr>
            <a:lvl5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34" name="Text Placeholder 2">
            <a:extLst>
              <a:ext uri="{FF2B5EF4-FFF2-40B4-BE49-F238E27FC236}">
                <a16:creationId xmlns:a16="http://schemas.microsoft.com/office/drawing/2014/main" id="{1046F5D6-5875-AD43-8F9B-656508FD1436}"/>
              </a:ext>
            </a:extLst>
          </p:cNvPr>
          <p:cNvSpPr>
            <a:spLocks noGrp="1"/>
          </p:cNvSpPr>
          <p:nvPr>
            <p:ph type="body" sz="quarter" idx="19" hasCustomPrompt="1"/>
          </p:nvPr>
        </p:nvSpPr>
        <p:spPr>
          <a:xfrm>
            <a:off x="863602" y="1844543"/>
            <a:ext cx="5052604" cy="39448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35" name="Rectangle 34">
            <a:extLst>
              <a:ext uri="{FF2B5EF4-FFF2-40B4-BE49-F238E27FC236}">
                <a16:creationId xmlns:a16="http://schemas.microsoft.com/office/drawing/2014/main" id="{A8C20629-DF0F-2A4C-93E4-004CED5DE1B0}"/>
              </a:ext>
            </a:extLst>
          </p:cNvPr>
          <p:cNvSpPr/>
          <p:nvPr userDrawn="1"/>
        </p:nvSpPr>
        <p:spPr>
          <a:xfrm>
            <a:off x="863601" y="1797051"/>
            <a:ext cx="5052607"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6" name="Straight Connector 35">
            <a:extLst>
              <a:ext uri="{FF2B5EF4-FFF2-40B4-BE49-F238E27FC236}">
                <a16:creationId xmlns:a16="http://schemas.microsoft.com/office/drawing/2014/main" id="{C8019043-5300-8C49-8542-A1B1C5350662}"/>
              </a:ext>
            </a:extLst>
          </p:cNvPr>
          <p:cNvCxnSpPr>
            <a:cxnSpLocks/>
          </p:cNvCxnSpPr>
          <p:nvPr userDrawn="1"/>
        </p:nvCxnSpPr>
        <p:spPr>
          <a:xfrm>
            <a:off x="863601" y="2261447"/>
            <a:ext cx="5052607"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4EB59C99-B5FF-F046-94EF-7C45AB324076}"/>
              </a:ext>
            </a:extLst>
          </p:cNvPr>
          <p:cNvSpPr/>
          <p:nvPr userDrawn="1"/>
        </p:nvSpPr>
        <p:spPr>
          <a:xfrm>
            <a:off x="6275789" y="2283870"/>
            <a:ext cx="5052611" cy="1428733"/>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8" name="Text Placeholder 9">
            <a:extLst>
              <a:ext uri="{FF2B5EF4-FFF2-40B4-BE49-F238E27FC236}">
                <a16:creationId xmlns:a16="http://schemas.microsoft.com/office/drawing/2014/main" id="{26494BA1-9106-434A-B9C6-4051B09B390C}"/>
              </a:ext>
            </a:extLst>
          </p:cNvPr>
          <p:cNvSpPr>
            <a:spLocks noGrp="1"/>
          </p:cNvSpPr>
          <p:nvPr>
            <p:ph type="body" sz="quarter" idx="20"/>
          </p:nvPr>
        </p:nvSpPr>
        <p:spPr>
          <a:xfrm>
            <a:off x="6622538" y="2450660"/>
            <a:ext cx="4359116" cy="1058816"/>
          </a:xfrm>
          <a:prstGeom prst="rect">
            <a:avLst/>
          </a:prstGeom>
        </p:spPr>
        <p:txBody>
          <a:bodyPr lIns="0" tIns="0" rIns="0" bIns="0"/>
          <a:lstStyle>
            <a:lvl1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3pPr>
            <a:lvl4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4pPr>
            <a:lvl5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5pPr>
          </a:lstStyle>
          <a:p>
            <a:pPr marL="139197" marR="0" lvl="0" indent="-139197" algn="l" defTabSz="914377" rtl="0" eaLnBrk="1" fontAlgn="auto" latinLnBrk="0" hangingPunct="1">
              <a:lnSpc>
                <a:spcPct val="90000"/>
              </a:lnSpc>
              <a:spcBef>
                <a:spcPts val="1000"/>
              </a:spcBef>
              <a:spcAft>
                <a:spcPts val="800"/>
              </a:spcAft>
              <a:buClr>
                <a:schemeClr val="accent2"/>
              </a:buClr>
              <a:buSzTx/>
              <a:buFont typeface="Arial" panose="020B0604020202020204" pitchFamily="34" charset="0"/>
              <a:buChar char="•"/>
              <a:tabLst/>
              <a:defRPr/>
            </a:pPr>
            <a:r>
              <a:rPr lang="en-US"/>
              <a:t>Edit Master text styles</a:t>
            </a:r>
          </a:p>
          <a:p>
            <a:pPr lvl="1"/>
            <a:r>
              <a:rPr lang="en-US"/>
              <a:t>Second level</a:t>
            </a:r>
          </a:p>
        </p:txBody>
      </p:sp>
      <p:sp>
        <p:nvSpPr>
          <p:cNvPr id="39" name="Text Placeholder 2">
            <a:extLst>
              <a:ext uri="{FF2B5EF4-FFF2-40B4-BE49-F238E27FC236}">
                <a16:creationId xmlns:a16="http://schemas.microsoft.com/office/drawing/2014/main" id="{C28240EA-EBCE-F842-ACD1-3E8EBFC37CB8}"/>
              </a:ext>
            </a:extLst>
          </p:cNvPr>
          <p:cNvSpPr>
            <a:spLocks noGrp="1"/>
          </p:cNvSpPr>
          <p:nvPr>
            <p:ph type="body" sz="quarter" idx="21" hasCustomPrompt="1"/>
          </p:nvPr>
        </p:nvSpPr>
        <p:spPr>
          <a:xfrm>
            <a:off x="6275791" y="1844543"/>
            <a:ext cx="5052604" cy="39448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40" name="Rectangle 39">
            <a:extLst>
              <a:ext uri="{FF2B5EF4-FFF2-40B4-BE49-F238E27FC236}">
                <a16:creationId xmlns:a16="http://schemas.microsoft.com/office/drawing/2014/main" id="{167AAC37-D8DE-444C-A917-ECCD6FF197DB}"/>
              </a:ext>
            </a:extLst>
          </p:cNvPr>
          <p:cNvSpPr/>
          <p:nvPr userDrawn="1"/>
        </p:nvSpPr>
        <p:spPr>
          <a:xfrm>
            <a:off x="6275790" y="1797051"/>
            <a:ext cx="5052607"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41" name="Straight Connector 40">
            <a:extLst>
              <a:ext uri="{FF2B5EF4-FFF2-40B4-BE49-F238E27FC236}">
                <a16:creationId xmlns:a16="http://schemas.microsoft.com/office/drawing/2014/main" id="{A16DD487-CF6E-F046-B48E-0AADA528410A}"/>
              </a:ext>
            </a:extLst>
          </p:cNvPr>
          <p:cNvCxnSpPr>
            <a:cxnSpLocks/>
          </p:cNvCxnSpPr>
          <p:nvPr userDrawn="1"/>
        </p:nvCxnSpPr>
        <p:spPr>
          <a:xfrm>
            <a:off x="6275790" y="2261447"/>
            <a:ext cx="5052607"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68448A1C-51A0-B949-82E7-7CC2B1BC1999}"/>
              </a:ext>
            </a:extLst>
          </p:cNvPr>
          <p:cNvSpPr/>
          <p:nvPr userDrawn="1"/>
        </p:nvSpPr>
        <p:spPr>
          <a:xfrm>
            <a:off x="863600" y="4402880"/>
            <a:ext cx="5052611" cy="1428733"/>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3" name="Text Placeholder 9">
            <a:extLst>
              <a:ext uri="{FF2B5EF4-FFF2-40B4-BE49-F238E27FC236}">
                <a16:creationId xmlns:a16="http://schemas.microsoft.com/office/drawing/2014/main" id="{EB7BFD81-9BE9-BF4A-B728-5CC78FB36F94}"/>
              </a:ext>
            </a:extLst>
          </p:cNvPr>
          <p:cNvSpPr>
            <a:spLocks noGrp="1"/>
          </p:cNvSpPr>
          <p:nvPr>
            <p:ph type="body" sz="quarter" idx="22"/>
          </p:nvPr>
        </p:nvSpPr>
        <p:spPr>
          <a:xfrm>
            <a:off x="1210349" y="4569671"/>
            <a:ext cx="4359116" cy="1058816"/>
          </a:xfrm>
          <a:prstGeom prst="rect">
            <a:avLst/>
          </a:prstGeom>
        </p:spPr>
        <p:txBody>
          <a:bodyPr lIns="0" tIns="0" rIns="0" bIns="0"/>
          <a:lstStyle>
            <a:lvl1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3pPr>
            <a:lvl4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4pPr>
            <a:lvl5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44" name="Text Placeholder 2">
            <a:extLst>
              <a:ext uri="{FF2B5EF4-FFF2-40B4-BE49-F238E27FC236}">
                <a16:creationId xmlns:a16="http://schemas.microsoft.com/office/drawing/2014/main" id="{46FD692E-0D7D-4846-B050-98C3F5840F0E}"/>
              </a:ext>
            </a:extLst>
          </p:cNvPr>
          <p:cNvSpPr>
            <a:spLocks noGrp="1"/>
          </p:cNvSpPr>
          <p:nvPr>
            <p:ph type="body" sz="quarter" idx="23" hasCustomPrompt="1"/>
          </p:nvPr>
        </p:nvSpPr>
        <p:spPr>
          <a:xfrm>
            <a:off x="863602" y="3963554"/>
            <a:ext cx="5052604" cy="39448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45" name="Rectangle 44">
            <a:extLst>
              <a:ext uri="{FF2B5EF4-FFF2-40B4-BE49-F238E27FC236}">
                <a16:creationId xmlns:a16="http://schemas.microsoft.com/office/drawing/2014/main" id="{CBBEF0A7-763B-B940-AE76-BDA098AAE936}"/>
              </a:ext>
            </a:extLst>
          </p:cNvPr>
          <p:cNvSpPr/>
          <p:nvPr userDrawn="1"/>
        </p:nvSpPr>
        <p:spPr>
          <a:xfrm>
            <a:off x="863601" y="3916062"/>
            <a:ext cx="5052607"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46" name="Straight Connector 45">
            <a:extLst>
              <a:ext uri="{FF2B5EF4-FFF2-40B4-BE49-F238E27FC236}">
                <a16:creationId xmlns:a16="http://schemas.microsoft.com/office/drawing/2014/main" id="{8A771312-DCC6-B94F-B004-8E9DE59F70C9}"/>
              </a:ext>
            </a:extLst>
          </p:cNvPr>
          <p:cNvCxnSpPr>
            <a:cxnSpLocks/>
          </p:cNvCxnSpPr>
          <p:nvPr userDrawn="1"/>
        </p:nvCxnSpPr>
        <p:spPr>
          <a:xfrm>
            <a:off x="863601" y="4380457"/>
            <a:ext cx="5052607"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6217734D-41E6-EC49-81D6-7F6E340EF91F}"/>
              </a:ext>
            </a:extLst>
          </p:cNvPr>
          <p:cNvSpPr/>
          <p:nvPr userDrawn="1"/>
        </p:nvSpPr>
        <p:spPr>
          <a:xfrm>
            <a:off x="6275789" y="4402880"/>
            <a:ext cx="5052611" cy="1428733"/>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48" name="Text Placeholder 9">
            <a:extLst>
              <a:ext uri="{FF2B5EF4-FFF2-40B4-BE49-F238E27FC236}">
                <a16:creationId xmlns:a16="http://schemas.microsoft.com/office/drawing/2014/main" id="{61F89409-BFC5-464A-B894-FE92CD3B1CF5}"/>
              </a:ext>
            </a:extLst>
          </p:cNvPr>
          <p:cNvSpPr>
            <a:spLocks noGrp="1"/>
          </p:cNvSpPr>
          <p:nvPr>
            <p:ph type="body" sz="quarter" idx="24"/>
          </p:nvPr>
        </p:nvSpPr>
        <p:spPr>
          <a:xfrm>
            <a:off x="6622538" y="4569671"/>
            <a:ext cx="4359116" cy="1058816"/>
          </a:xfrm>
          <a:prstGeom prst="rect">
            <a:avLst/>
          </a:prstGeom>
        </p:spPr>
        <p:txBody>
          <a:bodyPr lIns="0" tIns="0" rIns="0" bIns="0"/>
          <a:lstStyle>
            <a:lvl1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3pPr>
            <a:lvl4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4pPr>
            <a:lvl5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49" name="Text Placeholder 2">
            <a:extLst>
              <a:ext uri="{FF2B5EF4-FFF2-40B4-BE49-F238E27FC236}">
                <a16:creationId xmlns:a16="http://schemas.microsoft.com/office/drawing/2014/main" id="{C156DF22-B940-3D43-A980-6CF14EFE2093}"/>
              </a:ext>
            </a:extLst>
          </p:cNvPr>
          <p:cNvSpPr>
            <a:spLocks noGrp="1"/>
          </p:cNvSpPr>
          <p:nvPr>
            <p:ph type="body" sz="quarter" idx="25" hasCustomPrompt="1"/>
          </p:nvPr>
        </p:nvSpPr>
        <p:spPr>
          <a:xfrm>
            <a:off x="6275791" y="3963554"/>
            <a:ext cx="5052604" cy="39448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50" name="Rectangle 49">
            <a:extLst>
              <a:ext uri="{FF2B5EF4-FFF2-40B4-BE49-F238E27FC236}">
                <a16:creationId xmlns:a16="http://schemas.microsoft.com/office/drawing/2014/main" id="{BBAA0C18-140E-8C41-8199-68406BFCB914}"/>
              </a:ext>
            </a:extLst>
          </p:cNvPr>
          <p:cNvSpPr/>
          <p:nvPr userDrawn="1"/>
        </p:nvSpPr>
        <p:spPr>
          <a:xfrm>
            <a:off x="6275790" y="3916062"/>
            <a:ext cx="5052607"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51" name="Straight Connector 50">
            <a:extLst>
              <a:ext uri="{FF2B5EF4-FFF2-40B4-BE49-F238E27FC236}">
                <a16:creationId xmlns:a16="http://schemas.microsoft.com/office/drawing/2014/main" id="{77396826-4C94-F049-9A3C-722635B60709}"/>
              </a:ext>
            </a:extLst>
          </p:cNvPr>
          <p:cNvCxnSpPr>
            <a:cxnSpLocks/>
          </p:cNvCxnSpPr>
          <p:nvPr userDrawn="1"/>
        </p:nvCxnSpPr>
        <p:spPr>
          <a:xfrm>
            <a:off x="6275790" y="4380457"/>
            <a:ext cx="5052607"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52" name="Text Placeholder 8">
            <a:extLst>
              <a:ext uri="{FF2B5EF4-FFF2-40B4-BE49-F238E27FC236}">
                <a16:creationId xmlns:a16="http://schemas.microsoft.com/office/drawing/2014/main" id="{0D8DA89C-76CE-2D45-8979-C0995129E9A4}"/>
              </a:ext>
            </a:extLst>
          </p:cNvPr>
          <p:cNvSpPr>
            <a:spLocks noGrp="1"/>
          </p:cNvSpPr>
          <p:nvPr>
            <p:ph type="body" sz="quarter" idx="13" hasCustomPrompt="1"/>
          </p:nvPr>
        </p:nvSpPr>
        <p:spPr>
          <a:xfrm>
            <a:off x="863600" y="1292323"/>
            <a:ext cx="10490200" cy="427567"/>
          </a:xfrm>
          <a:prstGeom prst="rect">
            <a:avLst/>
          </a:prstGeom>
        </p:spPr>
        <p:txBody>
          <a:bodyPr lIns="0" tIns="0" rIns="0" bIns="0"/>
          <a:lstStyle>
            <a:lvl1pPr marL="0" indent="0">
              <a:buNone/>
              <a:defRPr sz="2133">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lvl="0"/>
            <a:r>
              <a:rPr lang="en-US"/>
              <a:t>Click to edit subhead here</a:t>
            </a:r>
          </a:p>
        </p:txBody>
      </p:sp>
      <p:sp>
        <p:nvSpPr>
          <p:cNvPr id="53" name="Text Placeholder 18">
            <a:extLst>
              <a:ext uri="{FF2B5EF4-FFF2-40B4-BE49-F238E27FC236}">
                <a16:creationId xmlns:a16="http://schemas.microsoft.com/office/drawing/2014/main" id="{1DA8304D-2E06-A54A-B583-E0B7B73052B7}"/>
              </a:ext>
            </a:extLst>
          </p:cNvPr>
          <p:cNvSpPr>
            <a:spLocks noGrp="1"/>
          </p:cNvSpPr>
          <p:nvPr>
            <p:ph type="body" sz="quarter" idx="26" hasCustomPrompt="1"/>
          </p:nvPr>
        </p:nvSpPr>
        <p:spPr>
          <a:xfrm>
            <a:off x="863600" y="6436788"/>
            <a:ext cx="7948592"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27" name="Title 1">
            <a:extLst>
              <a:ext uri="{FF2B5EF4-FFF2-40B4-BE49-F238E27FC236}">
                <a16:creationId xmlns:a16="http://schemas.microsoft.com/office/drawing/2014/main" id="{FD1C421C-78F1-4448-A619-55E0DC24C1E6}"/>
              </a:ext>
            </a:extLst>
          </p:cNvPr>
          <p:cNvSpPr>
            <a:spLocks noGrp="1"/>
          </p:cNvSpPr>
          <p:nvPr>
            <p:ph type="title"/>
          </p:nvPr>
        </p:nvSpPr>
        <p:spPr>
          <a:xfrm>
            <a:off x="863600" y="404766"/>
            <a:ext cx="10464800" cy="853277"/>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29" name="Text Placeholder 18">
            <a:extLst>
              <a:ext uri="{FF2B5EF4-FFF2-40B4-BE49-F238E27FC236}">
                <a16:creationId xmlns:a16="http://schemas.microsoft.com/office/drawing/2014/main" id="{A563FB27-CF07-3B44-840A-2AE6E576920C}"/>
              </a:ext>
            </a:extLst>
          </p:cNvPr>
          <p:cNvSpPr>
            <a:spLocks noGrp="1"/>
          </p:cNvSpPr>
          <p:nvPr>
            <p:ph type="body" sz="quarter" idx="27"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31" name="Picture 30" descr="A picture containing food&#10;&#10;Description automatically generated">
            <a:extLst>
              <a:ext uri="{FF2B5EF4-FFF2-40B4-BE49-F238E27FC236}">
                <a16:creationId xmlns:a16="http://schemas.microsoft.com/office/drawing/2014/main" id="{58538397-5740-5641-9179-53714A648B6D}"/>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1476941257"/>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FAF84E0-0949-F840-A9B4-1521ADCBC1B7}"/>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2" name="Text Placeholder 8">
            <a:extLst>
              <a:ext uri="{FF2B5EF4-FFF2-40B4-BE49-F238E27FC236}">
                <a16:creationId xmlns:a16="http://schemas.microsoft.com/office/drawing/2014/main" id="{0D8DA89C-76CE-2D45-8979-C0995129E9A4}"/>
              </a:ext>
            </a:extLst>
          </p:cNvPr>
          <p:cNvSpPr>
            <a:spLocks noGrp="1"/>
          </p:cNvSpPr>
          <p:nvPr>
            <p:ph type="body" sz="quarter" idx="13" hasCustomPrompt="1"/>
          </p:nvPr>
        </p:nvSpPr>
        <p:spPr>
          <a:xfrm>
            <a:off x="863600" y="1292323"/>
            <a:ext cx="10490200" cy="427567"/>
          </a:xfrm>
          <a:prstGeom prst="rect">
            <a:avLst/>
          </a:prstGeom>
        </p:spPr>
        <p:txBody>
          <a:bodyPr lIns="0" tIns="0" rIns="0" bIns="0"/>
          <a:lstStyle>
            <a:lvl1pPr marL="0" indent="0">
              <a:buNone/>
              <a:defRPr sz="2133">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lvl="0"/>
            <a:r>
              <a:rPr lang="en-US"/>
              <a:t>Click to edit subhead here</a:t>
            </a:r>
          </a:p>
        </p:txBody>
      </p:sp>
      <p:sp>
        <p:nvSpPr>
          <p:cNvPr id="53" name="Text Placeholder 18">
            <a:extLst>
              <a:ext uri="{FF2B5EF4-FFF2-40B4-BE49-F238E27FC236}">
                <a16:creationId xmlns:a16="http://schemas.microsoft.com/office/drawing/2014/main" id="{1DA8304D-2E06-A54A-B583-E0B7B73052B7}"/>
              </a:ext>
            </a:extLst>
          </p:cNvPr>
          <p:cNvSpPr>
            <a:spLocks noGrp="1"/>
          </p:cNvSpPr>
          <p:nvPr>
            <p:ph type="body" sz="quarter" idx="26" hasCustomPrompt="1"/>
          </p:nvPr>
        </p:nvSpPr>
        <p:spPr>
          <a:xfrm>
            <a:off x="863600" y="6436788"/>
            <a:ext cx="7956309"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31" name="Text Placeholder 9">
            <a:extLst>
              <a:ext uri="{FF2B5EF4-FFF2-40B4-BE49-F238E27FC236}">
                <a16:creationId xmlns:a16="http://schemas.microsoft.com/office/drawing/2014/main" id="{7A87D5D9-86A7-8849-914E-249E506784C7}"/>
              </a:ext>
            </a:extLst>
          </p:cNvPr>
          <p:cNvSpPr>
            <a:spLocks noGrp="1"/>
          </p:cNvSpPr>
          <p:nvPr>
            <p:ph type="body" sz="quarter" idx="14"/>
          </p:nvPr>
        </p:nvSpPr>
        <p:spPr>
          <a:xfrm>
            <a:off x="863602" y="2403507"/>
            <a:ext cx="5052605" cy="1359892"/>
          </a:xfrm>
          <a:prstGeom prst="rect">
            <a:avLst/>
          </a:prstGeom>
        </p:spPr>
        <p:txBody>
          <a:bodyPr lIns="0" tIns="0" rIns="0" bIns="0" anchor="t"/>
          <a:lstStyle>
            <a:lvl1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7" name="Text Placeholder 9">
            <a:extLst>
              <a:ext uri="{FF2B5EF4-FFF2-40B4-BE49-F238E27FC236}">
                <a16:creationId xmlns:a16="http://schemas.microsoft.com/office/drawing/2014/main" id="{A680962B-FBC1-9647-B4A1-88289458B734}"/>
              </a:ext>
            </a:extLst>
          </p:cNvPr>
          <p:cNvSpPr>
            <a:spLocks noGrp="1"/>
          </p:cNvSpPr>
          <p:nvPr>
            <p:ph type="body" sz="quarter" idx="30" hasCustomPrompt="1"/>
          </p:nvPr>
        </p:nvSpPr>
        <p:spPr>
          <a:xfrm>
            <a:off x="863602" y="1892829"/>
            <a:ext cx="5052605" cy="407573"/>
          </a:xfrm>
          <a:prstGeom prst="rect">
            <a:avLst/>
          </a:prstGeom>
        </p:spPr>
        <p:txBody>
          <a:bodyPr lIns="0" tIns="0" rIns="0" bIns="0" anchor="ctr"/>
          <a:lstStyle>
            <a:lvl1pPr marL="0" marR="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sz="1600" b="1">
                <a:solidFill>
                  <a:schemeClr val="tx2"/>
                </a:solidFill>
                <a:latin typeface="Arial" panose="020B0604020202020204" pitchFamily="34" charset="0"/>
                <a:cs typeface="Arial" panose="020B0604020202020204" pitchFamily="34" charset="0"/>
              </a:defRPr>
            </a:lvl1pPr>
            <a:lvl2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2pPr>
            <a:lvl3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3pPr>
            <a:lvl4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4pPr>
            <a:lvl5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a:pPr>
            <a:r>
              <a:rPr lang="en-US"/>
              <a:t>Edit Master text styles Edit Master text styles</a:t>
            </a:r>
          </a:p>
          <a:p>
            <a:pPr marL="0" marR="0" lvl="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a:pPr>
            <a:r>
              <a:rPr lang="en-US"/>
              <a:t>Edit Master text styles</a:t>
            </a:r>
          </a:p>
        </p:txBody>
      </p:sp>
      <p:sp>
        <p:nvSpPr>
          <p:cNvPr id="61" name="Text Placeholder 9">
            <a:extLst>
              <a:ext uri="{FF2B5EF4-FFF2-40B4-BE49-F238E27FC236}">
                <a16:creationId xmlns:a16="http://schemas.microsoft.com/office/drawing/2014/main" id="{FCDFBAC7-F0E7-DA46-91A5-892B642C9469}"/>
              </a:ext>
            </a:extLst>
          </p:cNvPr>
          <p:cNvSpPr>
            <a:spLocks noGrp="1"/>
          </p:cNvSpPr>
          <p:nvPr>
            <p:ph type="body" sz="quarter" idx="31"/>
          </p:nvPr>
        </p:nvSpPr>
        <p:spPr>
          <a:xfrm>
            <a:off x="6262915" y="2403507"/>
            <a:ext cx="5052605" cy="1359892"/>
          </a:xfrm>
          <a:prstGeom prst="rect">
            <a:avLst/>
          </a:prstGeom>
        </p:spPr>
        <p:txBody>
          <a:bodyPr lIns="0" tIns="0" rIns="0" bIns="0" anchor="t"/>
          <a:lstStyle>
            <a:lvl1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a:t>
            </a:r>
            <a:r>
              <a:rPr lang="en-US" err="1"/>
              <a:t>leve</a:t>
            </a:r>
            <a:endParaRPr lang="en-US"/>
          </a:p>
        </p:txBody>
      </p:sp>
      <p:sp>
        <p:nvSpPr>
          <p:cNvPr id="62" name="Text Placeholder 9">
            <a:extLst>
              <a:ext uri="{FF2B5EF4-FFF2-40B4-BE49-F238E27FC236}">
                <a16:creationId xmlns:a16="http://schemas.microsoft.com/office/drawing/2014/main" id="{7B136980-B961-E344-B037-CE91E072CEA1}"/>
              </a:ext>
            </a:extLst>
          </p:cNvPr>
          <p:cNvSpPr>
            <a:spLocks noGrp="1"/>
          </p:cNvSpPr>
          <p:nvPr>
            <p:ph type="body" sz="quarter" idx="32"/>
          </p:nvPr>
        </p:nvSpPr>
        <p:spPr>
          <a:xfrm>
            <a:off x="6262915" y="1892829"/>
            <a:ext cx="5052605" cy="407573"/>
          </a:xfrm>
          <a:prstGeom prst="rect">
            <a:avLst/>
          </a:prstGeom>
        </p:spPr>
        <p:txBody>
          <a:bodyPr lIns="0" tIns="0" rIns="0" bIns="0" anchor="ctr"/>
          <a:lstStyle>
            <a:lvl1pPr marL="0" marR="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sz="1600" b="1">
                <a:solidFill>
                  <a:schemeClr val="tx2"/>
                </a:solidFill>
                <a:latin typeface="Arial" panose="020B0604020202020204" pitchFamily="34" charset="0"/>
                <a:cs typeface="Arial" panose="020B0604020202020204" pitchFamily="34" charset="0"/>
              </a:defRPr>
            </a:lvl1pPr>
            <a:lvl2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2pPr>
            <a:lvl3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3pPr>
            <a:lvl4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4pPr>
            <a:lvl5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a:pPr>
            <a:r>
              <a:rPr lang="en-US"/>
              <a:t>Edit Master text styles</a:t>
            </a:r>
          </a:p>
        </p:txBody>
      </p:sp>
      <p:sp>
        <p:nvSpPr>
          <p:cNvPr id="63" name="Text Placeholder 9">
            <a:extLst>
              <a:ext uri="{FF2B5EF4-FFF2-40B4-BE49-F238E27FC236}">
                <a16:creationId xmlns:a16="http://schemas.microsoft.com/office/drawing/2014/main" id="{1CC64DD4-9725-AC4B-AF81-20A94999D28D}"/>
              </a:ext>
            </a:extLst>
          </p:cNvPr>
          <p:cNvSpPr>
            <a:spLocks noGrp="1"/>
          </p:cNvSpPr>
          <p:nvPr>
            <p:ph type="body" sz="quarter" idx="33"/>
          </p:nvPr>
        </p:nvSpPr>
        <p:spPr>
          <a:xfrm>
            <a:off x="863602" y="4364829"/>
            <a:ext cx="5052605" cy="1359892"/>
          </a:xfrm>
          <a:prstGeom prst="rect">
            <a:avLst/>
          </a:prstGeom>
        </p:spPr>
        <p:txBody>
          <a:bodyPr lIns="0" tIns="0" rIns="0" bIns="0" anchor="t"/>
          <a:lstStyle>
            <a:lvl1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4" name="Text Placeholder 9">
            <a:extLst>
              <a:ext uri="{FF2B5EF4-FFF2-40B4-BE49-F238E27FC236}">
                <a16:creationId xmlns:a16="http://schemas.microsoft.com/office/drawing/2014/main" id="{A935D7D4-BBC8-E446-8C28-6EB0C64BFDE7}"/>
              </a:ext>
            </a:extLst>
          </p:cNvPr>
          <p:cNvSpPr>
            <a:spLocks noGrp="1"/>
          </p:cNvSpPr>
          <p:nvPr>
            <p:ph type="body" sz="quarter" idx="34"/>
          </p:nvPr>
        </p:nvSpPr>
        <p:spPr>
          <a:xfrm>
            <a:off x="863602" y="3954283"/>
            <a:ext cx="5052605" cy="407573"/>
          </a:xfrm>
          <a:prstGeom prst="rect">
            <a:avLst/>
          </a:prstGeom>
        </p:spPr>
        <p:txBody>
          <a:bodyPr lIns="0" tIns="0" rIns="0" bIns="0" anchor="ctr"/>
          <a:lstStyle>
            <a:lvl1pPr marL="0" marR="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sz="1600" b="1">
                <a:solidFill>
                  <a:schemeClr val="tx2"/>
                </a:solidFill>
                <a:latin typeface="Arial" panose="020B0604020202020204" pitchFamily="34" charset="0"/>
                <a:cs typeface="Arial" panose="020B0604020202020204" pitchFamily="34" charset="0"/>
              </a:defRPr>
            </a:lvl1pPr>
            <a:lvl2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2pPr>
            <a:lvl3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3pPr>
            <a:lvl4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4pPr>
            <a:lvl5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a:pPr>
            <a:r>
              <a:rPr lang="en-US"/>
              <a:t>Edit Master text styles</a:t>
            </a:r>
          </a:p>
        </p:txBody>
      </p:sp>
      <p:sp>
        <p:nvSpPr>
          <p:cNvPr id="65" name="Text Placeholder 9">
            <a:extLst>
              <a:ext uri="{FF2B5EF4-FFF2-40B4-BE49-F238E27FC236}">
                <a16:creationId xmlns:a16="http://schemas.microsoft.com/office/drawing/2014/main" id="{39802B60-38D9-854E-B65D-91DC64263CA0}"/>
              </a:ext>
            </a:extLst>
          </p:cNvPr>
          <p:cNvSpPr>
            <a:spLocks noGrp="1"/>
          </p:cNvSpPr>
          <p:nvPr>
            <p:ph type="body" sz="quarter" idx="35"/>
          </p:nvPr>
        </p:nvSpPr>
        <p:spPr>
          <a:xfrm>
            <a:off x="6262915" y="4364829"/>
            <a:ext cx="5052605" cy="1359892"/>
          </a:xfrm>
          <a:prstGeom prst="rect">
            <a:avLst/>
          </a:prstGeom>
        </p:spPr>
        <p:txBody>
          <a:bodyPr lIns="0" tIns="0" rIns="0" bIns="0" anchor="t"/>
          <a:lstStyle>
            <a:lvl1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2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6" name="Text Placeholder 9">
            <a:extLst>
              <a:ext uri="{FF2B5EF4-FFF2-40B4-BE49-F238E27FC236}">
                <a16:creationId xmlns:a16="http://schemas.microsoft.com/office/drawing/2014/main" id="{555417B1-BB88-4E49-8E03-E3C2C2852149}"/>
              </a:ext>
            </a:extLst>
          </p:cNvPr>
          <p:cNvSpPr>
            <a:spLocks noGrp="1"/>
          </p:cNvSpPr>
          <p:nvPr>
            <p:ph type="body" sz="quarter" idx="36" hasCustomPrompt="1"/>
          </p:nvPr>
        </p:nvSpPr>
        <p:spPr>
          <a:xfrm>
            <a:off x="6262915" y="3854151"/>
            <a:ext cx="5052605" cy="407573"/>
          </a:xfrm>
          <a:prstGeom prst="rect">
            <a:avLst/>
          </a:prstGeom>
        </p:spPr>
        <p:txBody>
          <a:bodyPr lIns="0" tIns="0" rIns="0" bIns="0" anchor="ctr"/>
          <a:lstStyle>
            <a:lvl1pPr marL="0" marR="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sz="1600" b="1">
                <a:solidFill>
                  <a:schemeClr val="tx2"/>
                </a:solidFill>
                <a:latin typeface="Arial" panose="020B0604020202020204" pitchFamily="34" charset="0"/>
                <a:cs typeface="Arial" panose="020B0604020202020204" pitchFamily="34" charset="0"/>
              </a:defRPr>
            </a:lvl1pPr>
            <a:lvl2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2pPr>
            <a:lvl3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3pPr>
            <a:lvl4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4pPr>
            <a:lvl5pPr marL="0" indent="0">
              <a:spcBef>
                <a:spcPts val="0"/>
              </a:spcBef>
              <a:spcAft>
                <a:spcPts val="800"/>
              </a:spcAft>
              <a:buClr>
                <a:schemeClr val="accent1"/>
              </a:buClr>
              <a:buNone/>
              <a:defRPr sz="1333" b="1">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a:pPr>
            <a:r>
              <a:rPr lang="en-US"/>
              <a:t>Edit Master text styles Edit Master text styles</a:t>
            </a:r>
          </a:p>
          <a:p>
            <a:pPr marL="0" marR="0" lvl="0" indent="0" algn="l" defTabSz="914377" rtl="0" eaLnBrk="1" fontAlgn="auto" latinLnBrk="0" hangingPunct="1">
              <a:lnSpc>
                <a:spcPct val="90000"/>
              </a:lnSpc>
              <a:spcBef>
                <a:spcPts val="0"/>
              </a:spcBef>
              <a:spcAft>
                <a:spcPts val="0"/>
              </a:spcAft>
              <a:buClr>
                <a:schemeClr val="accent1"/>
              </a:buClr>
              <a:buSzTx/>
              <a:buFont typeface="Arial" panose="020B0604020202020204" pitchFamily="34" charset="0"/>
              <a:buNone/>
              <a:tabLst/>
              <a:defRPr/>
            </a:pPr>
            <a:r>
              <a:rPr lang="en-US"/>
              <a:t>Edit Master text styles</a:t>
            </a:r>
          </a:p>
        </p:txBody>
      </p:sp>
      <p:sp>
        <p:nvSpPr>
          <p:cNvPr id="67" name="Title 1">
            <a:extLst>
              <a:ext uri="{FF2B5EF4-FFF2-40B4-BE49-F238E27FC236}">
                <a16:creationId xmlns:a16="http://schemas.microsoft.com/office/drawing/2014/main" id="{0E4BF7D6-5186-EA48-A17C-60D39815141B}"/>
              </a:ext>
            </a:extLst>
          </p:cNvPr>
          <p:cNvSpPr>
            <a:spLocks noGrp="1"/>
          </p:cNvSpPr>
          <p:nvPr>
            <p:ph type="title"/>
          </p:nvPr>
        </p:nvSpPr>
        <p:spPr>
          <a:xfrm>
            <a:off x="863600" y="404766"/>
            <a:ext cx="10464800" cy="853277"/>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6" name="Text Placeholder 18">
            <a:extLst>
              <a:ext uri="{FF2B5EF4-FFF2-40B4-BE49-F238E27FC236}">
                <a16:creationId xmlns:a16="http://schemas.microsoft.com/office/drawing/2014/main" id="{D13F3180-DADD-1F4D-855F-78F1B16F2DC0}"/>
              </a:ext>
            </a:extLst>
          </p:cNvPr>
          <p:cNvSpPr>
            <a:spLocks noGrp="1"/>
          </p:cNvSpPr>
          <p:nvPr>
            <p:ph type="body" sz="quarter" idx="37"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19" name="Picture 18" descr="A picture containing food&#10;&#10;Description automatically generated">
            <a:extLst>
              <a:ext uri="{FF2B5EF4-FFF2-40B4-BE49-F238E27FC236}">
                <a16:creationId xmlns:a16="http://schemas.microsoft.com/office/drawing/2014/main" id="{96E5E451-2BD1-3A49-8DED-E9FA81C45A2B}"/>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79297248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5FB098-55A4-BA46-A9E1-D2D8D0008DE9}"/>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userDrawn="1">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userDrawn="1">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userDrawn="1">
            <p:ph type="title" hasCustomPrompt="1"/>
          </p:nvPr>
        </p:nvSpPr>
        <p:spPr>
          <a:xfrm>
            <a:off x="863606" y="1532800"/>
            <a:ext cx="5052604" cy="758392"/>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a:t>
            </a:r>
            <a:br>
              <a:rPr lang="en-US"/>
            </a:br>
            <a:r>
              <a:rPr lang="en-US"/>
              <a:t>title style</a:t>
            </a:r>
          </a:p>
        </p:txBody>
      </p:sp>
      <p:sp>
        <p:nvSpPr>
          <p:cNvPr id="21" name="Text Placeholder 9">
            <a:extLst>
              <a:ext uri="{FF2B5EF4-FFF2-40B4-BE49-F238E27FC236}">
                <a16:creationId xmlns:a16="http://schemas.microsoft.com/office/drawing/2014/main" id="{1D7FF828-A2C4-8D4F-BCBA-341C9683356E}"/>
              </a:ext>
            </a:extLst>
          </p:cNvPr>
          <p:cNvSpPr>
            <a:spLocks noGrp="1"/>
          </p:cNvSpPr>
          <p:nvPr>
            <p:ph type="body" sz="quarter" idx="16"/>
          </p:nvPr>
        </p:nvSpPr>
        <p:spPr>
          <a:xfrm>
            <a:off x="863601" y="2456463"/>
            <a:ext cx="5052608" cy="337283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8">
            <a:extLst>
              <a:ext uri="{FF2B5EF4-FFF2-40B4-BE49-F238E27FC236}">
                <a16:creationId xmlns:a16="http://schemas.microsoft.com/office/drawing/2014/main" id="{EDABBE04-DDB7-0142-8FC1-5677E57D50F8}"/>
              </a:ext>
            </a:extLst>
          </p:cNvPr>
          <p:cNvSpPr>
            <a:spLocks noGrp="1"/>
          </p:cNvSpPr>
          <p:nvPr>
            <p:ph type="body" sz="quarter" idx="13" hasCustomPrompt="1"/>
          </p:nvPr>
        </p:nvSpPr>
        <p:spPr>
          <a:xfrm>
            <a:off x="863600" y="6436788"/>
            <a:ext cx="7763397"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9" name="Text Placeholder 18">
            <a:extLst>
              <a:ext uri="{FF2B5EF4-FFF2-40B4-BE49-F238E27FC236}">
                <a16:creationId xmlns:a16="http://schemas.microsoft.com/office/drawing/2014/main" id="{8C2069FC-F663-9B4B-B495-5C21B3A2E07E}"/>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12" name="Picture 11" descr="A picture containing food&#10;&#10;Description automatically generated">
            <a:extLst>
              <a:ext uri="{FF2B5EF4-FFF2-40B4-BE49-F238E27FC236}">
                <a16:creationId xmlns:a16="http://schemas.microsoft.com/office/drawing/2014/main" id="{E7DF1266-DFF3-1F47-9AF9-C4DB6C6FEA37}"/>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196782531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44C795-8967-2545-9806-79E6156E7346}"/>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userDrawn="1">
            <p:ph type="sldNum" sz="quarter" idx="11"/>
          </p:nvPr>
        </p:nvSpPr>
        <p:spPr/>
        <p:txBody>
          <a:bodyPr/>
          <a:lstStyle>
            <a:lvl1pPr>
              <a:defRPr>
                <a:solidFill>
                  <a:schemeClr val="accent3"/>
                </a:solidFill>
              </a:defRPr>
            </a:lvl1p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userDrawn="1">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userDrawn="1">
            <p:ph type="title" hasCustomPrompt="1"/>
          </p:nvPr>
        </p:nvSpPr>
        <p:spPr>
          <a:xfrm>
            <a:off x="863606" y="1533211"/>
            <a:ext cx="3360103" cy="758392"/>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a:t>
            </a:r>
            <a:br>
              <a:rPr lang="en-US"/>
            </a:br>
            <a:r>
              <a:rPr lang="en-US"/>
              <a:t>title style</a:t>
            </a:r>
          </a:p>
        </p:txBody>
      </p:sp>
      <p:sp>
        <p:nvSpPr>
          <p:cNvPr id="21" name="Text Placeholder 9">
            <a:extLst>
              <a:ext uri="{FF2B5EF4-FFF2-40B4-BE49-F238E27FC236}">
                <a16:creationId xmlns:a16="http://schemas.microsoft.com/office/drawing/2014/main" id="{1D7FF828-A2C4-8D4F-BCBA-341C9683356E}"/>
              </a:ext>
            </a:extLst>
          </p:cNvPr>
          <p:cNvSpPr>
            <a:spLocks noGrp="1"/>
          </p:cNvSpPr>
          <p:nvPr>
            <p:ph type="body" sz="quarter" idx="16"/>
          </p:nvPr>
        </p:nvSpPr>
        <p:spPr>
          <a:xfrm>
            <a:off x="863603" y="2456463"/>
            <a:ext cx="3360107" cy="337283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8">
            <a:extLst>
              <a:ext uri="{FF2B5EF4-FFF2-40B4-BE49-F238E27FC236}">
                <a16:creationId xmlns:a16="http://schemas.microsoft.com/office/drawing/2014/main" id="{EDABBE04-DDB7-0142-8FC1-5677E57D50F8}"/>
              </a:ext>
            </a:extLst>
          </p:cNvPr>
          <p:cNvSpPr>
            <a:spLocks noGrp="1"/>
          </p:cNvSpPr>
          <p:nvPr>
            <p:ph type="body" sz="quarter" idx="13" hasCustomPrompt="1"/>
          </p:nvPr>
        </p:nvSpPr>
        <p:spPr>
          <a:xfrm>
            <a:off x="863599" y="6436788"/>
            <a:ext cx="779426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9" name="Text Placeholder 18">
            <a:extLst>
              <a:ext uri="{FF2B5EF4-FFF2-40B4-BE49-F238E27FC236}">
                <a16:creationId xmlns:a16="http://schemas.microsoft.com/office/drawing/2014/main" id="{00E74B1D-D901-E84E-9EC7-49DF125A0785}"/>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12" name="Picture 11" descr="A picture containing food&#10;&#10;Description automatically generated">
            <a:extLst>
              <a:ext uri="{FF2B5EF4-FFF2-40B4-BE49-F238E27FC236}">
                <a16:creationId xmlns:a16="http://schemas.microsoft.com/office/drawing/2014/main" id="{993FBC66-A669-A64C-8C35-852C386C60CC}"/>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4124004363"/>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96200C-4F23-AB48-98AA-F1C3718B478F}"/>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userDrawn="1">
            <p:ph type="sldNum" sz="quarter" idx="11"/>
          </p:nvPr>
        </p:nvSpPr>
        <p:spPr/>
        <p:txBody>
          <a:bodyPr/>
          <a:lstStyle>
            <a:lvl1pPr>
              <a:defRPr>
                <a:solidFill>
                  <a:schemeClr val="accent3"/>
                </a:solidFill>
              </a:defRPr>
            </a:lvl1p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userDrawn="1">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userDrawn="1">
            <p:ph type="title" hasCustomPrompt="1"/>
          </p:nvPr>
        </p:nvSpPr>
        <p:spPr>
          <a:xfrm>
            <a:off x="7968299" y="1524031"/>
            <a:ext cx="3360103" cy="758392"/>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a:t>
            </a:r>
            <a:br>
              <a:rPr lang="en-US"/>
            </a:br>
            <a:r>
              <a:rPr lang="en-US"/>
              <a:t>title style</a:t>
            </a:r>
          </a:p>
        </p:txBody>
      </p:sp>
      <p:sp>
        <p:nvSpPr>
          <p:cNvPr id="21" name="Text Placeholder 9">
            <a:extLst>
              <a:ext uri="{FF2B5EF4-FFF2-40B4-BE49-F238E27FC236}">
                <a16:creationId xmlns:a16="http://schemas.microsoft.com/office/drawing/2014/main" id="{1D7FF828-A2C4-8D4F-BCBA-341C9683356E}"/>
              </a:ext>
            </a:extLst>
          </p:cNvPr>
          <p:cNvSpPr>
            <a:spLocks noGrp="1"/>
          </p:cNvSpPr>
          <p:nvPr>
            <p:ph type="body" sz="quarter" idx="16"/>
          </p:nvPr>
        </p:nvSpPr>
        <p:spPr>
          <a:xfrm>
            <a:off x="7968299" y="2456463"/>
            <a:ext cx="3360107" cy="337283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8">
            <a:extLst>
              <a:ext uri="{FF2B5EF4-FFF2-40B4-BE49-F238E27FC236}">
                <a16:creationId xmlns:a16="http://schemas.microsoft.com/office/drawing/2014/main" id="{EDABBE04-DDB7-0142-8FC1-5677E57D50F8}"/>
              </a:ext>
            </a:extLst>
          </p:cNvPr>
          <p:cNvSpPr>
            <a:spLocks noGrp="1"/>
          </p:cNvSpPr>
          <p:nvPr>
            <p:ph type="body" sz="quarter" idx="13" hasCustomPrompt="1"/>
          </p:nvPr>
        </p:nvSpPr>
        <p:spPr>
          <a:xfrm>
            <a:off x="863599" y="6436788"/>
            <a:ext cx="7801980"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9" name="Text Placeholder 18">
            <a:extLst>
              <a:ext uri="{FF2B5EF4-FFF2-40B4-BE49-F238E27FC236}">
                <a16:creationId xmlns:a16="http://schemas.microsoft.com/office/drawing/2014/main" id="{24D5D6F4-BFDF-DB45-BE4F-24A1172D259B}"/>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12" name="Picture 11" descr="A picture containing food&#10;&#10;Description automatically generated">
            <a:extLst>
              <a:ext uri="{FF2B5EF4-FFF2-40B4-BE49-F238E27FC236}">
                <a16:creationId xmlns:a16="http://schemas.microsoft.com/office/drawing/2014/main" id="{4741AF9A-9588-8B45-A10C-A133D87E9D63}"/>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301960718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2EE154-1D04-A944-85D3-3DCC3AF4DBE8}"/>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userDrawn="1">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userDrawn="1">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12" name="Text Placeholder 9">
            <a:extLst>
              <a:ext uri="{FF2B5EF4-FFF2-40B4-BE49-F238E27FC236}">
                <a16:creationId xmlns:a16="http://schemas.microsoft.com/office/drawing/2014/main" id="{DA53D7EC-8354-E14A-A7FA-81AD863786A4}"/>
              </a:ext>
            </a:extLst>
          </p:cNvPr>
          <p:cNvSpPr>
            <a:spLocks noGrp="1"/>
          </p:cNvSpPr>
          <p:nvPr>
            <p:ph type="body" sz="quarter" idx="17"/>
          </p:nvPr>
        </p:nvSpPr>
        <p:spPr>
          <a:xfrm>
            <a:off x="6272082" y="2456463"/>
            <a:ext cx="5050671" cy="3372837"/>
          </a:xfrm>
          <a:prstGeom prst="rect">
            <a:avLst/>
          </a:prstGeom>
        </p:spPr>
        <p:txBody>
          <a:bodyPr lIns="0" tIns="0" rIns="0" bIns="0"/>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8">
            <a:extLst>
              <a:ext uri="{FF2B5EF4-FFF2-40B4-BE49-F238E27FC236}">
                <a16:creationId xmlns:a16="http://schemas.microsoft.com/office/drawing/2014/main" id="{BCFA1914-78AE-134E-8209-EA026A7331BA}"/>
              </a:ext>
            </a:extLst>
          </p:cNvPr>
          <p:cNvSpPr>
            <a:spLocks noGrp="1"/>
          </p:cNvSpPr>
          <p:nvPr>
            <p:ph type="body" sz="quarter" idx="13" hasCustomPrompt="1"/>
          </p:nvPr>
        </p:nvSpPr>
        <p:spPr>
          <a:xfrm>
            <a:off x="863600" y="6436788"/>
            <a:ext cx="7832845"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14" name="Title 1">
            <a:extLst>
              <a:ext uri="{FF2B5EF4-FFF2-40B4-BE49-F238E27FC236}">
                <a16:creationId xmlns:a16="http://schemas.microsoft.com/office/drawing/2014/main" id="{CBD0110D-75B4-F04E-931A-5176A6DAA014}"/>
              </a:ext>
            </a:extLst>
          </p:cNvPr>
          <p:cNvSpPr>
            <a:spLocks noGrp="1"/>
          </p:cNvSpPr>
          <p:nvPr>
            <p:ph type="title" hasCustomPrompt="1"/>
          </p:nvPr>
        </p:nvSpPr>
        <p:spPr>
          <a:xfrm>
            <a:off x="6277728" y="1523420"/>
            <a:ext cx="5050672" cy="758392"/>
          </a:xfrm>
          <a:prstGeom prst="rect">
            <a:avLst/>
          </a:prstGeom>
        </p:spPr>
        <p:txBody>
          <a:bodyPr lIns="0" tIns="0" rIns="0" bIns="0" anchor="b"/>
          <a:lstStyle>
            <a:lvl1pPr>
              <a:defRPr sz="2933">
                <a:solidFill>
                  <a:schemeClr val="accent1"/>
                </a:solidFill>
                <a:latin typeface="Arial" panose="020B0604020202020204" pitchFamily="34" charset="0"/>
                <a:cs typeface="Arial" panose="020B0604020202020204" pitchFamily="34" charset="0"/>
              </a:defRPr>
            </a:lvl1pPr>
          </a:lstStyle>
          <a:p>
            <a:r>
              <a:rPr lang="en-US"/>
              <a:t>Click to edit Master </a:t>
            </a:r>
            <a:br>
              <a:rPr lang="en-US"/>
            </a:br>
            <a:r>
              <a:rPr lang="en-US"/>
              <a:t>title style</a:t>
            </a:r>
          </a:p>
        </p:txBody>
      </p:sp>
      <p:sp>
        <p:nvSpPr>
          <p:cNvPr id="10" name="Text Placeholder 18">
            <a:extLst>
              <a:ext uri="{FF2B5EF4-FFF2-40B4-BE49-F238E27FC236}">
                <a16:creationId xmlns:a16="http://schemas.microsoft.com/office/drawing/2014/main" id="{D3849F72-96AA-DC45-B908-A4B8D4257A5F}"/>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sp>
        <p:nvSpPr>
          <p:cNvPr id="8" name="Text Placeholder 9">
            <a:extLst>
              <a:ext uri="{FF2B5EF4-FFF2-40B4-BE49-F238E27FC236}">
                <a16:creationId xmlns:a16="http://schemas.microsoft.com/office/drawing/2014/main" id="{65C2E079-38A2-634C-ADF9-5C40352E90D0}"/>
              </a:ext>
            </a:extLst>
          </p:cNvPr>
          <p:cNvSpPr>
            <a:spLocks noGrp="1"/>
          </p:cNvSpPr>
          <p:nvPr>
            <p:ph type="body" sz="quarter" idx="28"/>
          </p:nvPr>
        </p:nvSpPr>
        <p:spPr>
          <a:xfrm>
            <a:off x="863601" y="1797052"/>
            <a:ext cx="5052609" cy="4032249"/>
          </a:xfrm>
          <a:prstGeom prst="rect">
            <a:avLst/>
          </a:prstGeom>
        </p:spPr>
        <p:txBody>
          <a:bodyPr lIns="0" tIns="0" rIns="0" bIns="0" anchor="ctr"/>
          <a:lstStyle>
            <a:lvl1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3pPr>
            <a:lvl4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4pPr>
            <a:lvl5pPr marL="139197" indent="-139197">
              <a:lnSpc>
                <a:spcPct val="100000"/>
              </a:lnSpc>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descr="A picture containing food&#10;&#10;Description automatically generated">
            <a:extLst>
              <a:ext uri="{FF2B5EF4-FFF2-40B4-BE49-F238E27FC236}">
                <a16:creationId xmlns:a16="http://schemas.microsoft.com/office/drawing/2014/main" id="{56622307-1967-9547-BEF7-EFEE04D4B69E}"/>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3504067863"/>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982B460-7034-244F-8EB8-CD53BC66BEF2}"/>
              </a:ext>
            </a:extLst>
          </p:cNvPr>
          <p:cNvPicPr>
            <a:picLocks noChangeAspect="1"/>
          </p:cNvPicPr>
          <p:nvPr userDrawn="1"/>
        </p:nvPicPr>
        <p:blipFill>
          <a:blip r:embed="rId2"/>
          <a:stretch>
            <a:fillRect/>
          </a:stretch>
        </p:blipFill>
        <p:spPr>
          <a:xfrm>
            <a:off x="0" y="2782"/>
            <a:ext cx="12192000" cy="6852437"/>
          </a:xfrm>
          <a:prstGeom prst="rect">
            <a:avLst/>
          </a:prstGeom>
        </p:spPr>
      </p:pic>
      <p:sp>
        <p:nvSpPr>
          <p:cNvPr id="4" name="Slide Number Placeholder 3">
            <a:extLst>
              <a:ext uri="{FF2B5EF4-FFF2-40B4-BE49-F238E27FC236}">
                <a16:creationId xmlns:a16="http://schemas.microsoft.com/office/drawing/2014/main" id="{5EF282EA-7D07-1046-8E57-D02218881B90}"/>
              </a:ext>
            </a:extLst>
          </p:cNvPr>
          <p:cNvSpPr>
            <a:spLocks noGrp="1"/>
          </p:cNvSpPr>
          <p:nvPr userDrawn="1">
            <p:ph type="sldNum" sz="quarter" idx="11"/>
          </p:nvPr>
        </p:nvSpPr>
        <p:spPr/>
        <p:txBody>
          <a:bodyPr/>
          <a:lstStyle/>
          <a:p>
            <a:fld id="{72704E50-790F-004D-A3FC-F1A2CCAC1708}" type="slidenum">
              <a:rPr lang="en-US" smtClean="0"/>
              <a:pPr/>
              <a:t>‹#›</a:t>
            </a:fld>
            <a:endParaRPr lang="en-US"/>
          </a:p>
        </p:txBody>
      </p:sp>
      <p:sp>
        <p:nvSpPr>
          <p:cNvPr id="11" name="Text Placeholder 10">
            <a:extLst>
              <a:ext uri="{FF2B5EF4-FFF2-40B4-BE49-F238E27FC236}">
                <a16:creationId xmlns:a16="http://schemas.microsoft.com/office/drawing/2014/main" id="{3C4A9C9A-A80B-A342-96D7-949AA28DDE67}"/>
              </a:ext>
            </a:extLst>
          </p:cNvPr>
          <p:cNvSpPr>
            <a:spLocks noGrp="1"/>
          </p:cNvSpPr>
          <p:nvPr userDrawn="1">
            <p:ph type="body" sz="quarter" idx="12" hasCustomPrompt="1"/>
          </p:nvPr>
        </p:nvSpPr>
        <p:spPr>
          <a:xfrm>
            <a:off x="9075248" y="6488454"/>
            <a:ext cx="1044472" cy="165100"/>
          </a:xfrm>
          <a:prstGeom prst="rect">
            <a:avLst/>
          </a:prstGeom>
        </p:spPr>
        <p:txBody>
          <a:bodyPr lIns="0" tIns="0" rIns="0" bIns="0" anchor="b"/>
          <a:lstStyle>
            <a:lvl1pPr marL="0" indent="0" algn="r">
              <a:buNone/>
              <a:defRPr sz="800">
                <a:solidFill>
                  <a:schemeClr val="accent3"/>
                </a:solidFill>
                <a:latin typeface="Arial" panose="020B0604020202020204" pitchFamily="34" charset="0"/>
                <a:cs typeface="Arial" panose="020B0604020202020204" pitchFamily="34" charset="0"/>
              </a:defRPr>
            </a:lvl1pPr>
            <a:lvl2pPr marL="457189" indent="0">
              <a:buNone/>
              <a:defRPr sz="800">
                <a:solidFill>
                  <a:schemeClr val="accent1"/>
                </a:solidFill>
                <a:latin typeface="Arial" panose="020B0604020202020204" pitchFamily="34" charset="0"/>
                <a:cs typeface="Arial" panose="020B0604020202020204" pitchFamily="34" charset="0"/>
              </a:defRPr>
            </a:lvl2pPr>
            <a:lvl3pPr marL="914377" indent="0">
              <a:buNone/>
              <a:defRPr sz="800">
                <a:solidFill>
                  <a:schemeClr val="accent1"/>
                </a:solidFill>
                <a:latin typeface="Arial" panose="020B0604020202020204" pitchFamily="34" charset="0"/>
                <a:cs typeface="Arial" panose="020B0604020202020204" pitchFamily="34" charset="0"/>
              </a:defRPr>
            </a:lvl3pPr>
            <a:lvl4pPr marL="1371566" indent="0">
              <a:buNone/>
              <a:defRPr sz="800">
                <a:solidFill>
                  <a:schemeClr val="accent1"/>
                </a:solidFill>
                <a:latin typeface="Arial" panose="020B0604020202020204" pitchFamily="34" charset="0"/>
                <a:cs typeface="Arial" panose="020B0604020202020204" pitchFamily="34" charset="0"/>
              </a:defRPr>
            </a:lvl4pPr>
            <a:lvl5pPr marL="1828754" indent="0">
              <a:buNone/>
              <a:defRPr sz="800">
                <a:solidFill>
                  <a:schemeClr val="accent1"/>
                </a:solidFill>
                <a:latin typeface="Arial" panose="020B0604020202020204" pitchFamily="34" charset="0"/>
                <a:cs typeface="Arial" panose="020B0604020202020204" pitchFamily="34" charset="0"/>
              </a:defRPr>
            </a:lvl5pPr>
          </a:lstStyle>
          <a:p>
            <a:pPr lvl="0"/>
            <a:r>
              <a:rPr lang="en-US"/>
              <a:t>Date Field</a:t>
            </a:r>
          </a:p>
        </p:txBody>
      </p:sp>
      <p:sp>
        <p:nvSpPr>
          <p:cNvPr id="5" name="Title 1">
            <a:extLst>
              <a:ext uri="{FF2B5EF4-FFF2-40B4-BE49-F238E27FC236}">
                <a16:creationId xmlns:a16="http://schemas.microsoft.com/office/drawing/2014/main" id="{FB4B7BBE-7718-714B-8A32-4B4E6E3BE32A}"/>
              </a:ext>
            </a:extLst>
          </p:cNvPr>
          <p:cNvSpPr>
            <a:spLocks noGrp="1"/>
          </p:cNvSpPr>
          <p:nvPr userDrawn="1">
            <p:ph type="title" hasCustomPrompt="1"/>
          </p:nvPr>
        </p:nvSpPr>
        <p:spPr>
          <a:xfrm>
            <a:off x="863600" y="2640647"/>
            <a:ext cx="5052605" cy="1576708"/>
          </a:xfrm>
          <a:prstGeom prst="rect">
            <a:avLst/>
          </a:prstGeom>
        </p:spPr>
        <p:txBody>
          <a:bodyPr lIns="0" tIns="0" rIns="0" bIns="0" anchor="ctr"/>
          <a:lstStyle>
            <a:lvl1pPr>
              <a:spcAft>
                <a:spcPts val="800"/>
              </a:spcAft>
              <a:defRPr sz="2933">
                <a:solidFill>
                  <a:schemeClr val="accent1"/>
                </a:solidFill>
                <a:latin typeface="Arial" panose="020B0604020202020204" pitchFamily="34" charset="0"/>
                <a:cs typeface="Arial" panose="020B0604020202020204" pitchFamily="34" charset="0"/>
              </a:defRPr>
            </a:lvl1pPr>
          </a:lstStyle>
          <a:p>
            <a:r>
              <a:rPr lang="en-US"/>
              <a:t>Click to edit Master </a:t>
            </a:r>
            <a:br>
              <a:rPr lang="en-US"/>
            </a:br>
            <a:r>
              <a:rPr lang="en-US"/>
              <a:t>title style Click </a:t>
            </a:r>
            <a:br>
              <a:rPr lang="en-US"/>
            </a:br>
            <a:r>
              <a:rPr lang="en-US"/>
              <a:t>to edit Master title style Click to edit Master title style</a:t>
            </a:r>
          </a:p>
        </p:txBody>
      </p:sp>
      <p:sp>
        <p:nvSpPr>
          <p:cNvPr id="9" name="Rounded Rectangle 8">
            <a:extLst>
              <a:ext uri="{FF2B5EF4-FFF2-40B4-BE49-F238E27FC236}">
                <a16:creationId xmlns:a16="http://schemas.microsoft.com/office/drawing/2014/main" id="{E45EC2D0-2066-7C46-B4A9-56BE033DFDC7}"/>
              </a:ext>
            </a:extLst>
          </p:cNvPr>
          <p:cNvSpPr/>
          <p:nvPr userDrawn="1"/>
        </p:nvSpPr>
        <p:spPr>
          <a:xfrm>
            <a:off x="6275789" y="1348510"/>
            <a:ext cx="5052611" cy="1043484"/>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0" name="Text Placeholder 9">
            <a:extLst>
              <a:ext uri="{FF2B5EF4-FFF2-40B4-BE49-F238E27FC236}">
                <a16:creationId xmlns:a16="http://schemas.microsoft.com/office/drawing/2014/main" id="{E7D74F64-410F-C140-BEF2-50EB28C1F10A}"/>
              </a:ext>
            </a:extLst>
          </p:cNvPr>
          <p:cNvSpPr>
            <a:spLocks noGrp="1"/>
          </p:cNvSpPr>
          <p:nvPr>
            <p:ph type="body" sz="quarter" idx="20"/>
          </p:nvPr>
        </p:nvSpPr>
        <p:spPr>
          <a:xfrm>
            <a:off x="6622538" y="1504953"/>
            <a:ext cx="4359116" cy="730595"/>
          </a:xfrm>
          <a:prstGeom prst="rect">
            <a:avLst/>
          </a:prstGeom>
        </p:spPr>
        <p:txBody>
          <a:bodyPr lIns="0" tIns="0" rIns="0" bIns="0"/>
          <a:lstStyle>
            <a:lvl1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3pPr>
            <a:lvl4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4pPr>
            <a:lvl5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2">
            <a:extLst>
              <a:ext uri="{FF2B5EF4-FFF2-40B4-BE49-F238E27FC236}">
                <a16:creationId xmlns:a16="http://schemas.microsoft.com/office/drawing/2014/main" id="{7534475F-C46F-B44B-A7AB-22F233A73D4F}"/>
              </a:ext>
            </a:extLst>
          </p:cNvPr>
          <p:cNvSpPr>
            <a:spLocks noGrp="1"/>
          </p:cNvSpPr>
          <p:nvPr>
            <p:ph type="body" sz="quarter" idx="21" hasCustomPrompt="1"/>
          </p:nvPr>
        </p:nvSpPr>
        <p:spPr>
          <a:xfrm>
            <a:off x="6275791" y="909183"/>
            <a:ext cx="5052604" cy="39448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13" name="Rectangle 12">
            <a:extLst>
              <a:ext uri="{FF2B5EF4-FFF2-40B4-BE49-F238E27FC236}">
                <a16:creationId xmlns:a16="http://schemas.microsoft.com/office/drawing/2014/main" id="{F71F2941-1391-9F41-9B05-2564737D1CA5}"/>
              </a:ext>
            </a:extLst>
          </p:cNvPr>
          <p:cNvSpPr/>
          <p:nvPr userDrawn="1"/>
        </p:nvSpPr>
        <p:spPr>
          <a:xfrm>
            <a:off x="6275790" y="861691"/>
            <a:ext cx="5052607"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14" name="Straight Connector 13">
            <a:extLst>
              <a:ext uri="{FF2B5EF4-FFF2-40B4-BE49-F238E27FC236}">
                <a16:creationId xmlns:a16="http://schemas.microsoft.com/office/drawing/2014/main" id="{C9897074-7CD0-7547-BD7C-BD20A83DACB8}"/>
              </a:ext>
            </a:extLst>
          </p:cNvPr>
          <p:cNvCxnSpPr>
            <a:cxnSpLocks/>
          </p:cNvCxnSpPr>
          <p:nvPr userDrawn="1"/>
        </p:nvCxnSpPr>
        <p:spPr>
          <a:xfrm>
            <a:off x="6275790" y="1326087"/>
            <a:ext cx="5052607"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543C7861-043E-244B-A15E-3DF348BA7133}"/>
              </a:ext>
            </a:extLst>
          </p:cNvPr>
          <p:cNvSpPr/>
          <p:nvPr userDrawn="1"/>
        </p:nvSpPr>
        <p:spPr>
          <a:xfrm>
            <a:off x="6275789" y="3062723"/>
            <a:ext cx="5052611" cy="1043484"/>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6" name="Text Placeholder 9">
            <a:extLst>
              <a:ext uri="{FF2B5EF4-FFF2-40B4-BE49-F238E27FC236}">
                <a16:creationId xmlns:a16="http://schemas.microsoft.com/office/drawing/2014/main" id="{1F6C341A-8889-374B-BFD0-8BFB09C03A61}"/>
              </a:ext>
            </a:extLst>
          </p:cNvPr>
          <p:cNvSpPr>
            <a:spLocks noGrp="1"/>
          </p:cNvSpPr>
          <p:nvPr>
            <p:ph type="body" sz="quarter" idx="22"/>
          </p:nvPr>
        </p:nvSpPr>
        <p:spPr>
          <a:xfrm>
            <a:off x="6622538" y="3219167"/>
            <a:ext cx="4359116" cy="730595"/>
          </a:xfrm>
          <a:prstGeom prst="rect">
            <a:avLst/>
          </a:prstGeom>
        </p:spPr>
        <p:txBody>
          <a:bodyPr lIns="0" tIns="0" rIns="0" bIns="0"/>
          <a:lstStyle>
            <a:lvl1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3pPr>
            <a:lvl4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4pPr>
            <a:lvl5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27" name="Text Placeholder 2">
            <a:extLst>
              <a:ext uri="{FF2B5EF4-FFF2-40B4-BE49-F238E27FC236}">
                <a16:creationId xmlns:a16="http://schemas.microsoft.com/office/drawing/2014/main" id="{8EB5CC2A-8814-AD4C-94A8-AAB9E739A572}"/>
              </a:ext>
            </a:extLst>
          </p:cNvPr>
          <p:cNvSpPr>
            <a:spLocks noGrp="1"/>
          </p:cNvSpPr>
          <p:nvPr>
            <p:ph type="body" sz="quarter" idx="23" hasCustomPrompt="1"/>
          </p:nvPr>
        </p:nvSpPr>
        <p:spPr>
          <a:xfrm>
            <a:off x="6275791" y="2623397"/>
            <a:ext cx="5052604" cy="39448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28" name="Rectangle 27">
            <a:extLst>
              <a:ext uri="{FF2B5EF4-FFF2-40B4-BE49-F238E27FC236}">
                <a16:creationId xmlns:a16="http://schemas.microsoft.com/office/drawing/2014/main" id="{E9A1A5C2-4744-F145-A9EE-D5FFC29D9377}"/>
              </a:ext>
            </a:extLst>
          </p:cNvPr>
          <p:cNvSpPr/>
          <p:nvPr userDrawn="1"/>
        </p:nvSpPr>
        <p:spPr>
          <a:xfrm>
            <a:off x="6275790" y="2575905"/>
            <a:ext cx="5052607"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29" name="Straight Connector 28">
            <a:extLst>
              <a:ext uri="{FF2B5EF4-FFF2-40B4-BE49-F238E27FC236}">
                <a16:creationId xmlns:a16="http://schemas.microsoft.com/office/drawing/2014/main" id="{8549CC34-F23B-FB44-8393-64C036694B05}"/>
              </a:ext>
            </a:extLst>
          </p:cNvPr>
          <p:cNvCxnSpPr>
            <a:cxnSpLocks/>
          </p:cNvCxnSpPr>
          <p:nvPr userDrawn="1"/>
        </p:nvCxnSpPr>
        <p:spPr>
          <a:xfrm>
            <a:off x="6275790" y="3040300"/>
            <a:ext cx="5052607"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67D46D13-1898-BE48-8476-8DDF1462B5E0}"/>
              </a:ext>
            </a:extLst>
          </p:cNvPr>
          <p:cNvSpPr/>
          <p:nvPr userDrawn="1"/>
        </p:nvSpPr>
        <p:spPr>
          <a:xfrm>
            <a:off x="6275789" y="4776937"/>
            <a:ext cx="5052611" cy="1043484"/>
          </a:xfrm>
          <a:prstGeom prst="roundRect">
            <a:avLst>
              <a:gd name="adj" fmla="val 0"/>
            </a:avLst>
          </a:prstGeom>
          <a:gradFill>
            <a:gsLst>
              <a:gs pos="30000">
                <a:schemeClr val="tx2">
                  <a:lumMod val="20000"/>
                  <a:lumOff val="80000"/>
                  <a:alpha val="2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1" name="Text Placeholder 9">
            <a:extLst>
              <a:ext uri="{FF2B5EF4-FFF2-40B4-BE49-F238E27FC236}">
                <a16:creationId xmlns:a16="http://schemas.microsoft.com/office/drawing/2014/main" id="{1D5DF601-A9E2-AF4C-9435-B4DAF08F9F04}"/>
              </a:ext>
            </a:extLst>
          </p:cNvPr>
          <p:cNvSpPr>
            <a:spLocks noGrp="1"/>
          </p:cNvSpPr>
          <p:nvPr>
            <p:ph type="body" sz="quarter" idx="24"/>
          </p:nvPr>
        </p:nvSpPr>
        <p:spPr>
          <a:xfrm>
            <a:off x="6622538" y="4933380"/>
            <a:ext cx="4359116" cy="730595"/>
          </a:xfrm>
          <a:prstGeom prst="rect">
            <a:avLst/>
          </a:prstGeom>
        </p:spPr>
        <p:txBody>
          <a:bodyPr lIns="0" tIns="0" rIns="0" bIns="0"/>
          <a:lstStyle>
            <a:lvl1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1pPr>
            <a:lvl2pPr marL="139197" indent="-139197">
              <a:spcBef>
                <a:spcPts val="0"/>
              </a:spcBef>
              <a:spcAft>
                <a:spcPts val="800"/>
              </a:spcAft>
              <a:buClr>
                <a:schemeClr val="accent1"/>
              </a:buClr>
              <a:defRPr sz="1333">
                <a:solidFill>
                  <a:schemeClr val="tx2"/>
                </a:solidFill>
                <a:latin typeface="Arial" panose="020B0604020202020204" pitchFamily="34" charset="0"/>
                <a:cs typeface="Arial" panose="020B0604020202020204" pitchFamily="34" charset="0"/>
              </a:defRPr>
            </a:lvl2pPr>
            <a:lvl3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3pPr>
            <a:lvl4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4pPr>
            <a:lvl5pPr marL="139197" indent="-139197">
              <a:spcAft>
                <a:spcPts val="800"/>
              </a:spcAft>
              <a:buClr>
                <a:schemeClr val="accent2"/>
              </a:buClr>
              <a:defRPr sz="1333">
                <a:solidFill>
                  <a:schemeClr val="tx2"/>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32" name="Text Placeholder 2">
            <a:extLst>
              <a:ext uri="{FF2B5EF4-FFF2-40B4-BE49-F238E27FC236}">
                <a16:creationId xmlns:a16="http://schemas.microsoft.com/office/drawing/2014/main" id="{604AE032-B3A3-C442-B8DC-8F7A485F12AA}"/>
              </a:ext>
            </a:extLst>
          </p:cNvPr>
          <p:cNvSpPr>
            <a:spLocks noGrp="1"/>
          </p:cNvSpPr>
          <p:nvPr>
            <p:ph type="body" sz="quarter" idx="25" hasCustomPrompt="1"/>
          </p:nvPr>
        </p:nvSpPr>
        <p:spPr>
          <a:xfrm>
            <a:off x="6275791" y="4337610"/>
            <a:ext cx="5052604" cy="394484"/>
          </a:xfrm>
          <a:prstGeom prst="rect">
            <a:avLst/>
          </a:prstGeom>
          <a:noFill/>
        </p:spPr>
        <p:txBody>
          <a:bodyPr bIns="0" anchor="ctr"/>
          <a:lstStyle>
            <a:lvl1pPr marL="0" indent="0" algn="ctr">
              <a:lnSpc>
                <a:spcPct val="80000"/>
              </a:lnSpc>
              <a:spcBef>
                <a:spcPts val="0"/>
              </a:spcBef>
              <a:buNone/>
              <a:defRPr sz="1600" b="1">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a:t>Click to edit text</a:t>
            </a:r>
          </a:p>
        </p:txBody>
      </p:sp>
      <p:sp>
        <p:nvSpPr>
          <p:cNvPr id="33" name="Rectangle 32">
            <a:extLst>
              <a:ext uri="{FF2B5EF4-FFF2-40B4-BE49-F238E27FC236}">
                <a16:creationId xmlns:a16="http://schemas.microsoft.com/office/drawing/2014/main" id="{FF4874F8-D35C-B34B-AB7A-97BE3CD53502}"/>
              </a:ext>
            </a:extLst>
          </p:cNvPr>
          <p:cNvSpPr/>
          <p:nvPr userDrawn="1"/>
        </p:nvSpPr>
        <p:spPr>
          <a:xfrm>
            <a:off x="6275790" y="4290118"/>
            <a:ext cx="5052607" cy="60959"/>
          </a:xfrm>
          <a:prstGeom prst="rect">
            <a:avLst/>
          </a:prstGeom>
          <a:solidFill>
            <a:srgbClr val="005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34" name="Straight Connector 33">
            <a:extLst>
              <a:ext uri="{FF2B5EF4-FFF2-40B4-BE49-F238E27FC236}">
                <a16:creationId xmlns:a16="http://schemas.microsoft.com/office/drawing/2014/main" id="{DE1A1E44-7E0A-484E-AFB5-1E7B861E02F7}"/>
              </a:ext>
            </a:extLst>
          </p:cNvPr>
          <p:cNvCxnSpPr>
            <a:cxnSpLocks/>
          </p:cNvCxnSpPr>
          <p:nvPr userDrawn="1"/>
        </p:nvCxnSpPr>
        <p:spPr>
          <a:xfrm>
            <a:off x="6275790" y="4754513"/>
            <a:ext cx="5052607" cy="0"/>
          </a:xfrm>
          <a:prstGeom prst="line">
            <a:avLst/>
          </a:prstGeom>
          <a:ln>
            <a:solidFill>
              <a:srgbClr val="005DAC"/>
            </a:solidFill>
          </a:ln>
        </p:spPr>
        <p:style>
          <a:lnRef idx="1">
            <a:schemeClr val="accent1"/>
          </a:lnRef>
          <a:fillRef idx="0">
            <a:schemeClr val="accent1"/>
          </a:fillRef>
          <a:effectRef idx="0">
            <a:schemeClr val="accent1"/>
          </a:effectRef>
          <a:fontRef idx="minor">
            <a:schemeClr val="tx1"/>
          </a:fontRef>
        </p:style>
      </p:cxnSp>
      <p:sp>
        <p:nvSpPr>
          <p:cNvPr id="35" name="Text Placeholder 18">
            <a:extLst>
              <a:ext uri="{FF2B5EF4-FFF2-40B4-BE49-F238E27FC236}">
                <a16:creationId xmlns:a16="http://schemas.microsoft.com/office/drawing/2014/main" id="{5F351E5A-10FB-0542-BE75-9A4B4820BFAA}"/>
              </a:ext>
            </a:extLst>
          </p:cNvPr>
          <p:cNvSpPr>
            <a:spLocks noGrp="1"/>
          </p:cNvSpPr>
          <p:nvPr>
            <p:ph type="body" sz="quarter" idx="13" hasCustomPrompt="1"/>
          </p:nvPr>
        </p:nvSpPr>
        <p:spPr>
          <a:xfrm>
            <a:off x="863600" y="643678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800" cap="all" baseline="0">
                <a:solidFill>
                  <a:schemeClr val="accent3"/>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Disclaimer goes here.</a:t>
            </a:r>
          </a:p>
        </p:txBody>
      </p:sp>
      <p:sp>
        <p:nvSpPr>
          <p:cNvPr id="21" name="Text Placeholder 18">
            <a:extLst>
              <a:ext uri="{FF2B5EF4-FFF2-40B4-BE49-F238E27FC236}">
                <a16:creationId xmlns:a16="http://schemas.microsoft.com/office/drawing/2014/main" id="{FAEE7216-519C-264E-BC91-04B7F2950703}"/>
              </a:ext>
            </a:extLst>
          </p:cNvPr>
          <p:cNvSpPr>
            <a:spLocks noGrp="1"/>
          </p:cNvSpPr>
          <p:nvPr>
            <p:ph type="body" sz="quarter" idx="26" hasCustomPrompt="1"/>
          </p:nvPr>
        </p:nvSpPr>
        <p:spPr>
          <a:xfrm>
            <a:off x="863600" y="6252538"/>
            <a:ext cx="7759793" cy="216765"/>
          </a:xfrm>
          <a:prstGeom prst="rect">
            <a:avLst/>
          </a:prstGeom>
        </p:spPr>
        <p:txBody>
          <a:bodyPr lIns="0" tIns="0" rIns="0" bIns="0" anchor="b"/>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067">
                <a:solidFill>
                  <a:schemeClr val="tx2"/>
                </a:solidFill>
                <a:latin typeface="Arial" panose="020B0604020202020204" pitchFamily="34" charset="0"/>
                <a:cs typeface="Arial" panose="020B0604020202020204" pitchFamily="34" charset="0"/>
              </a:defRPr>
            </a:lvl1pPr>
            <a:lvl2pPr marL="457189" indent="0">
              <a:buNone/>
              <a:defRPr sz="1333">
                <a:solidFill>
                  <a:schemeClr val="tx2"/>
                </a:solidFill>
                <a:latin typeface="Arial" panose="020B0604020202020204" pitchFamily="34" charset="0"/>
                <a:cs typeface="Arial" panose="020B0604020202020204" pitchFamily="34" charset="0"/>
              </a:defRPr>
            </a:lvl2pPr>
            <a:lvl3pPr marL="914377" indent="0">
              <a:buNone/>
              <a:defRPr sz="1333">
                <a:solidFill>
                  <a:schemeClr val="tx2"/>
                </a:solidFill>
                <a:latin typeface="Arial" panose="020B0604020202020204" pitchFamily="34" charset="0"/>
                <a:cs typeface="Arial" panose="020B0604020202020204" pitchFamily="34" charset="0"/>
              </a:defRPr>
            </a:lvl3pPr>
            <a:lvl4pPr marL="1371566" indent="0">
              <a:buNone/>
              <a:defRPr sz="1333">
                <a:solidFill>
                  <a:schemeClr val="tx2"/>
                </a:solidFill>
                <a:latin typeface="Arial" panose="020B0604020202020204" pitchFamily="34" charset="0"/>
                <a:cs typeface="Arial" panose="020B0604020202020204" pitchFamily="34" charset="0"/>
              </a:defRPr>
            </a:lvl4pPr>
            <a:lvl5pPr marL="1828754" indent="0">
              <a:buNone/>
              <a:defRPr sz="1333">
                <a:solidFill>
                  <a:schemeClr val="tx2"/>
                </a:solidFill>
                <a:latin typeface="Arial" panose="020B0604020202020204" pitchFamily="34" charset="0"/>
                <a:cs typeface="Arial" panose="020B0604020202020204" pitchFamily="34" charset="0"/>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Footnote goes here.</a:t>
            </a:r>
          </a:p>
        </p:txBody>
      </p:sp>
      <p:pic>
        <p:nvPicPr>
          <p:cNvPr id="25" name="Picture 24" descr="A picture containing food&#10;&#10;Description automatically generated">
            <a:extLst>
              <a:ext uri="{FF2B5EF4-FFF2-40B4-BE49-F238E27FC236}">
                <a16:creationId xmlns:a16="http://schemas.microsoft.com/office/drawing/2014/main" id="{8D35097E-1DE5-7C4C-A9B3-3A1800DAFB27}"/>
              </a:ext>
            </a:extLst>
          </p:cNvPr>
          <p:cNvPicPr>
            <a:picLocks noChangeAspect="1"/>
          </p:cNvPicPr>
          <p:nvPr userDrawn="1"/>
        </p:nvPicPr>
        <p:blipFill>
          <a:blip r:embed="rId3"/>
          <a:stretch>
            <a:fillRect/>
          </a:stretch>
        </p:blipFill>
        <p:spPr>
          <a:xfrm>
            <a:off x="10231969" y="5695694"/>
            <a:ext cx="1960032" cy="1384519"/>
          </a:xfrm>
          <a:prstGeom prst="rect">
            <a:avLst/>
          </a:prstGeom>
        </p:spPr>
      </p:pic>
    </p:spTree>
    <p:extLst>
      <p:ext uri="{BB962C8B-B14F-4D97-AF65-F5344CB8AC3E}">
        <p14:creationId xmlns:p14="http://schemas.microsoft.com/office/powerpoint/2010/main" val="74166097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2" y="274638"/>
            <a:ext cx="11127409" cy="927999"/>
          </a:xfrm>
          <a:prstGeom prst="rect">
            <a:avLst/>
          </a:prstGeom>
        </p:spPr>
        <p:txBody>
          <a:bodyPr lIns="0" anchor="b" anchorCtr="0"/>
          <a:lstStyle>
            <a:lvl1pPr>
              <a:lnSpc>
                <a:spcPts val="2400"/>
              </a:lnSpc>
              <a:defRPr>
                <a:solidFill>
                  <a:schemeClr val="accent1"/>
                </a:solidFill>
              </a:defRPr>
            </a:lvl1pPr>
          </a:lstStyle>
          <a:p>
            <a:r>
              <a:rPr lang="en-US"/>
              <a:t>Click to edit Master title style</a:t>
            </a:r>
          </a:p>
        </p:txBody>
      </p:sp>
      <p:sp>
        <p:nvSpPr>
          <p:cNvPr id="3" name="Content Placeholder 2"/>
          <p:cNvSpPr>
            <a:spLocks noGrp="1"/>
          </p:cNvSpPr>
          <p:nvPr>
            <p:ph idx="1"/>
          </p:nvPr>
        </p:nvSpPr>
        <p:spPr>
          <a:xfrm>
            <a:off x="508001" y="1600201"/>
            <a:ext cx="11093451" cy="4004691"/>
          </a:xfrm>
          <a:prstGeom prst="rect">
            <a:avLst/>
          </a:prstGeom>
        </p:spPr>
        <p:txBody>
          <a:bodyPr/>
          <a:lstStyle>
            <a:lvl1pPr>
              <a:buClr>
                <a:schemeClr val="accent1"/>
              </a:buClr>
              <a:defRPr/>
            </a:lvl1pPr>
            <a:lvl2pPr marL="349242" indent="-180970">
              <a:buClr>
                <a:schemeClr val="accent1"/>
              </a:buClr>
              <a:defRPr/>
            </a:lvl2pPr>
            <a:lvl3pPr marL="517512" indent="-168270">
              <a:buClr>
                <a:schemeClr val="accent1"/>
              </a:buClr>
              <a:defRPr/>
            </a:lvl3pPr>
            <a:lvl4pPr marL="685783" indent="-168270">
              <a:buClr>
                <a:schemeClr val="accent1"/>
              </a:buClr>
              <a:defRPr/>
            </a:lvl4pPr>
            <a:lvl5pPr marL="806431" indent="-120648">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CACADA9-C812-48D8-B8B9-E9A775436C3E}"/>
              </a:ext>
            </a:extLst>
          </p:cNvPr>
          <p:cNvSpPr>
            <a:spLocks noGrp="1"/>
          </p:cNvSpPr>
          <p:nvPr>
            <p:ph type="ftr" sz="quarter" idx="10"/>
          </p:nvPr>
        </p:nvSpPr>
        <p:spPr/>
        <p:txBody>
          <a:bodyPr/>
          <a:lstStyle>
            <a:lvl1pPr>
              <a:defRPr/>
            </a:lvl1pPr>
          </a:lstStyle>
          <a:p>
            <a:pPr>
              <a:defRPr/>
            </a:pPr>
            <a:r>
              <a:rPr lang="en-US"/>
              <a:t>GILEAD CONFIDENTIAL AND PROPRIETARY</a:t>
            </a:r>
          </a:p>
        </p:txBody>
      </p:sp>
      <p:sp>
        <p:nvSpPr>
          <p:cNvPr id="8" name="Slide Number Placeholder 5">
            <a:extLst>
              <a:ext uri="{FF2B5EF4-FFF2-40B4-BE49-F238E27FC236}">
                <a16:creationId xmlns:a16="http://schemas.microsoft.com/office/drawing/2014/main" id="{176AF96B-F142-47AB-A4A1-AD6EE21B5572}"/>
              </a:ext>
            </a:extLst>
          </p:cNvPr>
          <p:cNvSpPr>
            <a:spLocks noGrp="1"/>
          </p:cNvSpPr>
          <p:nvPr>
            <p:ph type="sldNum" sz="quarter" idx="11"/>
          </p:nvPr>
        </p:nvSpPr>
        <p:spPr/>
        <p:txBody>
          <a:bodyPr/>
          <a:lstStyle>
            <a:lvl1pPr>
              <a:defRPr smtClean="0"/>
            </a:lvl1pPr>
          </a:lstStyle>
          <a:p>
            <a:pPr>
              <a:defRPr/>
            </a:pPr>
            <a:fld id="{702BD659-9FDC-409B-A85B-D43EDDA21183}" type="slidenum">
              <a:rPr lang="en-US" altLang="en-US"/>
              <a:pPr>
                <a:defRPr/>
              </a:pPr>
              <a:t>‹#›</a:t>
            </a:fld>
            <a:endParaRPr lang="en-US" altLang="en-US"/>
          </a:p>
        </p:txBody>
      </p:sp>
    </p:spTree>
    <p:extLst>
      <p:ext uri="{BB962C8B-B14F-4D97-AF65-F5344CB8AC3E}">
        <p14:creationId xmlns:p14="http://schemas.microsoft.com/office/powerpoint/2010/main" val="1983281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1193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amp; 2 Columns_GLPG">
    <p:spTree>
      <p:nvGrpSpPr>
        <p:cNvPr id="1" name=""/>
        <p:cNvGrpSpPr/>
        <p:nvPr/>
      </p:nvGrpSpPr>
      <p:grpSpPr>
        <a:xfrm>
          <a:off x="0" y="0"/>
          <a:ext cx="0" cy="0"/>
          <a:chOff x="0" y="0"/>
          <a:chExt cx="0" cy="0"/>
        </a:xfrm>
      </p:grpSpPr>
      <p:sp>
        <p:nvSpPr>
          <p:cNvPr id="2" name="Title 1"/>
          <p:cNvSpPr>
            <a:spLocks noGrp="1"/>
          </p:cNvSpPr>
          <p:nvPr>
            <p:ph type="title"/>
          </p:nvPr>
        </p:nvSpPr>
        <p:spPr>
          <a:xfrm>
            <a:off x="729379" y="260650"/>
            <a:ext cx="10810629" cy="1296987"/>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745488" y="1773238"/>
            <a:ext cx="5308600" cy="4343400"/>
          </a:xfrm>
        </p:spPr>
        <p:txBody>
          <a:bodyPr/>
          <a:lstStyle>
            <a:lvl2pPr marL="692117" indent="-295261" defTabSz="809961">
              <a:buFont typeface="Wingdings" panose="05000000000000000000" pitchFamily="2" charset="2"/>
              <a:buChar char="Ø"/>
              <a:tabLst>
                <a:tab pos="899957" algn="l"/>
                <a:tab pos="1439931" algn="l"/>
              </a:tabLst>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41659" y="1773238"/>
            <a:ext cx="5310554" cy="4343400"/>
          </a:xfrm>
        </p:spPr>
        <p:txBody>
          <a:bodyPr/>
          <a:lstStyle>
            <a:lvl2pPr marL="692117" indent="-295261">
              <a:buFont typeface="Wingdings" panose="05000000000000000000" pitchFamily="2" charset="2"/>
              <a:buChar char="Ø"/>
              <a:defRPr/>
            </a:lvl2pPr>
            <a:lvl3pPr marL="1030239" indent="-223827">
              <a:buFont typeface="Wingdings" panose="05000000000000000000" pitchFamily="2" charset="2"/>
              <a:buChar char="§"/>
              <a:defRPr/>
            </a:lvl3pPr>
            <a:lvl4pPr marL="1441381" indent="-231764">
              <a:buFont typeface="Wingdings" panose="05000000000000000000" pitchFamily="2" charset="2"/>
              <a:buChar char="ü"/>
              <a:defRPr/>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13178753"/>
      </p:ext>
    </p:extLst>
  </p:cSld>
  <p:clrMapOvr>
    <a:masterClrMapping/>
  </p:clrMapOvr>
  <p:transition>
    <p:wipe dir="d"/>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_Green_Title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162862" name="Rectangle 46"/>
          <p:cNvSpPr>
            <a:spLocks noGrp="1" noChangeArrowheads="1"/>
          </p:cNvSpPr>
          <p:nvPr>
            <p:ph type="ctrTitle"/>
          </p:nvPr>
        </p:nvSpPr>
        <p:spPr>
          <a:xfrm>
            <a:off x="157035" y="3040860"/>
            <a:ext cx="11869206" cy="776287"/>
          </a:xfrm>
        </p:spPr>
        <p:txBody>
          <a:bodyPr tIns="45720" bIns="45720" anchor="ctr"/>
          <a:lstStyle>
            <a:lvl1pPr algn="ctr">
              <a:defRPr sz="4200">
                <a:solidFill>
                  <a:srgbClr val="F58800"/>
                </a:solidFill>
              </a:defRPr>
            </a:lvl1pPr>
          </a:lstStyle>
          <a:p>
            <a:r>
              <a:rPr lang="en-US"/>
              <a:t>Click to edit Master title style</a:t>
            </a:r>
          </a:p>
        </p:txBody>
      </p:sp>
      <p:pic>
        <p:nvPicPr>
          <p:cNvPr id="8" name="Picture 1"/>
          <p:cNvPicPr>
            <a:picLocks noChangeAspect="1"/>
          </p:cNvPicPr>
          <p:nvPr userDrawn="1"/>
        </p:nvPicPr>
        <p:blipFill rotWithShape="1">
          <a:blip r:embed="rId2">
            <a:alphaModFix amt="16000"/>
          </a:blip>
          <a:srcRect l="7692" t="27780" r="8073" b="19481"/>
          <a:stretch/>
        </p:blipFill>
        <p:spPr>
          <a:xfrm>
            <a:off x="24409" y="752856"/>
            <a:ext cx="12099939" cy="2246376"/>
          </a:xfrm>
          <a:prstGeom prst="rect">
            <a:avLst/>
          </a:prstGeom>
        </p:spPr>
      </p:pic>
      <p:sp>
        <p:nvSpPr>
          <p:cNvPr id="9" name="Text Placeholder 8"/>
          <p:cNvSpPr>
            <a:spLocks noGrp="1"/>
          </p:cNvSpPr>
          <p:nvPr>
            <p:ph type="body" sz="quarter" idx="10"/>
          </p:nvPr>
        </p:nvSpPr>
        <p:spPr>
          <a:xfrm>
            <a:off x="2224429" y="4708390"/>
            <a:ext cx="7743145" cy="535215"/>
          </a:xfrm>
        </p:spPr>
        <p:txBody>
          <a:bodyPr anchor="ctr"/>
          <a:lstStyle>
            <a:lvl1pPr marL="0" indent="0" algn="ctr">
              <a:buNone/>
              <a:defRPr baseline="0">
                <a:solidFill>
                  <a:schemeClr val="bg1"/>
                </a:solidFill>
              </a:defRPr>
            </a:lvl1pPr>
          </a:lstStyle>
          <a:p>
            <a:pPr lvl="0"/>
            <a:r>
              <a:rPr lang="en-US"/>
              <a:t>Edit Master text styles</a:t>
            </a:r>
          </a:p>
        </p:txBody>
      </p:sp>
      <p:sp>
        <p:nvSpPr>
          <p:cNvPr id="12" name="Text Placeholder 8"/>
          <p:cNvSpPr>
            <a:spLocks noGrp="1"/>
          </p:cNvSpPr>
          <p:nvPr>
            <p:ph type="body" sz="quarter" idx="11"/>
          </p:nvPr>
        </p:nvSpPr>
        <p:spPr>
          <a:xfrm>
            <a:off x="2220067" y="6226392"/>
            <a:ext cx="7743145" cy="535215"/>
          </a:xfrm>
        </p:spPr>
        <p:txBody>
          <a:bodyPr anchor="ctr"/>
          <a:lstStyle>
            <a:lvl1pPr marL="0" indent="0" algn="ctr">
              <a:buNone/>
              <a:defRPr sz="1600" i="1"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213590976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mp; 2 Columns_GLP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875132"/>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Green_Title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162862" name="Rectangle 46"/>
          <p:cNvSpPr>
            <a:spLocks noGrp="1" noChangeArrowheads="1"/>
          </p:cNvSpPr>
          <p:nvPr>
            <p:ph type="ctrTitle"/>
          </p:nvPr>
        </p:nvSpPr>
        <p:spPr>
          <a:xfrm>
            <a:off x="157035" y="3040860"/>
            <a:ext cx="11869206" cy="776287"/>
          </a:xfrm>
        </p:spPr>
        <p:txBody>
          <a:bodyPr tIns="45720" bIns="45720" anchor="ctr"/>
          <a:lstStyle>
            <a:lvl1pPr algn="ctr">
              <a:defRPr sz="4200">
                <a:solidFill>
                  <a:srgbClr val="F58800"/>
                </a:solidFill>
              </a:defRPr>
            </a:lvl1pPr>
          </a:lstStyle>
          <a:p>
            <a:r>
              <a:rPr lang="en-US"/>
              <a:t>Click to edit Master title style</a:t>
            </a:r>
          </a:p>
        </p:txBody>
      </p:sp>
      <p:pic>
        <p:nvPicPr>
          <p:cNvPr id="8" name="Picture 1"/>
          <p:cNvPicPr>
            <a:picLocks noChangeAspect="1"/>
          </p:cNvPicPr>
          <p:nvPr userDrawn="1"/>
        </p:nvPicPr>
        <p:blipFill rotWithShape="1">
          <a:blip r:embed="rId2">
            <a:alphaModFix amt="16000"/>
          </a:blip>
          <a:srcRect l="7692" t="27780" r="8073" b="19481"/>
          <a:stretch/>
        </p:blipFill>
        <p:spPr>
          <a:xfrm>
            <a:off x="24409" y="752856"/>
            <a:ext cx="12099939" cy="2246376"/>
          </a:xfrm>
          <a:prstGeom prst="rect">
            <a:avLst/>
          </a:prstGeom>
        </p:spPr>
      </p:pic>
      <p:sp>
        <p:nvSpPr>
          <p:cNvPr id="9" name="Text Placeholder 8"/>
          <p:cNvSpPr>
            <a:spLocks noGrp="1"/>
          </p:cNvSpPr>
          <p:nvPr>
            <p:ph type="body" sz="quarter" idx="10"/>
          </p:nvPr>
        </p:nvSpPr>
        <p:spPr>
          <a:xfrm>
            <a:off x="2224429" y="4708390"/>
            <a:ext cx="7743145" cy="535215"/>
          </a:xfrm>
        </p:spPr>
        <p:txBody>
          <a:bodyPr anchor="ctr"/>
          <a:lstStyle>
            <a:lvl1pPr marL="0" indent="0" algn="ctr">
              <a:buNone/>
              <a:defRPr baseline="0">
                <a:solidFill>
                  <a:schemeClr val="bg1"/>
                </a:solidFill>
              </a:defRPr>
            </a:lvl1pPr>
          </a:lstStyle>
          <a:p>
            <a:pPr lvl="0"/>
            <a:r>
              <a:rPr lang="en-US"/>
              <a:t>Edit Master text styles</a:t>
            </a:r>
          </a:p>
        </p:txBody>
      </p:sp>
      <p:sp>
        <p:nvSpPr>
          <p:cNvPr id="12" name="Text Placeholder 8"/>
          <p:cNvSpPr>
            <a:spLocks noGrp="1"/>
          </p:cNvSpPr>
          <p:nvPr>
            <p:ph type="body" sz="quarter" idx="11"/>
          </p:nvPr>
        </p:nvSpPr>
        <p:spPr>
          <a:xfrm>
            <a:off x="2220067" y="6226392"/>
            <a:ext cx="7743145" cy="535215"/>
          </a:xfrm>
        </p:spPr>
        <p:txBody>
          <a:bodyPr anchor="ctr"/>
          <a:lstStyle>
            <a:lvl1pPr marL="0" indent="0" algn="ctr">
              <a:buNone/>
              <a:defRPr sz="1600" i="1"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195336922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Green_Basic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sp>
        <p:nvSpPr>
          <p:cNvPr id="5" name="Text Box 19"/>
          <p:cNvSpPr txBox="1">
            <a:spLocks noChangeArrowheads="1"/>
          </p:cNvSpPr>
          <p:nvPr/>
        </p:nvSpPr>
        <p:spPr bwMode="auto">
          <a:xfrm>
            <a:off x="5627080" y="6400805"/>
            <a:ext cx="937846" cy="461665"/>
          </a:xfrm>
          <a:prstGeom prst="rect">
            <a:avLst/>
          </a:prstGeom>
          <a:noFill/>
          <a:ln w="9525">
            <a:noFill/>
            <a:miter lim="800000"/>
            <a:headEnd/>
            <a:tailEnd/>
          </a:ln>
          <a:effectLst/>
        </p:spPr>
        <p:txBody>
          <a:bodyPr>
            <a:spAutoFit/>
          </a:bodyPr>
          <a:lstStyle/>
          <a:p>
            <a:pPr eaLnBrk="0" hangingPunct="0">
              <a:spcBef>
                <a:spcPct val="50000"/>
              </a:spcBef>
              <a:defRPr/>
            </a:pPr>
            <a:endParaRPr lang="en-US" sz="2400" b="1">
              <a:latin typeface="Times" pitchFamily="-107" charset="0"/>
              <a:ea typeface="+mn-ea"/>
            </a:endParaRPr>
          </a:p>
        </p:txBody>
      </p:sp>
      <p:sp>
        <p:nvSpPr>
          <p:cNvPr id="8" name="Content Placeholder 2"/>
          <p:cNvSpPr>
            <a:spLocks noGrp="1"/>
          </p:cNvSpPr>
          <p:nvPr>
            <p:ph idx="1"/>
          </p:nvPr>
        </p:nvSpPr>
        <p:spPr>
          <a:xfrm>
            <a:off x="745489" y="1773238"/>
            <a:ext cx="10806722" cy="4343400"/>
          </a:xfrm>
        </p:spPr>
        <p:txBody>
          <a:bodyPr/>
          <a:lstStyle>
            <a:lvl1pPr marL="342900" indent="-342900">
              <a:buClr>
                <a:schemeClr val="accent1"/>
              </a:buClr>
              <a:buFont typeface="Arial" panose="020B0604020202020204" pitchFamily="34" charset="0"/>
              <a:buChar char="•"/>
              <a:defRPr>
                <a:solidFill>
                  <a:schemeClr val="bg1"/>
                </a:solidFill>
              </a:defRPr>
            </a:lvl1pPr>
            <a:lvl2pPr marL="692117" indent="-295261">
              <a:buClr>
                <a:schemeClr val="accent1"/>
              </a:buClr>
              <a:buSzPct val="110000"/>
              <a:buFont typeface="Wingdings" panose="05000000000000000000" pitchFamily="2" charset="2"/>
              <a:buChar char="Ø"/>
              <a:defRPr baseline="0">
                <a:solidFill>
                  <a:schemeClr val="bg1"/>
                </a:solidFill>
                <a:latin typeface="Tahoma" pitchFamily="34" charset="0"/>
              </a:defRPr>
            </a:lvl2pPr>
            <a:lvl3pPr marL="1030239" indent="-223827">
              <a:buClr>
                <a:schemeClr val="accent1"/>
              </a:buClr>
              <a:buSzPct val="110000"/>
              <a:buFont typeface="Wingdings" panose="05000000000000000000" pitchFamily="2" charset="2"/>
              <a:buChar char="§"/>
              <a:defRPr>
                <a:solidFill>
                  <a:schemeClr val="bg1"/>
                </a:solidFill>
              </a:defRPr>
            </a:lvl3pPr>
            <a:lvl4pPr marL="1441381" indent="-231764">
              <a:buClr>
                <a:schemeClr val="accent1"/>
              </a:buClr>
              <a:buSzPct val="110000"/>
              <a:buFont typeface="Wingdings" panose="05000000000000000000" pitchFamily="2" charset="2"/>
              <a:buChar char="ü"/>
              <a:defRPr>
                <a:solidFill>
                  <a:schemeClr val="bg1"/>
                </a:solidFill>
              </a:defRPr>
            </a:lvl4pPr>
            <a:lvl5pPr marL="1795376" indent="0">
              <a:buClr>
                <a:schemeClr val="accent1"/>
              </a:buClr>
              <a:buFont typeface="Arial" charse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2"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1" name="TextBox 10">
            <a:extLst>
              <a:ext uri="{FF2B5EF4-FFF2-40B4-BE49-F238E27FC236}">
                <a16:creationId xmlns:a16="http://schemas.microsoft.com/office/drawing/2014/main" id="{0490F5DC-3EAB-5B4E-B0DA-7E2098313112}"/>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72653DE0-B73D-F04F-9303-30C700D38993}"/>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2663079015"/>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11" name="Title 1"/>
          <p:cNvSpPr>
            <a:spLocks noGrp="1"/>
          </p:cNvSpPr>
          <p:nvPr>
            <p:ph type="title"/>
          </p:nvPr>
        </p:nvSpPr>
        <p:spPr>
          <a:xfrm>
            <a:off x="741584" y="260649"/>
            <a:ext cx="10810627" cy="1374476"/>
          </a:xfrm>
        </p:spPr>
        <p:txBody>
          <a:bodyPr/>
          <a:lstStyle>
            <a:lvl1pPr>
              <a:defRPr>
                <a:solidFill>
                  <a:schemeClr val="bg1"/>
                </a:solidFill>
              </a:defRPr>
            </a:lvl1pPr>
          </a:lstStyle>
          <a:p>
            <a:r>
              <a:rPr lang="en-US"/>
              <a:t>Click to edit Master title style</a:t>
            </a:r>
          </a:p>
        </p:txBody>
      </p:sp>
      <p:sp>
        <p:nvSpPr>
          <p:cNvPr id="12" name="TextBox 11">
            <a:extLst>
              <a:ext uri="{FF2B5EF4-FFF2-40B4-BE49-F238E27FC236}">
                <a16:creationId xmlns:a16="http://schemas.microsoft.com/office/drawing/2014/main" id="{024104EB-A837-AD48-9132-CE83F3F81A1D}"/>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3" name="TextBox 12">
            <a:extLst>
              <a:ext uri="{FF2B5EF4-FFF2-40B4-BE49-F238E27FC236}">
                <a16:creationId xmlns:a16="http://schemas.microsoft.com/office/drawing/2014/main" id="{0F5ACF1B-34EB-A74F-86CE-180ADC05D5CC}"/>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1530115386"/>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Green_Empty_slide">
    <p:spTree>
      <p:nvGrpSpPr>
        <p:cNvPr id="1" name=""/>
        <p:cNvGrpSpPr/>
        <p:nvPr/>
      </p:nvGrpSpPr>
      <p:grpSpPr>
        <a:xfrm>
          <a:off x="0" y="0"/>
          <a:ext cx="0" cy="0"/>
          <a:chOff x="0" y="0"/>
          <a:chExt cx="0" cy="0"/>
        </a:xfrm>
      </p:grpSpPr>
      <p:sp>
        <p:nvSpPr>
          <p:cNvPr id="10" name="Rectangle 9"/>
          <p:cNvSpPr/>
          <p:nvPr userDrawn="1"/>
        </p:nvSpPr>
        <p:spPr bwMode="auto">
          <a:xfrm>
            <a:off x="0" y="0"/>
            <a:ext cx="12192000"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7"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a:ln>
                <a:noFill/>
              </a:ln>
              <a:solidFill>
                <a:schemeClr val="tx1"/>
              </a:solidFill>
              <a:effectLst/>
              <a:latin typeface="Tahoma" pitchFamily="-107" charset="0"/>
            </a:endParaRPr>
          </a:p>
        </p:txBody>
      </p:sp>
      <p:sp>
        <p:nvSpPr>
          <p:cNvPr id="4" name="Rectangle 7"/>
          <p:cNvSpPr>
            <a:spLocks noChangeArrowheads="1"/>
          </p:cNvSpPr>
          <p:nvPr/>
        </p:nvSpPr>
        <p:spPr bwMode="auto">
          <a:xfrm>
            <a:off x="5146431" y="2624143"/>
            <a:ext cx="12192000" cy="461665"/>
          </a:xfrm>
          <a:prstGeom prst="rect">
            <a:avLst/>
          </a:prstGeom>
          <a:noFill/>
          <a:ln w="9525">
            <a:noFill/>
            <a:miter lim="800000"/>
            <a:headEnd/>
            <a:tailEnd/>
          </a:ln>
          <a:effectLst/>
        </p:spPr>
        <p:txBody>
          <a:bodyPr>
            <a:spAutoFit/>
          </a:bodyPr>
          <a:lstStyle/>
          <a:p>
            <a:pPr eaLnBrk="0" hangingPunct="0">
              <a:defRPr/>
            </a:pPr>
            <a:endParaRPr lang="en-US" sz="2400">
              <a:latin typeface="Tahoma" pitchFamily="-107" charset="0"/>
              <a:ea typeface="+mn-ea"/>
            </a:endParaRPr>
          </a:p>
        </p:txBody>
      </p:sp>
      <p:pic>
        <p:nvPicPr>
          <p:cNvPr id="17"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94695" y="6302649"/>
            <a:ext cx="1853003" cy="549445"/>
          </a:xfrm>
          <a:prstGeom prst="rect">
            <a:avLst/>
          </a:prstGeom>
          <a:noFill/>
        </p:spPr>
      </p:pic>
      <p:pic>
        <p:nvPicPr>
          <p:cNvPr id="18" name="Afbeelding 17" descr="Greyfish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sp>
        <p:nvSpPr>
          <p:cNvPr id="9" name="TextBox 8">
            <a:extLst>
              <a:ext uri="{FF2B5EF4-FFF2-40B4-BE49-F238E27FC236}">
                <a16:creationId xmlns:a16="http://schemas.microsoft.com/office/drawing/2014/main" id="{A72082E4-E715-C743-88D4-C51EBEE31189}"/>
              </a:ext>
            </a:extLst>
          </p:cNvPr>
          <p:cNvSpPr txBox="1"/>
          <p:nvPr userDrawn="1"/>
        </p:nvSpPr>
        <p:spPr>
          <a:xfrm>
            <a:off x="3644624" y="6415802"/>
            <a:ext cx="850799" cy="246221"/>
          </a:xfrm>
          <a:prstGeom prst="rect">
            <a:avLst/>
          </a:prstGeom>
          <a:noFill/>
        </p:spPr>
        <p:txBody>
          <a:bodyPr wrap="none" rtlCol="0">
            <a:spAutoFit/>
          </a:bodyPr>
          <a:lstStyle/>
          <a:p>
            <a:r>
              <a:rPr lang="en-US" sz="1000" i="1">
                <a:solidFill>
                  <a:schemeClr val="bg1"/>
                </a:solidFill>
              </a:rPr>
              <a:t>Confidential</a:t>
            </a:r>
          </a:p>
        </p:txBody>
      </p:sp>
      <p:sp>
        <p:nvSpPr>
          <p:cNvPr id="11" name="TextBox 10">
            <a:extLst>
              <a:ext uri="{FF2B5EF4-FFF2-40B4-BE49-F238E27FC236}">
                <a16:creationId xmlns:a16="http://schemas.microsoft.com/office/drawing/2014/main" id="{A4A82A5B-9473-B24C-991C-C1D5B90D1406}"/>
              </a:ext>
            </a:extLst>
          </p:cNvPr>
          <p:cNvSpPr txBox="1"/>
          <p:nvPr userDrawn="1"/>
        </p:nvSpPr>
        <p:spPr>
          <a:xfrm>
            <a:off x="730504" y="6426132"/>
            <a:ext cx="377419" cy="246221"/>
          </a:xfrm>
          <a:prstGeom prst="rect">
            <a:avLst/>
          </a:prstGeom>
          <a:noFill/>
        </p:spPr>
        <p:txBody>
          <a:bodyPr wrap="none" rtlCol="0">
            <a:spAutoFit/>
          </a:bodyPr>
          <a:lstStyle/>
          <a:p>
            <a:pPr algn="l"/>
            <a:fld id="{8CFFD4E7-3BFC-1544-B4F6-A337AEB79EB7}" type="slidenum">
              <a:rPr lang="en-US" sz="1000" i="1" smtClean="0">
                <a:solidFill>
                  <a:schemeClr val="bg1"/>
                </a:solidFill>
              </a:rPr>
              <a:t>‹#›</a:t>
            </a:fld>
            <a:endParaRPr lang="en-US" sz="1000" i="1">
              <a:solidFill>
                <a:schemeClr val="bg1"/>
              </a:solidFill>
            </a:endParaRPr>
          </a:p>
        </p:txBody>
      </p:sp>
    </p:spTree>
    <p:extLst>
      <p:ext uri="{BB962C8B-B14F-4D97-AF65-F5344CB8AC3E}">
        <p14:creationId xmlns:p14="http://schemas.microsoft.com/office/powerpoint/2010/main" val="907930331"/>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theme" Target="../theme/theme2.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nvPr>
        </p:nvGraphicFramePr>
        <p:xfrm>
          <a:off x="1959" y="1594"/>
          <a:ext cx="1953" cy="1587"/>
        </p:xfrm>
        <a:graphic>
          <a:graphicData uri="http://schemas.openxmlformats.org/presentationml/2006/ole">
            <mc:AlternateContent xmlns:mc="http://schemas.openxmlformats.org/markup-compatibility/2006">
              <mc:Choice xmlns:v="urn:schemas-microsoft-com:vml" Requires="v">
                <p:oleObj name="think-cell Slide" r:id="rId18" imgW="519" imgH="520" progId="TCLayout.ActiveDocument.1">
                  <p:embed/>
                </p:oleObj>
              </mc:Choice>
              <mc:Fallback>
                <p:oleObj name="think-cell Slide" r:id="rId18" imgW="519" imgH="520" progId="TCLayout.ActiveDocument.1">
                  <p:embed/>
                  <p:pic>
                    <p:nvPicPr>
                      <p:cNvPr id="2" name="Object 1" hidden="1"/>
                      <p:cNvPicPr/>
                      <p:nvPr/>
                    </p:nvPicPr>
                    <p:blipFill>
                      <a:blip r:embed="rId19"/>
                      <a:stretch>
                        <a:fillRect/>
                      </a:stretch>
                    </p:blipFill>
                    <p:spPr>
                      <a:xfrm>
                        <a:off x="1959" y="1594"/>
                        <a:ext cx="1953" cy="1587"/>
                      </a:xfrm>
                      <a:prstGeom prst="rect">
                        <a:avLst/>
                      </a:prstGeom>
                    </p:spPr>
                  </p:pic>
                </p:oleObj>
              </mc:Fallback>
            </mc:AlternateContent>
          </a:graphicData>
        </a:graphic>
      </p:graphicFrame>
      <p:sp>
        <p:nvSpPr>
          <p:cNvPr id="1029" name="Rectangle 4"/>
          <p:cNvSpPr>
            <a:spLocks noGrp="1" noChangeArrowheads="1"/>
          </p:cNvSpPr>
          <p:nvPr>
            <p:ph type="body" idx="1"/>
          </p:nvPr>
        </p:nvSpPr>
        <p:spPr bwMode="auto">
          <a:xfrm>
            <a:off x="745489" y="1773238"/>
            <a:ext cx="10806722"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First level</a:t>
            </a:r>
          </a:p>
          <a:p>
            <a:pPr lvl="1"/>
            <a:r>
              <a:rPr lang="en-US"/>
              <a:t>second level</a:t>
            </a:r>
          </a:p>
          <a:p>
            <a:pPr lvl="1"/>
            <a:endParaRPr lang="en-US"/>
          </a:p>
          <a:p>
            <a:pPr lvl="2"/>
            <a:endParaRPr lang="en-US"/>
          </a:p>
        </p:txBody>
      </p:sp>
      <p:sp>
        <p:nvSpPr>
          <p:cNvPr id="15" name="Rectangle 3"/>
          <p:cNvSpPr>
            <a:spLocks noGrp="1" noChangeArrowheads="1"/>
          </p:cNvSpPr>
          <p:nvPr>
            <p:ph type="title"/>
          </p:nvPr>
        </p:nvSpPr>
        <p:spPr bwMode="auto">
          <a:xfrm>
            <a:off x="741584" y="260649"/>
            <a:ext cx="10623061" cy="1374476"/>
          </a:xfrm>
          <a:prstGeom prst="rect">
            <a:avLst/>
          </a:prstGeom>
          <a:noFill/>
          <a:ln w="9525">
            <a:noFill/>
            <a:miter lim="800000"/>
            <a:headEnd/>
            <a:tailEnd/>
          </a:ln>
        </p:spPr>
        <p:txBody>
          <a:bodyPr vert="horz" wrap="square" lIns="91440" tIns="18000" rIns="91440" bIns="0" numCol="1" anchor="t" anchorCtr="0" compatLnSpc="1">
            <a:prstTxWarp prst="textNoShape">
              <a:avLst/>
            </a:prstTxWarp>
          </a:bodyPr>
          <a:lstStyle/>
          <a:p>
            <a:pPr lvl="0"/>
            <a:r>
              <a:rPr lang="en-US"/>
              <a:t>Slide title (36 pt.)</a:t>
            </a:r>
          </a:p>
        </p:txBody>
      </p:sp>
      <p:pic>
        <p:nvPicPr>
          <p:cNvPr id="22" name="Afbeelding 21" descr="Greyfish_m.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6295" y="448350"/>
            <a:ext cx="601957" cy="288907"/>
          </a:xfrm>
          <a:prstGeom prst="rect">
            <a:avLst/>
          </a:prstGeom>
        </p:spPr>
      </p:pic>
      <p:pic>
        <p:nvPicPr>
          <p:cNvPr id="24" name="Afbeelding 11"/>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auto">
          <a:xfrm>
            <a:off x="10451943" y="6446838"/>
            <a:ext cx="1537094"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27072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wipe dir="d"/>
  </p:transition>
  <p:hf sldNum="0" hdr="0" ftr="0" dt="0"/>
  <p:txStyles>
    <p:titleStyle>
      <a:lvl1pPr algn="l" rtl="0" eaLnBrk="1" fontAlgn="base" hangingPunct="1">
        <a:spcBef>
          <a:spcPct val="0"/>
        </a:spcBef>
        <a:spcAft>
          <a:spcPct val="0"/>
        </a:spcAft>
        <a:defRPr sz="3600" b="1">
          <a:solidFill>
            <a:schemeClr val="tx2"/>
          </a:solidFill>
          <a:latin typeface="+mj-lt"/>
          <a:ea typeface="ＭＳ Ｐゴシック" pitchFamily="-107" charset="-128"/>
          <a:cs typeface="ＭＳ Ｐゴシック" pitchFamily="-107" charset="-128"/>
        </a:defRPr>
      </a:lvl1pPr>
      <a:lvl2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2pPr>
      <a:lvl3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3pPr>
      <a:lvl4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4pPr>
      <a:lvl5pPr algn="l" rtl="0" eaLnBrk="1" fontAlgn="base" hangingPunct="1">
        <a:spcBef>
          <a:spcPct val="0"/>
        </a:spcBef>
        <a:spcAft>
          <a:spcPct val="0"/>
        </a:spcAft>
        <a:defRPr sz="4000">
          <a:solidFill>
            <a:srgbClr val="015C55"/>
          </a:solidFill>
          <a:latin typeface="Tahoma" pitchFamily="-107" charset="0"/>
          <a:ea typeface="ＭＳ Ｐゴシック" pitchFamily="-107" charset="-128"/>
          <a:cs typeface="ＭＳ Ｐゴシック" pitchFamily="-107" charset="-128"/>
        </a:defRPr>
      </a:lvl5pPr>
      <a:lvl6pPr marL="457178" algn="l" rtl="0" eaLnBrk="1" fontAlgn="base" hangingPunct="1">
        <a:spcBef>
          <a:spcPct val="0"/>
        </a:spcBef>
        <a:spcAft>
          <a:spcPct val="0"/>
        </a:spcAft>
        <a:defRPr sz="4000">
          <a:solidFill>
            <a:srgbClr val="015C55"/>
          </a:solidFill>
          <a:latin typeface="Tahoma" pitchFamily="-107" charset="0"/>
        </a:defRPr>
      </a:lvl6pPr>
      <a:lvl7pPr marL="914357" algn="l" rtl="0" eaLnBrk="1" fontAlgn="base" hangingPunct="1">
        <a:spcBef>
          <a:spcPct val="0"/>
        </a:spcBef>
        <a:spcAft>
          <a:spcPct val="0"/>
        </a:spcAft>
        <a:defRPr sz="4000">
          <a:solidFill>
            <a:srgbClr val="015C55"/>
          </a:solidFill>
          <a:latin typeface="Tahoma" pitchFamily="-107" charset="0"/>
        </a:defRPr>
      </a:lvl7pPr>
      <a:lvl8pPr marL="1371534" algn="l" rtl="0" eaLnBrk="1" fontAlgn="base" hangingPunct="1">
        <a:spcBef>
          <a:spcPct val="0"/>
        </a:spcBef>
        <a:spcAft>
          <a:spcPct val="0"/>
        </a:spcAft>
        <a:defRPr sz="4000">
          <a:solidFill>
            <a:srgbClr val="015C55"/>
          </a:solidFill>
          <a:latin typeface="Tahoma" pitchFamily="-107" charset="0"/>
        </a:defRPr>
      </a:lvl8pPr>
      <a:lvl9pPr marL="1828713" algn="l" rtl="0" eaLnBrk="1" fontAlgn="base" hangingPunct="1">
        <a:spcBef>
          <a:spcPct val="0"/>
        </a:spcBef>
        <a:spcAft>
          <a:spcPct val="0"/>
        </a:spcAft>
        <a:defRPr sz="4000">
          <a:solidFill>
            <a:srgbClr val="015C55"/>
          </a:solidFill>
          <a:latin typeface="Tahoma" pitchFamily="-107" charset="0"/>
        </a:defRPr>
      </a:lvl9pPr>
    </p:titleStyle>
    <p:body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7" algn="l" defTabSz="457178" rtl="0" eaLnBrk="1" latinLnBrk="0" hangingPunct="1">
        <a:defRPr sz="1800" kern="1200">
          <a:solidFill>
            <a:schemeClr val="tx1"/>
          </a:solidFill>
          <a:latin typeface="+mn-lt"/>
          <a:ea typeface="+mn-ea"/>
          <a:cs typeface="+mn-cs"/>
        </a:defRPr>
      </a:lvl3pPr>
      <a:lvl4pPr marL="1371534" algn="l" defTabSz="457178" rtl="0" eaLnBrk="1" latinLnBrk="0" hangingPunct="1">
        <a:defRPr sz="1800" kern="1200">
          <a:solidFill>
            <a:schemeClr val="tx1"/>
          </a:solidFill>
          <a:latin typeface="+mn-lt"/>
          <a:ea typeface="+mn-ea"/>
          <a:cs typeface="+mn-cs"/>
        </a:defRPr>
      </a:lvl4pPr>
      <a:lvl5pPr marL="1828713" algn="l" defTabSz="457178" rtl="0" eaLnBrk="1" latinLnBrk="0" hangingPunct="1">
        <a:defRPr sz="1800" kern="1200">
          <a:solidFill>
            <a:schemeClr val="tx1"/>
          </a:solidFill>
          <a:latin typeface="+mn-lt"/>
          <a:ea typeface="+mn-ea"/>
          <a:cs typeface="+mn-cs"/>
        </a:defRPr>
      </a:lvl5pPr>
      <a:lvl6pPr marL="2285891" algn="l" defTabSz="457178" rtl="0" eaLnBrk="1" latinLnBrk="0" hangingPunct="1">
        <a:defRPr sz="1800" kern="1200">
          <a:solidFill>
            <a:schemeClr val="tx1"/>
          </a:solidFill>
          <a:latin typeface="+mn-lt"/>
          <a:ea typeface="+mn-ea"/>
          <a:cs typeface="+mn-cs"/>
        </a:defRPr>
      </a:lvl6pPr>
      <a:lvl7pPr marL="2743069" algn="l" defTabSz="457178" rtl="0" eaLnBrk="1" latinLnBrk="0" hangingPunct="1">
        <a:defRPr sz="1800" kern="1200">
          <a:solidFill>
            <a:schemeClr val="tx1"/>
          </a:solidFill>
          <a:latin typeface="+mn-lt"/>
          <a:ea typeface="+mn-ea"/>
          <a:cs typeface="+mn-cs"/>
        </a:defRPr>
      </a:lvl7pPr>
      <a:lvl8pPr marL="3200248" algn="l" defTabSz="457178" rtl="0" eaLnBrk="1" latinLnBrk="0" hangingPunct="1">
        <a:defRPr sz="1800" kern="1200">
          <a:solidFill>
            <a:schemeClr val="tx1"/>
          </a:solidFill>
          <a:latin typeface="+mn-lt"/>
          <a:ea typeface="+mn-ea"/>
          <a:cs typeface="+mn-cs"/>
        </a:defRPr>
      </a:lvl8pPr>
      <a:lvl9pPr marL="3657426" algn="l" defTabSz="4571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Date Placeholder 3">
            <a:extLst>
              <a:ext uri="{FF2B5EF4-FFF2-40B4-BE49-F238E27FC236}">
                <a16:creationId xmlns:a16="http://schemas.microsoft.com/office/drawing/2014/main" id="{6BD022E9-1AF0-D441-89FB-E4108D4E6B0E}"/>
              </a:ext>
            </a:extLst>
          </p:cNvPr>
          <p:cNvSpPr>
            <a:spLocks noGrp="1"/>
          </p:cNvSpPr>
          <p:nvPr>
            <p:ph type="dt" sz="half" idx="2"/>
          </p:nvPr>
        </p:nvSpPr>
        <p:spPr>
          <a:xfrm>
            <a:off x="874867" y="6213310"/>
            <a:ext cx="7141347" cy="325604"/>
          </a:xfrm>
          <a:prstGeom prst="rect">
            <a:avLst/>
          </a:prstGeom>
        </p:spPr>
        <p:txBody>
          <a:bodyPr lIns="0" tIns="0" rIns="0" bIns="0" anchor="b"/>
          <a:lstStyle>
            <a:lvl1pPr marL="0" marR="0" indent="0" algn="l" defTabSz="914377" rtl="0" eaLnBrk="1" fontAlgn="auto" latinLnBrk="0" hangingPunct="1">
              <a:lnSpc>
                <a:spcPct val="100000"/>
              </a:lnSpc>
              <a:spcBef>
                <a:spcPts val="0"/>
              </a:spcBef>
              <a:spcAft>
                <a:spcPts val="0"/>
              </a:spcAft>
              <a:buClrTx/>
              <a:buSzTx/>
              <a:buFontTx/>
              <a:buNone/>
              <a:tabLst/>
              <a:defRPr lang="en-CA" sz="800" b="0" i="0" u="none" strike="noStrike" cap="all" baseline="0" smtClean="0">
                <a:solidFill>
                  <a:schemeClr val="accent3"/>
                </a:solidFill>
                <a:effectLst/>
                <a:latin typeface="Arial" panose="020B0604020202020204" pitchFamily="34" charset="0"/>
                <a:cs typeface="Arial" panose="020B0604020202020204" pitchFamily="34" charset="0"/>
              </a:defRPr>
            </a:lvl1pPr>
          </a:lstStyle>
          <a:p>
            <a:r>
              <a:rPr lang="en-CA"/>
              <a:t>Disclaimer goes here</a:t>
            </a:r>
          </a:p>
        </p:txBody>
      </p:sp>
      <p:sp>
        <p:nvSpPr>
          <p:cNvPr id="15" name="Slide Number Placeholder 5">
            <a:extLst>
              <a:ext uri="{FF2B5EF4-FFF2-40B4-BE49-F238E27FC236}">
                <a16:creationId xmlns:a16="http://schemas.microsoft.com/office/drawing/2014/main" id="{BD8F4315-808C-1D48-B36E-6E6CA2B02188}"/>
              </a:ext>
            </a:extLst>
          </p:cNvPr>
          <p:cNvSpPr>
            <a:spLocks noGrp="1"/>
          </p:cNvSpPr>
          <p:nvPr>
            <p:ph type="sldNum" sz="quarter" idx="4"/>
          </p:nvPr>
        </p:nvSpPr>
        <p:spPr>
          <a:xfrm>
            <a:off x="9730272" y="6376112"/>
            <a:ext cx="601133" cy="171449"/>
          </a:xfrm>
          <a:prstGeom prst="rect">
            <a:avLst/>
          </a:prstGeom>
        </p:spPr>
        <p:txBody>
          <a:bodyPr lIns="0" tIns="0" rIns="0" bIns="0"/>
          <a:lstStyle>
            <a:lvl1pPr algn="r">
              <a:defRPr sz="933">
                <a:solidFill>
                  <a:schemeClr val="accent3"/>
                </a:solidFill>
              </a:defRPr>
            </a:lvl1pPr>
          </a:lstStyle>
          <a:p>
            <a:fld id="{72704E50-790F-004D-A3FC-F1A2CCAC1708}" type="slidenum">
              <a:rPr lang="en-US" smtClean="0"/>
              <a:pPr/>
              <a:t>‹#›</a:t>
            </a:fld>
            <a:endParaRPr lang="en-US"/>
          </a:p>
        </p:txBody>
      </p:sp>
    </p:spTree>
    <p:extLst>
      <p:ext uri="{BB962C8B-B14F-4D97-AF65-F5344CB8AC3E}">
        <p14:creationId xmlns:p14="http://schemas.microsoft.com/office/powerpoint/2010/main" val="34020414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49">
          <p15:clr>
            <a:srgbClr val="F26B43"/>
          </p15:clr>
        </p15:guide>
        <p15:guide id="2" pos="408">
          <p15:clr>
            <a:srgbClr val="F26B43"/>
          </p15:clr>
        </p15:guide>
        <p15:guide id="3" pos="5352">
          <p15:clr>
            <a:srgbClr val="F26B43"/>
          </p15:clr>
        </p15:guide>
        <p15:guide id="4" orient="horz" pos="275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40.png"/><Relationship Id="rId7" Type="http://schemas.openxmlformats.org/officeDocument/2006/relationships/image" Target="../media/image44.svg"/><Relationship Id="rId12" Type="http://schemas.openxmlformats.org/officeDocument/2006/relationships/image" Target="../media/image48.png"/><Relationship Id="rId17" Type="http://schemas.openxmlformats.org/officeDocument/2006/relationships/image" Target="../media/image53.svg"/><Relationship Id="rId2" Type="http://schemas.openxmlformats.org/officeDocument/2006/relationships/image" Target="../media/image39.png"/><Relationship Id="rId16"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image" Target="../media/image42.svg"/><Relationship Id="rId15" Type="http://schemas.openxmlformats.org/officeDocument/2006/relationships/image" Target="../media/image51.png"/><Relationship Id="rId10" Type="http://schemas.openxmlformats.org/officeDocument/2006/relationships/image" Target="../media/image46.svg"/><Relationship Id="rId4" Type="http://schemas.openxmlformats.org/officeDocument/2006/relationships/image" Target="../media/image41.png"/><Relationship Id="rId9" Type="http://schemas.openxmlformats.org/officeDocument/2006/relationships/image" Target="../media/image45.png"/><Relationship Id="rId1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8.xml"/><Relationship Id="rId6" Type="http://schemas.microsoft.com/office/2007/relationships/hdphoto" Target="../media/hdphoto1.wdp"/><Relationship Id="rId5" Type="http://schemas.openxmlformats.org/officeDocument/2006/relationships/image" Target="../media/image62.png"/><Relationship Id="rId4" Type="http://schemas.openxmlformats.org/officeDocument/2006/relationships/image" Target="../media/image61.sv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62.png"/><Relationship Id="rId5" Type="http://schemas.openxmlformats.org/officeDocument/2006/relationships/image" Target="../media/image61.sv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5.xml"/><Relationship Id="rId6" Type="http://schemas.microsoft.com/office/2007/relationships/hdphoto" Target="../media/hdphoto1.wdp"/><Relationship Id="rId5" Type="http://schemas.openxmlformats.org/officeDocument/2006/relationships/image" Target="../media/image62.png"/><Relationship Id="rId4" Type="http://schemas.openxmlformats.org/officeDocument/2006/relationships/image" Target="../media/image61.svg"/></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27.svg"/><Relationship Id="rId1" Type="http://schemas.openxmlformats.org/officeDocument/2006/relationships/slideLayout" Target="../slideLayouts/slideLayout14.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2.svg"/></Relationships>
</file>

<file path=ppt/slides/_rels/slide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F3AF-8DBD-4382-8909-89C31674B6D5}"/>
              </a:ext>
            </a:extLst>
          </p:cNvPr>
          <p:cNvSpPr>
            <a:spLocks noGrp="1"/>
          </p:cNvSpPr>
          <p:nvPr>
            <p:ph type="ctrTitle"/>
          </p:nvPr>
        </p:nvSpPr>
        <p:spPr>
          <a:xfrm>
            <a:off x="161397" y="3429000"/>
            <a:ext cx="11869206" cy="776287"/>
          </a:xfrm>
        </p:spPr>
        <p:txBody>
          <a:bodyPr/>
          <a:lstStyle/>
          <a:p>
            <a:r>
              <a:rPr lang="en-GB"/>
              <a:t>HCP Journeys at Galapagos</a:t>
            </a:r>
            <a:br>
              <a:rPr lang="en-GB"/>
            </a:br>
            <a:r>
              <a:rPr lang="en-GB"/>
              <a:t>Intro, Value &amp; Progress</a:t>
            </a:r>
          </a:p>
        </p:txBody>
      </p:sp>
      <p:sp>
        <p:nvSpPr>
          <p:cNvPr id="3" name="Text Placeholder 2">
            <a:extLst>
              <a:ext uri="{FF2B5EF4-FFF2-40B4-BE49-F238E27FC236}">
                <a16:creationId xmlns:a16="http://schemas.microsoft.com/office/drawing/2014/main" id="{799B0A35-4AE1-4675-8179-E0937627379E}"/>
              </a:ext>
            </a:extLst>
          </p:cNvPr>
          <p:cNvSpPr>
            <a:spLocks noGrp="1"/>
          </p:cNvSpPr>
          <p:nvPr>
            <p:ph type="body" sz="quarter" idx="10"/>
          </p:nvPr>
        </p:nvSpPr>
        <p:spPr/>
        <p:txBody>
          <a:bodyPr/>
          <a:lstStyle/>
          <a:p>
            <a:r>
              <a:rPr lang="en-GB"/>
              <a:t>April ‘21</a:t>
            </a:r>
          </a:p>
        </p:txBody>
      </p:sp>
    </p:spTree>
    <p:extLst>
      <p:ext uri="{BB962C8B-B14F-4D97-AF65-F5344CB8AC3E}">
        <p14:creationId xmlns:p14="http://schemas.microsoft.com/office/powerpoint/2010/main" val="737552821"/>
      </p:ext>
    </p:extLst>
  </p:cSld>
  <p:clrMapOvr>
    <a:masterClrMapping/>
  </p:clrMapOvr>
  <mc:AlternateContent xmlns:mc="http://schemas.openxmlformats.org/markup-compatibility/2006">
    <mc:Choice xmlns:p14="http://schemas.microsoft.com/office/powerpoint/2010/main" Requires="p14">
      <p:transition p14:dur="250">
        <p:wipe dir="d"/>
      </p:transition>
    </mc:Choice>
    <mc:Fallback>
      <p:transition>
        <p:wipe di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04C3AF7-13CE-4146-9AB4-D498D8DCFDF7}"/>
              </a:ext>
            </a:extLst>
          </p:cNvPr>
          <p:cNvSpPr/>
          <p:nvPr/>
        </p:nvSpPr>
        <p:spPr bwMode="auto">
          <a:xfrm>
            <a:off x="4569102" y="1706037"/>
            <a:ext cx="4441547" cy="483763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22" name="Rectangle 21">
            <a:extLst>
              <a:ext uri="{FF2B5EF4-FFF2-40B4-BE49-F238E27FC236}">
                <a16:creationId xmlns:a16="http://schemas.microsoft.com/office/drawing/2014/main" id="{B61E4F24-FB34-4976-A2B1-BC98B8AD28C4}"/>
              </a:ext>
            </a:extLst>
          </p:cNvPr>
          <p:cNvSpPr/>
          <p:nvPr/>
        </p:nvSpPr>
        <p:spPr bwMode="auto">
          <a:xfrm>
            <a:off x="513242" y="3792609"/>
            <a:ext cx="3697432" cy="275106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9" name="Rectangle 8">
            <a:extLst>
              <a:ext uri="{FF2B5EF4-FFF2-40B4-BE49-F238E27FC236}">
                <a16:creationId xmlns:a16="http://schemas.microsoft.com/office/drawing/2014/main" id="{681955C2-A5D2-4C4F-971D-86DDC218A6A7}"/>
              </a:ext>
            </a:extLst>
          </p:cNvPr>
          <p:cNvSpPr/>
          <p:nvPr/>
        </p:nvSpPr>
        <p:spPr bwMode="auto">
          <a:xfrm>
            <a:off x="513242" y="1681223"/>
            <a:ext cx="3697432" cy="13744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
        <p:nvSpPr>
          <p:cNvPr id="8" name="Title 1">
            <a:extLst>
              <a:ext uri="{FF2B5EF4-FFF2-40B4-BE49-F238E27FC236}">
                <a16:creationId xmlns:a16="http://schemas.microsoft.com/office/drawing/2014/main" id="{F23EFA9C-A5BB-4CC5-ACC6-2C65EFBECE9F}"/>
              </a:ext>
            </a:extLst>
          </p:cNvPr>
          <p:cNvSpPr>
            <a:spLocks noGrp="1"/>
          </p:cNvSpPr>
          <p:nvPr>
            <p:ph type="title"/>
          </p:nvPr>
        </p:nvSpPr>
        <p:spPr>
          <a:xfrm>
            <a:off x="741584" y="260649"/>
            <a:ext cx="10623061" cy="1374476"/>
          </a:xfrm>
        </p:spPr>
        <p:txBody>
          <a:bodyPr/>
          <a:lstStyle/>
          <a:p>
            <a:r>
              <a:rPr lang="en-GB"/>
              <a:t>How do we get there: The Process</a:t>
            </a:r>
          </a:p>
        </p:txBody>
      </p:sp>
      <p:pic>
        <p:nvPicPr>
          <p:cNvPr id="19" name="Picture 18">
            <a:extLst>
              <a:ext uri="{FF2B5EF4-FFF2-40B4-BE49-F238E27FC236}">
                <a16:creationId xmlns:a16="http://schemas.microsoft.com/office/drawing/2014/main" id="{12F94475-2B40-4E22-9FCE-C3FB07F4E90D}"/>
              </a:ext>
            </a:extLst>
          </p:cNvPr>
          <p:cNvPicPr>
            <a:picLocks noChangeAspect="1"/>
          </p:cNvPicPr>
          <p:nvPr/>
        </p:nvPicPr>
        <p:blipFill rotWithShape="1">
          <a:blip r:embed="rId2"/>
          <a:srcRect l="47952" t="1417" r="8806" b="5842"/>
          <a:stretch/>
        </p:blipFill>
        <p:spPr>
          <a:xfrm>
            <a:off x="827309" y="5282065"/>
            <a:ext cx="2957137" cy="1194935"/>
          </a:xfrm>
          <a:prstGeom prst="rect">
            <a:avLst/>
          </a:prstGeom>
          <a:ln>
            <a:solidFill>
              <a:schemeClr val="tx2"/>
            </a:solidFill>
          </a:ln>
        </p:spPr>
      </p:pic>
      <p:pic>
        <p:nvPicPr>
          <p:cNvPr id="20" name="Picture 19">
            <a:extLst>
              <a:ext uri="{FF2B5EF4-FFF2-40B4-BE49-F238E27FC236}">
                <a16:creationId xmlns:a16="http://schemas.microsoft.com/office/drawing/2014/main" id="{26B94C7A-D1EE-404C-BBBE-9C0AA4F8E2DE}"/>
              </a:ext>
            </a:extLst>
          </p:cNvPr>
          <p:cNvPicPr>
            <a:picLocks noChangeAspect="1"/>
          </p:cNvPicPr>
          <p:nvPr/>
        </p:nvPicPr>
        <p:blipFill>
          <a:blip r:embed="rId3"/>
          <a:stretch>
            <a:fillRect/>
          </a:stretch>
        </p:blipFill>
        <p:spPr>
          <a:xfrm>
            <a:off x="1124507" y="3914243"/>
            <a:ext cx="2280502" cy="1270814"/>
          </a:xfrm>
          <a:prstGeom prst="rect">
            <a:avLst/>
          </a:prstGeom>
          <a:ln>
            <a:solidFill>
              <a:schemeClr val="tx2"/>
            </a:solidFill>
          </a:ln>
        </p:spPr>
      </p:pic>
      <p:sp>
        <p:nvSpPr>
          <p:cNvPr id="7" name="Rectangle 6">
            <a:extLst>
              <a:ext uri="{FF2B5EF4-FFF2-40B4-BE49-F238E27FC236}">
                <a16:creationId xmlns:a16="http://schemas.microsoft.com/office/drawing/2014/main" id="{C1FC5339-2CBA-49DF-98B1-A5480BAA603B}"/>
              </a:ext>
            </a:extLst>
          </p:cNvPr>
          <p:cNvSpPr/>
          <p:nvPr/>
        </p:nvSpPr>
        <p:spPr bwMode="auto">
          <a:xfrm>
            <a:off x="513242" y="1233715"/>
            <a:ext cx="3697432"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a:r>
              <a:rPr lang="en-GB" sz="1600" b="1">
                <a:solidFill>
                  <a:schemeClr val="bg1"/>
                </a:solidFill>
              </a:rPr>
              <a:t> Leverage existing Strategy:</a:t>
            </a:r>
            <a:r>
              <a:rPr lang="en-GB" sz="1600" b="1">
                <a:solidFill>
                  <a:schemeClr val="tx2"/>
                </a:solidFill>
              </a:rPr>
              <a:t>…</a:t>
            </a:r>
          </a:p>
        </p:txBody>
      </p:sp>
      <p:sp>
        <p:nvSpPr>
          <p:cNvPr id="21" name="Rectangle 20">
            <a:extLst>
              <a:ext uri="{FF2B5EF4-FFF2-40B4-BE49-F238E27FC236}">
                <a16:creationId xmlns:a16="http://schemas.microsoft.com/office/drawing/2014/main" id="{A371F630-9B78-4B5A-95A3-23009813A667}"/>
              </a:ext>
            </a:extLst>
          </p:cNvPr>
          <p:cNvSpPr/>
          <p:nvPr/>
        </p:nvSpPr>
        <p:spPr bwMode="auto">
          <a:xfrm>
            <a:off x="513242" y="3337517"/>
            <a:ext cx="3697432"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a:r>
              <a:rPr lang="en-GB" sz="1600" b="1">
                <a:solidFill>
                  <a:schemeClr val="bg1"/>
                </a:solidFill>
              </a:rPr>
              <a:t>Organise it for market clarity</a:t>
            </a:r>
            <a:r>
              <a:rPr lang="en-GB" sz="1600" b="1">
                <a:solidFill>
                  <a:schemeClr val="tx2"/>
                </a:solidFill>
              </a:rPr>
              <a:t>..</a:t>
            </a:r>
          </a:p>
        </p:txBody>
      </p:sp>
      <p:pic>
        <p:nvPicPr>
          <p:cNvPr id="25" name="Graphic 24" descr="Badge 1 outline">
            <a:extLst>
              <a:ext uri="{FF2B5EF4-FFF2-40B4-BE49-F238E27FC236}">
                <a16:creationId xmlns:a16="http://schemas.microsoft.com/office/drawing/2014/main" id="{0EF7C259-EAE6-4966-83B1-AC7B5334B3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6674" y="1305437"/>
            <a:ext cx="348506" cy="348506"/>
          </a:xfrm>
          <a:prstGeom prst="rect">
            <a:avLst/>
          </a:prstGeom>
        </p:spPr>
      </p:pic>
      <p:pic>
        <p:nvPicPr>
          <p:cNvPr id="28" name="Graphic 27" descr="Badge outline">
            <a:extLst>
              <a:ext uri="{FF2B5EF4-FFF2-40B4-BE49-F238E27FC236}">
                <a16:creationId xmlns:a16="http://schemas.microsoft.com/office/drawing/2014/main" id="{C4B5802F-206F-42B3-8A8D-3FB96D826E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509" y="3421945"/>
            <a:ext cx="329687" cy="329687"/>
          </a:xfrm>
          <a:prstGeom prst="rect">
            <a:avLst/>
          </a:prstGeom>
        </p:spPr>
      </p:pic>
      <p:sp>
        <p:nvSpPr>
          <p:cNvPr id="29" name="Rectangle 28">
            <a:extLst>
              <a:ext uri="{FF2B5EF4-FFF2-40B4-BE49-F238E27FC236}">
                <a16:creationId xmlns:a16="http://schemas.microsoft.com/office/drawing/2014/main" id="{25A5CA3D-F22B-41BE-9816-EABF3E82ABCE}"/>
              </a:ext>
            </a:extLst>
          </p:cNvPr>
          <p:cNvSpPr/>
          <p:nvPr/>
        </p:nvSpPr>
        <p:spPr bwMode="auto">
          <a:xfrm>
            <a:off x="4569103" y="1233715"/>
            <a:ext cx="4441548"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b="1">
                <a:solidFill>
                  <a:schemeClr val="bg1"/>
                </a:solidFill>
              </a:rPr>
              <a:t>Develop the Journeys </a:t>
            </a:r>
          </a:p>
        </p:txBody>
      </p:sp>
      <p:pic>
        <p:nvPicPr>
          <p:cNvPr id="30" name="Picture 29" descr="A picture containing text, electronics, screenshot, display&#10;&#10;Description automatically generated">
            <a:extLst>
              <a:ext uri="{FF2B5EF4-FFF2-40B4-BE49-F238E27FC236}">
                <a16:creationId xmlns:a16="http://schemas.microsoft.com/office/drawing/2014/main" id="{53BD8EA4-517F-4A36-B392-71D4FFD2B0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1539" y="3914243"/>
            <a:ext cx="3536672" cy="2266358"/>
          </a:xfrm>
          <a:prstGeom prst="rect">
            <a:avLst/>
          </a:prstGeom>
        </p:spPr>
      </p:pic>
      <p:sp>
        <p:nvSpPr>
          <p:cNvPr id="33" name="TextBox 32">
            <a:extLst>
              <a:ext uri="{FF2B5EF4-FFF2-40B4-BE49-F238E27FC236}">
                <a16:creationId xmlns:a16="http://schemas.microsoft.com/office/drawing/2014/main" id="{A954E60A-B99B-40B6-8325-F67B90C729FF}"/>
              </a:ext>
            </a:extLst>
          </p:cNvPr>
          <p:cNvSpPr txBox="1"/>
          <p:nvPr/>
        </p:nvSpPr>
        <p:spPr>
          <a:xfrm>
            <a:off x="5005293" y="1849121"/>
            <a:ext cx="3629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chemeClr val="tx2"/>
                </a:solidFill>
                <a:effectLst/>
                <a:uLnTx/>
                <a:uFillTx/>
                <a:latin typeface="Tahoma"/>
                <a:ea typeface="+mn-ea"/>
                <a:cs typeface="+mn-cs"/>
              </a:rPr>
              <a:t>The execution-focused mapping of the touchpoints with a HCP.</a:t>
            </a:r>
          </a:p>
        </p:txBody>
      </p:sp>
      <p:sp>
        <p:nvSpPr>
          <p:cNvPr id="34" name="TextBox 33">
            <a:extLst>
              <a:ext uri="{FF2B5EF4-FFF2-40B4-BE49-F238E27FC236}">
                <a16:creationId xmlns:a16="http://schemas.microsoft.com/office/drawing/2014/main" id="{6DA8540D-EFAC-46C0-8249-69F910F25272}"/>
              </a:ext>
            </a:extLst>
          </p:cNvPr>
          <p:cNvSpPr txBox="1"/>
          <p:nvPr/>
        </p:nvSpPr>
        <p:spPr>
          <a:xfrm>
            <a:off x="5021539" y="2608048"/>
            <a:ext cx="3333750" cy="1169551"/>
          </a:xfrm>
          <a:prstGeom prst="rect">
            <a:avLst/>
          </a:prstGeom>
          <a:noFill/>
        </p:spPr>
        <p:txBody>
          <a:bodyPr wrap="square" rtlCol="0">
            <a:spAutoFit/>
          </a:bodyPr>
          <a:lstStyle/>
          <a:p>
            <a:pPr marL="342900" indent="-342900" algn="ctr">
              <a:buFont typeface="+mj-lt"/>
              <a:buAutoNum type="arabicPeriod"/>
            </a:pPr>
            <a:r>
              <a:rPr lang="en-GB" sz="1400" b="1">
                <a:solidFill>
                  <a:schemeClr val="tx2"/>
                </a:solidFill>
              </a:rPr>
              <a:t>International</a:t>
            </a:r>
            <a:r>
              <a:rPr lang="en-GB" sz="1400"/>
              <a:t>, illustrative versions</a:t>
            </a:r>
          </a:p>
          <a:p>
            <a:pPr marL="342900" indent="-342900" algn="ctr">
              <a:buFont typeface="+mj-lt"/>
              <a:buAutoNum type="arabicPeriod"/>
            </a:pPr>
            <a:endParaRPr lang="en-GB" sz="1400"/>
          </a:p>
          <a:p>
            <a:pPr marL="342900" indent="-342900" algn="ctr">
              <a:buFont typeface="+mj-lt"/>
              <a:buAutoNum type="arabicPeriod"/>
            </a:pPr>
            <a:endParaRPr lang="en-GB" sz="1400"/>
          </a:p>
          <a:p>
            <a:pPr marL="342900" indent="-342900" algn="ctr">
              <a:buFont typeface="+mj-lt"/>
              <a:buAutoNum type="arabicPeriod"/>
            </a:pPr>
            <a:endParaRPr lang="en-GB" sz="1400"/>
          </a:p>
          <a:p>
            <a:pPr marL="342900" indent="-342900" algn="ctr">
              <a:buFont typeface="+mj-lt"/>
              <a:buAutoNum type="arabicPeriod"/>
            </a:pPr>
            <a:r>
              <a:rPr lang="en-GB" sz="1400" b="1">
                <a:solidFill>
                  <a:schemeClr val="tx2"/>
                </a:solidFill>
              </a:rPr>
              <a:t>Local</a:t>
            </a:r>
            <a:r>
              <a:rPr lang="en-GB" sz="1400"/>
              <a:t>, executable versions</a:t>
            </a:r>
          </a:p>
        </p:txBody>
      </p:sp>
      <p:cxnSp>
        <p:nvCxnSpPr>
          <p:cNvPr id="38" name="Straight Arrow Connector 37">
            <a:extLst>
              <a:ext uri="{FF2B5EF4-FFF2-40B4-BE49-F238E27FC236}">
                <a16:creationId xmlns:a16="http://schemas.microsoft.com/office/drawing/2014/main" id="{AC8A81DE-2120-4AD3-A1C7-3FEA94B8A682}"/>
              </a:ext>
            </a:extLst>
          </p:cNvPr>
          <p:cNvCxnSpPr/>
          <p:nvPr/>
        </p:nvCxnSpPr>
        <p:spPr bwMode="auto">
          <a:xfrm>
            <a:off x="6705600" y="2962275"/>
            <a:ext cx="0" cy="495300"/>
          </a:xfrm>
          <a:prstGeom prst="straightConnector1">
            <a:avLst/>
          </a:prstGeom>
          <a:solidFill>
            <a:schemeClr val="accent1"/>
          </a:solidFill>
          <a:ln w="38100" cap="flat" cmpd="sng" algn="ctr">
            <a:solidFill>
              <a:schemeClr val="tx2"/>
            </a:solidFill>
            <a:prstDash val="solid"/>
            <a:round/>
            <a:headEnd type="none" w="med" len="med"/>
            <a:tailEnd type="triangle"/>
          </a:ln>
          <a:effectLst/>
        </p:spPr>
      </p:cxnSp>
      <p:pic>
        <p:nvPicPr>
          <p:cNvPr id="40" name="Graphic 39" descr="Badge 3 outline">
            <a:extLst>
              <a:ext uri="{FF2B5EF4-FFF2-40B4-BE49-F238E27FC236}">
                <a16:creationId xmlns:a16="http://schemas.microsoft.com/office/drawing/2014/main" id="{5AD73308-66EF-4821-BCE2-9453750620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30789" y="1278066"/>
            <a:ext cx="390750" cy="390750"/>
          </a:xfrm>
          <a:prstGeom prst="rect">
            <a:avLst/>
          </a:prstGeom>
        </p:spPr>
      </p:pic>
      <p:sp>
        <p:nvSpPr>
          <p:cNvPr id="43" name="TextBox 42">
            <a:extLst>
              <a:ext uri="{FF2B5EF4-FFF2-40B4-BE49-F238E27FC236}">
                <a16:creationId xmlns:a16="http://schemas.microsoft.com/office/drawing/2014/main" id="{E1D6513A-978A-49C2-A561-5B8FB6A83BB7}"/>
              </a:ext>
            </a:extLst>
          </p:cNvPr>
          <p:cNvSpPr txBox="1"/>
          <p:nvPr/>
        </p:nvSpPr>
        <p:spPr>
          <a:xfrm>
            <a:off x="466174" y="1744370"/>
            <a:ext cx="3840439"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chemeClr val="tx2"/>
                </a:solidFill>
                <a:effectLst/>
                <a:uLnTx/>
                <a:uFillTx/>
                <a:latin typeface="Tahoma"/>
                <a:ea typeface="+mn-ea"/>
                <a:cs typeface="+mn-cs"/>
              </a:rPr>
              <a:t>Research | Segmentation | Channels | Content</a:t>
            </a:r>
          </a:p>
        </p:txBody>
      </p:sp>
      <p:pic>
        <p:nvPicPr>
          <p:cNvPr id="44" name="Picture 43" descr="A picture containing clock, drawing, room&#10;&#10;Description automatically generated">
            <a:extLst>
              <a:ext uri="{FF2B5EF4-FFF2-40B4-BE49-F238E27FC236}">
                <a16:creationId xmlns:a16="http://schemas.microsoft.com/office/drawing/2014/main" id="{9EB2DFFD-5242-4ED6-8055-DC8471B5A46E}"/>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853432" y="2068470"/>
            <a:ext cx="418005" cy="418005"/>
          </a:xfrm>
          <a:prstGeom prst="rect">
            <a:avLst/>
          </a:prstGeom>
          <a:ln>
            <a:noFill/>
          </a:ln>
        </p:spPr>
      </p:pic>
      <p:pic>
        <p:nvPicPr>
          <p:cNvPr id="45" name="Picture 44">
            <a:extLst>
              <a:ext uri="{FF2B5EF4-FFF2-40B4-BE49-F238E27FC236}">
                <a16:creationId xmlns:a16="http://schemas.microsoft.com/office/drawing/2014/main" id="{5E2149AF-7274-47FC-9CF4-0A4E28ABA598}"/>
              </a:ext>
            </a:extLst>
          </p:cNvPr>
          <p:cNvPicPr>
            <a:picLocks noChangeAspect="1"/>
          </p:cNvPicPr>
          <p:nvPr/>
        </p:nvPicPr>
        <p:blipFill>
          <a:blip r:embed="rId12"/>
          <a:stretch>
            <a:fillRect/>
          </a:stretch>
        </p:blipFill>
        <p:spPr>
          <a:xfrm>
            <a:off x="1853432" y="2560209"/>
            <a:ext cx="418005" cy="418005"/>
          </a:xfrm>
          <a:prstGeom prst="rect">
            <a:avLst/>
          </a:prstGeom>
        </p:spPr>
      </p:pic>
      <p:pic>
        <p:nvPicPr>
          <p:cNvPr id="47" name="Picture 46" descr="A close up of a sign&#10;&#10;Description automatically generated">
            <a:extLst>
              <a:ext uri="{FF2B5EF4-FFF2-40B4-BE49-F238E27FC236}">
                <a16:creationId xmlns:a16="http://schemas.microsoft.com/office/drawing/2014/main" id="{830B73B6-66DC-4E3B-BE7C-A445A4693855}"/>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2297626" y="2068470"/>
            <a:ext cx="418005" cy="418005"/>
          </a:xfrm>
          <a:prstGeom prst="rect">
            <a:avLst/>
          </a:prstGeom>
        </p:spPr>
      </p:pic>
      <p:pic>
        <p:nvPicPr>
          <p:cNvPr id="48" name="Picture 47">
            <a:extLst>
              <a:ext uri="{FF2B5EF4-FFF2-40B4-BE49-F238E27FC236}">
                <a16:creationId xmlns:a16="http://schemas.microsoft.com/office/drawing/2014/main" id="{A71DB85A-F80C-49FF-8A9C-CBE308A341D9}"/>
              </a:ext>
            </a:extLst>
          </p:cNvPr>
          <p:cNvPicPr>
            <a:picLocks noChangeAspect="1"/>
          </p:cNvPicPr>
          <p:nvPr/>
        </p:nvPicPr>
        <p:blipFill>
          <a:blip r:embed="rId14"/>
          <a:stretch>
            <a:fillRect/>
          </a:stretch>
        </p:blipFill>
        <p:spPr>
          <a:xfrm>
            <a:off x="2297626" y="2560209"/>
            <a:ext cx="418005" cy="418005"/>
          </a:xfrm>
          <a:prstGeom prst="rect">
            <a:avLst/>
          </a:prstGeom>
        </p:spPr>
      </p:pic>
      <p:pic>
        <p:nvPicPr>
          <p:cNvPr id="49" name="Picture 48">
            <a:extLst>
              <a:ext uri="{FF2B5EF4-FFF2-40B4-BE49-F238E27FC236}">
                <a16:creationId xmlns:a16="http://schemas.microsoft.com/office/drawing/2014/main" id="{1D6E9CED-0AB6-4DA2-B29B-07455FB44B89}"/>
              </a:ext>
            </a:extLst>
          </p:cNvPr>
          <p:cNvPicPr>
            <a:picLocks noChangeAspect="1"/>
          </p:cNvPicPr>
          <p:nvPr/>
        </p:nvPicPr>
        <p:blipFill rotWithShape="1">
          <a:blip r:embed="rId15"/>
          <a:srcRect l="17251" r="19948"/>
          <a:stretch/>
        </p:blipFill>
        <p:spPr>
          <a:xfrm>
            <a:off x="3087084" y="2184354"/>
            <a:ext cx="866093" cy="776892"/>
          </a:xfrm>
          <a:prstGeom prst="rect">
            <a:avLst/>
          </a:prstGeom>
          <a:ln>
            <a:solidFill>
              <a:schemeClr val="tx2"/>
            </a:solidFill>
          </a:ln>
        </p:spPr>
      </p:pic>
      <p:sp>
        <p:nvSpPr>
          <p:cNvPr id="50" name="Rectangle 49">
            <a:extLst>
              <a:ext uri="{FF2B5EF4-FFF2-40B4-BE49-F238E27FC236}">
                <a16:creationId xmlns:a16="http://schemas.microsoft.com/office/drawing/2014/main" id="{1D610031-B140-4252-BEF1-8ED015FAAD15}"/>
              </a:ext>
            </a:extLst>
          </p:cNvPr>
          <p:cNvSpPr/>
          <p:nvPr/>
        </p:nvSpPr>
        <p:spPr bwMode="auto">
          <a:xfrm>
            <a:off x="9312784" y="1240215"/>
            <a:ext cx="2697928" cy="479470"/>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r"/>
            <a:r>
              <a:rPr lang="en-GB" b="1">
                <a:solidFill>
                  <a:schemeClr val="bg1"/>
                </a:solidFill>
              </a:rPr>
              <a:t>Prepare Execution</a:t>
            </a:r>
          </a:p>
        </p:txBody>
      </p:sp>
      <p:sp>
        <p:nvSpPr>
          <p:cNvPr id="51" name="TextBox 50">
            <a:extLst>
              <a:ext uri="{FF2B5EF4-FFF2-40B4-BE49-F238E27FC236}">
                <a16:creationId xmlns:a16="http://schemas.microsoft.com/office/drawing/2014/main" id="{EA6DA388-F266-48E7-B45D-9D1C9FEFD673}"/>
              </a:ext>
            </a:extLst>
          </p:cNvPr>
          <p:cNvSpPr txBox="1"/>
          <p:nvPr/>
        </p:nvSpPr>
        <p:spPr>
          <a:xfrm>
            <a:off x="705677" y="971550"/>
            <a:ext cx="3323398" cy="261610"/>
          </a:xfrm>
          <a:prstGeom prst="rect">
            <a:avLst/>
          </a:prstGeom>
          <a:noFill/>
        </p:spPr>
        <p:txBody>
          <a:bodyPr wrap="square" rtlCol="0">
            <a:spAutoFit/>
          </a:bodyPr>
          <a:lstStyle/>
          <a:p>
            <a:pPr algn="ctr"/>
            <a:r>
              <a:rPr lang="en-GB" sz="1100" b="1">
                <a:solidFill>
                  <a:schemeClr val="accent1"/>
                </a:solidFill>
              </a:rPr>
              <a:t>Brand /  Strategy</a:t>
            </a:r>
          </a:p>
        </p:txBody>
      </p:sp>
      <p:sp>
        <p:nvSpPr>
          <p:cNvPr id="52" name="TextBox 51">
            <a:extLst>
              <a:ext uri="{FF2B5EF4-FFF2-40B4-BE49-F238E27FC236}">
                <a16:creationId xmlns:a16="http://schemas.microsoft.com/office/drawing/2014/main" id="{03F15931-B900-4E48-A086-B4D3D596CD33}"/>
              </a:ext>
            </a:extLst>
          </p:cNvPr>
          <p:cNvSpPr txBox="1"/>
          <p:nvPr/>
        </p:nvSpPr>
        <p:spPr>
          <a:xfrm>
            <a:off x="5158201" y="971550"/>
            <a:ext cx="3323398" cy="261610"/>
          </a:xfrm>
          <a:prstGeom prst="rect">
            <a:avLst/>
          </a:prstGeom>
          <a:noFill/>
        </p:spPr>
        <p:txBody>
          <a:bodyPr wrap="square" rtlCol="0">
            <a:spAutoFit/>
          </a:bodyPr>
          <a:lstStyle/>
          <a:p>
            <a:pPr algn="ctr"/>
            <a:r>
              <a:rPr lang="en-GB" sz="1100" b="1">
                <a:solidFill>
                  <a:schemeClr val="accent1"/>
                </a:solidFill>
              </a:rPr>
              <a:t>Marketing / Medical Maps</a:t>
            </a:r>
          </a:p>
        </p:txBody>
      </p:sp>
      <p:sp>
        <p:nvSpPr>
          <p:cNvPr id="53" name="TextBox 52">
            <a:extLst>
              <a:ext uri="{FF2B5EF4-FFF2-40B4-BE49-F238E27FC236}">
                <a16:creationId xmlns:a16="http://schemas.microsoft.com/office/drawing/2014/main" id="{C193064A-30C0-4D5D-A7CC-74393701F4B2}"/>
              </a:ext>
            </a:extLst>
          </p:cNvPr>
          <p:cNvSpPr txBox="1"/>
          <p:nvPr/>
        </p:nvSpPr>
        <p:spPr>
          <a:xfrm>
            <a:off x="9423889" y="971550"/>
            <a:ext cx="2496918" cy="261610"/>
          </a:xfrm>
          <a:prstGeom prst="rect">
            <a:avLst/>
          </a:prstGeom>
          <a:noFill/>
        </p:spPr>
        <p:txBody>
          <a:bodyPr wrap="square" rtlCol="0">
            <a:spAutoFit/>
          </a:bodyPr>
          <a:lstStyle/>
          <a:p>
            <a:pPr algn="ctr"/>
            <a:r>
              <a:rPr lang="en-GB" sz="1100" b="1">
                <a:solidFill>
                  <a:schemeClr val="accent1"/>
                </a:solidFill>
              </a:rPr>
              <a:t>Reps in-Market</a:t>
            </a:r>
          </a:p>
        </p:txBody>
      </p:sp>
      <p:sp>
        <p:nvSpPr>
          <p:cNvPr id="54" name="Rectangle 53">
            <a:extLst>
              <a:ext uri="{FF2B5EF4-FFF2-40B4-BE49-F238E27FC236}">
                <a16:creationId xmlns:a16="http://schemas.microsoft.com/office/drawing/2014/main" id="{2661DA5A-13AD-416F-8BA7-54671B332102}"/>
              </a:ext>
            </a:extLst>
          </p:cNvPr>
          <p:cNvSpPr/>
          <p:nvPr/>
        </p:nvSpPr>
        <p:spPr bwMode="auto">
          <a:xfrm>
            <a:off x="9312784" y="1725618"/>
            <a:ext cx="2697928" cy="97363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r>
              <a:rPr lang="en-GB" sz="1400" b="1" dirty="0">
                <a:solidFill>
                  <a:schemeClr val="accent1"/>
                </a:solidFill>
                <a:latin typeface="Tahoma" pitchFamily="-107" charset="0"/>
              </a:rPr>
              <a:t>In Scope</a:t>
            </a:r>
          </a:p>
          <a:p>
            <a:pPr marR="0" algn="ctr" defTabSz="914400" rtl="0" eaLnBrk="0" fontAlgn="base" latinLnBrk="0" hangingPunct="0">
              <a:lnSpc>
                <a:spcPct val="100000"/>
              </a:lnSpc>
              <a:spcBef>
                <a:spcPct val="0"/>
              </a:spcBef>
              <a:spcAft>
                <a:spcPct val="0"/>
              </a:spcAft>
              <a:buClrTx/>
              <a:buSzTx/>
              <a:tabLst/>
            </a:pPr>
            <a:endParaRPr kumimoji="0" lang="en-GB" sz="400" b="1" i="0" u="none" strike="noStrike" cap="none" normalizeH="0" baseline="0" dirty="0">
              <a:ln>
                <a:noFill/>
              </a:ln>
              <a:solidFill>
                <a:schemeClr val="accent1"/>
              </a:solidFill>
              <a:effectLst/>
              <a:latin typeface="Tahoma" pitchFamily="-107" charset="0"/>
            </a:endParaRPr>
          </a:p>
          <a:p>
            <a:pPr marL="285750" marR="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1400" b="0" i="0" u="none" strike="noStrike" cap="none" normalizeH="0" baseline="0" dirty="0">
                <a:ln>
                  <a:noFill/>
                </a:ln>
                <a:solidFill>
                  <a:schemeClr val="tx1"/>
                </a:solidFill>
                <a:effectLst/>
                <a:latin typeface="Tahoma" pitchFamily="-107" charset="0"/>
              </a:rPr>
              <a:t>Technology alignment with CR</a:t>
            </a:r>
            <a:r>
              <a:rPr lang="en-GB" sz="1400" dirty="0">
                <a:latin typeface="Tahoma" pitchFamily="-107" charset="0"/>
              </a:rPr>
              <a:t>M and CDP</a:t>
            </a:r>
          </a:p>
          <a:p>
            <a:pPr marL="285750" marR="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GB" sz="1400" dirty="0">
              <a:latin typeface="Tahoma" pitchFamily="-107" charset="0"/>
            </a:endParaRPr>
          </a:p>
          <a:p>
            <a:pPr marR="0" algn="ctr" defTabSz="914400" rtl="0" eaLnBrk="0" fontAlgn="base" latinLnBrk="0" hangingPunct="0">
              <a:lnSpc>
                <a:spcPct val="100000"/>
              </a:lnSpc>
              <a:spcBef>
                <a:spcPct val="0"/>
              </a:spcBef>
              <a:spcAft>
                <a:spcPct val="0"/>
              </a:spcAft>
              <a:buClrTx/>
              <a:buSzTx/>
              <a:tabLst/>
            </a:pPr>
            <a:endParaRPr lang="en-GB" sz="1400" dirty="0">
              <a:latin typeface="Tahoma" pitchFamily="-107" charset="0"/>
            </a:endParaRPr>
          </a:p>
          <a:p>
            <a:pPr marR="0" algn="ctr" defTabSz="914400" rtl="0" eaLnBrk="0" fontAlgn="base" latinLnBrk="0" hangingPunct="0">
              <a:lnSpc>
                <a:spcPct val="100000"/>
              </a:lnSpc>
              <a:spcBef>
                <a:spcPct val="0"/>
              </a:spcBef>
              <a:spcAft>
                <a:spcPct val="0"/>
              </a:spcAft>
              <a:buClrTx/>
              <a:buSzTx/>
              <a:tabLst/>
            </a:pPr>
            <a:endParaRPr kumimoji="0" lang="en-GB" sz="1400" b="0" i="0" u="none" strike="noStrike" cap="none" normalizeH="0" baseline="0" dirty="0">
              <a:ln>
                <a:noFill/>
              </a:ln>
              <a:solidFill>
                <a:schemeClr val="tx1"/>
              </a:solidFill>
              <a:effectLst/>
              <a:latin typeface="Tahoma" pitchFamily="-107" charset="0"/>
            </a:endParaRPr>
          </a:p>
        </p:txBody>
      </p:sp>
      <p:sp>
        <p:nvSpPr>
          <p:cNvPr id="55" name="Arrow: Right 54">
            <a:extLst>
              <a:ext uri="{FF2B5EF4-FFF2-40B4-BE49-F238E27FC236}">
                <a16:creationId xmlns:a16="http://schemas.microsoft.com/office/drawing/2014/main" id="{A292E2F8-A0A4-40ED-A0FA-7374675FB3C9}"/>
              </a:ext>
            </a:extLst>
          </p:cNvPr>
          <p:cNvSpPr/>
          <p:nvPr/>
        </p:nvSpPr>
        <p:spPr bwMode="auto">
          <a:xfrm>
            <a:off x="10487025" y="4573110"/>
            <a:ext cx="1523687" cy="266700"/>
          </a:xfrm>
          <a:prstGeom prst="rightArrow">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pic>
        <p:nvPicPr>
          <p:cNvPr id="57" name="Graphic 56" descr="Badge 4 outline">
            <a:extLst>
              <a:ext uri="{FF2B5EF4-FFF2-40B4-BE49-F238E27FC236}">
                <a16:creationId xmlns:a16="http://schemas.microsoft.com/office/drawing/2014/main" id="{284A989F-D0E7-4D25-880D-0AB5E24D94E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391995" y="1320295"/>
            <a:ext cx="322934" cy="322934"/>
          </a:xfrm>
          <a:prstGeom prst="rect">
            <a:avLst/>
          </a:prstGeom>
        </p:spPr>
      </p:pic>
      <p:pic>
        <p:nvPicPr>
          <p:cNvPr id="3" name="Picture 2">
            <a:extLst>
              <a:ext uri="{FF2B5EF4-FFF2-40B4-BE49-F238E27FC236}">
                <a16:creationId xmlns:a16="http://schemas.microsoft.com/office/drawing/2014/main" id="{BE56606A-820B-4753-B57B-97556E009720}"/>
              </a:ext>
            </a:extLst>
          </p:cNvPr>
          <p:cNvPicPr>
            <a:picLocks noChangeAspect="1"/>
          </p:cNvPicPr>
          <p:nvPr/>
        </p:nvPicPr>
        <p:blipFill>
          <a:blip r:embed="rId18"/>
          <a:stretch>
            <a:fillRect/>
          </a:stretch>
        </p:blipFill>
        <p:spPr>
          <a:xfrm>
            <a:off x="652009" y="2158811"/>
            <a:ext cx="983328" cy="776892"/>
          </a:xfrm>
          <a:prstGeom prst="rect">
            <a:avLst/>
          </a:prstGeom>
          <a:ln>
            <a:solidFill>
              <a:schemeClr val="tx2"/>
            </a:solidFill>
          </a:ln>
        </p:spPr>
      </p:pic>
      <p:sp>
        <p:nvSpPr>
          <p:cNvPr id="32" name="Rectangle 31">
            <a:extLst>
              <a:ext uri="{FF2B5EF4-FFF2-40B4-BE49-F238E27FC236}">
                <a16:creationId xmlns:a16="http://schemas.microsoft.com/office/drawing/2014/main" id="{2093DA9F-8DC1-4C84-928D-BE9EDA8C57FC}"/>
              </a:ext>
            </a:extLst>
          </p:cNvPr>
          <p:cNvSpPr/>
          <p:nvPr/>
        </p:nvSpPr>
        <p:spPr bwMode="auto">
          <a:xfrm>
            <a:off x="9323384" y="2868352"/>
            <a:ext cx="2697928" cy="1526095"/>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0" fontAlgn="base" latinLnBrk="0" hangingPunct="0">
              <a:lnSpc>
                <a:spcPct val="100000"/>
              </a:lnSpc>
              <a:spcBef>
                <a:spcPct val="0"/>
              </a:spcBef>
              <a:spcAft>
                <a:spcPct val="0"/>
              </a:spcAft>
              <a:buClrTx/>
              <a:buSzTx/>
              <a:tabLst/>
            </a:pPr>
            <a:endParaRPr lang="en-GB" sz="1400" dirty="0">
              <a:latin typeface="Tahoma" pitchFamily="-107" charset="0"/>
            </a:endParaRPr>
          </a:p>
          <a:p>
            <a:pPr marR="0" algn="ctr" defTabSz="914400" rtl="0" eaLnBrk="0" fontAlgn="base" latinLnBrk="0" hangingPunct="0">
              <a:lnSpc>
                <a:spcPct val="100000"/>
              </a:lnSpc>
              <a:spcBef>
                <a:spcPct val="0"/>
              </a:spcBef>
              <a:spcAft>
                <a:spcPct val="0"/>
              </a:spcAft>
              <a:buClrTx/>
              <a:buSzTx/>
              <a:tabLst/>
            </a:pPr>
            <a:r>
              <a:rPr lang="en-GB" sz="1400" b="1" dirty="0">
                <a:solidFill>
                  <a:schemeClr val="accent1"/>
                </a:solidFill>
                <a:latin typeface="Tahoma" pitchFamily="-107" charset="0"/>
              </a:rPr>
              <a:t>Not In Scope</a:t>
            </a:r>
          </a:p>
          <a:p>
            <a:pPr marR="0" algn="ctr" defTabSz="914400" rtl="0" eaLnBrk="0" fontAlgn="base" latinLnBrk="0" hangingPunct="0">
              <a:lnSpc>
                <a:spcPct val="100000"/>
              </a:lnSpc>
              <a:spcBef>
                <a:spcPct val="0"/>
              </a:spcBef>
              <a:spcAft>
                <a:spcPct val="0"/>
              </a:spcAft>
              <a:buClrTx/>
              <a:buSzTx/>
              <a:tabLst/>
            </a:pPr>
            <a:r>
              <a:rPr kumimoji="0" lang="en-GB" sz="1100" i="0" u="none" strike="noStrike" cap="none" normalizeH="0" baseline="0" dirty="0">
                <a:ln>
                  <a:noFill/>
                </a:ln>
                <a:solidFill>
                  <a:schemeClr val="accent1"/>
                </a:solidFill>
                <a:effectLst/>
                <a:latin typeface="Tahoma" pitchFamily="-107" charset="0"/>
              </a:rPr>
              <a:t>(But coming soon)</a:t>
            </a:r>
          </a:p>
          <a:p>
            <a:pPr marR="0" algn="ctr" defTabSz="914400" rtl="0" eaLnBrk="0" fontAlgn="base" latinLnBrk="0" hangingPunct="0">
              <a:lnSpc>
                <a:spcPct val="100000"/>
              </a:lnSpc>
              <a:spcBef>
                <a:spcPct val="0"/>
              </a:spcBef>
              <a:spcAft>
                <a:spcPct val="0"/>
              </a:spcAft>
              <a:buClrTx/>
              <a:buSzTx/>
              <a:tabLst/>
            </a:pPr>
            <a:endParaRPr kumimoji="0" lang="en-GB" sz="600" b="0" i="0" u="none" strike="noStrike" cap="none" normalizeH="0" baseline="0" dirty="0">
              <a:ln>
                <a:noFill/>
              </a:ln>
              <a:solidFill>
                <a:schemeClr val="tx1"/>
              </a:solidFill>
              <a:effectLst/>
              <a:latin typeface="Tahoma" pitchFamily="-107" charset="0"/>
            </a:endParaRPr>
          </a:p>
          <a:p>
            <a:pPr marL="285750" marR="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1400" b="0" i="0" u="none" strike="noStrike" cap="none" normalizeH="0" baseline="0" dirty="0">
                <a:ln>
                  <a:noFill/>
                </a:ln>
                <a:solidFill>
                  <a:schemeClr val="tx1"/>
                </a:solidFill>
                <a:effectLst/>
                <a:latin typeface="Tahoma" pitchFamily="-107" charset="0"/>
              </a:rPr>
              <a:t>Rep execution training</a:t>
            </a:r>
            <a:r>
              <a:rPr kumimoji="0" lang="en-GB" sz="1050" b="0" i="0" u="none" strike="noStrike" cap="none" normalizeH="0" baseline="0" dirty="0">
                <a:ln>
                  <a:noFill/>
                </a:ln>
                <a:solidFill>
                  <a:schemeClr val="tx1"/>
                </a:solidFill>
                <a:effectLst/>
                <a:latin typeface="Tahoma" pitchFamily="-107" charset="0"/>
              </a:rPr>
              <a:t>(Clare)</a:t>
            </a:r>
            <a:endParaRPr kumimoji="0" lang="en-GB" sz="1400" b="0" i="0" u="none" strike="noStrike" cap="none" normalizeH="0" baseline="0" dirty="0">
              <a:ln>
                <a:noFill/>
              </a:ln>
              <a:solidFill>
                <a:schemeClr val="tx1"/>
              </a:solidFill>
              <a:effectLst/>
              <a:latin typeface="Tahoma" pitchFamily="-107" charset="0"/>
            </a:endParaRPr>
          </a:p>
          <a:p>
            <a:pPr marL="285750" marR="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1400" dirty="0">
                <a:latin typeface="Tahoma" pitchFamily="-107" charset="0"/>
              </a:rPr>
              <a:t>Journey orchestration pilots</a:t>
            </a:r>
            <a:endParaRPr kumimoji="0" lang="en-GB" sz="1400" b="0" i="0" u="none" strike="noStrike" cap="none" normalizeH="0" baseline="0" dirty="0">
              <a:ln>
                <a:noFill/>
              </a:ln>
              <a:solidFill>
                <a:schemeClr val="tx1"/>
              </a:solidFill>
              <a:effectLst/>
              <a:latin typeface="Tahoma" pitchFamily="-107" charset="0"/>
            </a:endParaRPr>
          </a:p>
        </p:txBody>
      </p:sp>
    </p:spTree>
    <p:extLst>
      <p:ext uri="{BB962C8B-B14F-4D97-AF65-F5344CB8AC3E}">
        <p14:creationId xmlns:p14="http://schemas.microsoft.com/office/powerpoint/2010/main" val="4084732543"/>
      </p:ext>
    </p:extLst>
  </p:cSld>
  <p:clrMapOvr>
    <a:masterClrMapping/>
  </p:clrMapOvr>
  <mc:AlternateContent xmlns:mc="http://schemas.openxmlformats.org/markup-compatibility/2006">
    <mc:Choice xmlns:p14="http://schemas.microsoft.com/office/powerpoint/2010/main" Requires="p14">
      <p:transition p14:dur="250">
        <p:wipe dir="d"/>
      </p:transition>
    </mc:Choice>
    <mc:Fallback>
      <p:transition>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5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250"/>
                                        <p:tgtEl>
                                          <p:spTgt spid="43"/>
                                        </p:tgtEl>
                                      </p:cBhvr>
                                    </p:animEffect>
                                  </p:childTnLst>
                                </p:cTn>
                              </p:par>
                              <p:par>
                                <p:cTn id="17" presetID="10"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250"/>
                                        <p:tgtEl>
                                          <p:spTgt spid="44"/>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25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250"/>
                                        <p:tgtEl>
                                          <p:spTgt spid="48"/>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25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25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25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25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25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25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25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250"/>
                                        <p:tgtEl>
                                          <p:spTgt spid="29"/>
                                        </p:tgtEl>
                                      </p:cBhvr>
                                    </p:animEffect>
                                  </p:childTnLst>
                                </p:cTn>
                              </p:par>
                              <p:par>
                                <p:cTn id="60" presetID="10"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250"/>
                                        <p:tgtEl>
                                          <p:spTgt spid="3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25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250"/>
                                        <p:tgtEl>
                                          <p:spTgt spid="34"/>
                                        </p:tgtEl>
                                      </p:cBhvr>
                                    </p:animEffect>
                                  </p:childTnLst>
                                </p:cTn>
                              </p:par>
                              <p:par>
                                <p:cTn id="69" presetID="10"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250"/>
                                        <p:tgtEl>
                                          <p:spTgt spid="38"/>
                                        </p:tgtEl>
                                      </p:cBhvr>
                                    </p:animEffect>
                                  </p:childTnLst>
                                </p:cTn>
                              </p:par>
                              <p:par>
                                <p:cTn id="72" presetID="10"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25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250"/>
                                        <p:tgtEl>
                                          <p:spTgt spid="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250"/>
                                        <p:tgtEl>
                                          <p:spTgt spid="5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250"/>
                                        <p:tgtEl>
                                          <p:spTgt spid="5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250"/>
                                        <p:tgtEl>
                                          <p:spTgt spid="5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fade">
                                      <p:cBhvr>
                                        <p:cTn id="91" dur="250"/>
                                        <p:tgtEl>
                                          <p:spTgt spid="55"/>
                                        </p:tgtEl>
                                      </p:cBhvr>
                                    </p:animEffect>
                                  </p:childTnLst>
                                </p:cTn>
                              </p:par>
                              <p:par>
                                <p:cTn id="92" presetID="10" presetClass="entr" presetSubtype="0" fill="hold" nodeType="with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250"/>
                                        <p:tgtEl>
                                          <p:spTgt spid="5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2" grpId="0" animBg="1"/>
      <p:bldP spid="9" grpId="0" animBg="1"/>
      <p:bldP spid="7" grpId="0" animBg="1"/>
      <p:bldP spid="21" grpId="0" animBg="1"/>
      <p:bldP spid="29" grpId="0" animBg="1"/>
      <p:bldP spid="33" grpId="0"/>
      <p:bldP spid="34" grpId="0"/>
      <p:bldP spid="43" grpId="0"/>
      <p:bldP spid="50" grpId="0" animBg="1"/>
      <p:bldP spid="51" grpId="0"/>
      <p:bldP spid="52" grpId="0"/>
      <p:bldP spid="53" grpId="0"/>
      <p:bldP spid="54" grpId="0" animBg="1"/>
      <p:bldP spid="55"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94F8ECA-D489-A44B-AFC7-17D26DC8A2B4}"/>
              </a:ext>
            </a:extLst>
          </p:cNvPr>
          <p:cNvGraphicFramePr>
            <a:graphicFrameLocks noGrp="1"/>
          </p:cNvGraphicFramePr>
          <p:nvPr/>
        </p:nvGraphicFramePr>
        <p:xfrm>
          <a:off x="676050" y="1067430"/>
          <a:ext cx="10990727" cy="457200"/>
        </p:xfrm>
        <a:graphic>
          <a:graphicData uri="http://schemas.openxmlformats.org/drawingml/2006/table">
            <a:tbl>
              <a:tblPr firstRow="1" bandRow="1">
                <a:tableStyleId>{C4B1156A-380E-4F78-BDF5-A606A8083BF9}</a:tableStyleId>
              </a:tblPr>
              <a:tblGrid>
                <a:gridCol w="999157">
                  <a:extLst>
                    <a:ext uri="{9D8B030D-6E8A-4147-A177-3AD203B41FA5}">
                      <a16:colId xmlns:a16="http://schemas.microsoft.com/office/drawing/2014/main" val="4006519837"/>
                    </a:ext>
                  </a:extLst>
                </a:gridCol>
                <a:gridCol w="999157">
                  <a:extLst>
                    <a:ext uri="{9D8B030D-6E8A-4147-A177-3AD203B41FA5}">
                      <a16:colId xmlns:a16="http://schemas.microsoft.com/office/drawing/2014/main" val="891256040"/>
                    </a:ext>
                  </a:extLst>
                </a:gridCol>
                <a:gridCol w="999157">
                  <a:extLst>
                    <a:ext uri="{9D8B030D-6E8A-4147-A177-3AD203B41FA5}">
                      <a16:colId xmlns:a16="http://schemas.microsoft.com/office/drawing/2014/main" val="481051076"/>
                    </a:ext>
                  </a:extLst>
                </a:gridCol>
                <a:gridCol w="999157">
                  <a:extLst>
                    <a:ext uri="{9D8B030D-6E8A-4147-A177-3AD203B41FA5}">
                      <a16:colId xmlns:a16="http://schemas.microsoft.com/office/drawing/2014/main" val="3868200511"/>
                    </a:ext>
                  </a:extLst>
                </a:gridCol>
                <a:gridCol w="999157">
                  <a:extLst>
                    <a:ext uri="{9D8B030D-6E8A-4147-A177-3AD203B41FA5}">
                      <a16:colId xmlns:a16="http://schemas.microsoft.com/office/drawing/2014/main" val="3010402749"/>
                    </a:ext>
                  </a:extLst>
                </a:gridCol>
                <a:gridCol w="999157">
                  <a:extLst>
                    <a:ext uri="{9D8B030D-6E8A-4147-A177-3AD203B41FA5}">
                      <a16:colId xmlns:a16="http://schemas.microsoft.com/office/drawing/2014/main" val="3788832395"/>
                    </a:ext>
                  </a:extLst>
                </a:gridCol>
                <a:gridCol w="999157">
                  <a:extLst>
                    <a:ext uri="{9D8B030D-6E8A-4147-A177-3AD203B41FA5}">
                      <a16:colId xmlns:a16="http://schemas.microsoft.com/office/drawing/2014/main" val="230831267"/>
                    </a:ext>
                  </a:extLst>
                </a:gridCol>
                <a:gridCol w="999157">
                  <a:extLst>
                    <a:ext uri="{9D8B030D-6E8A-4147-A177-3AD203B41FA5}">
                      <a16:colId xmlns:a16="http://schemas.microsoft.com/office/drawing/2014/main" val="685358939"/>
                    </a:ext>
                  </a:extLst>
                </a:gridCol>
                <a:gridCol w="999157">
                  <a:extLst>
                    <a:ext uri="{9D8B030D-6E8A-4147-A177-3AD203B41FA5}">
                      <a16:colId xmlns:a16="http://schemas.microsoft.com/office/drawing/2014/main" val="1906764021"/>
                    </a:ext>
                  </a:extLst>
                </a:gridCol>
                <a:gridCol w="999157">
                  <a:extLst>
                    <a:ext uri="{9D8B030D-6E8A-4147-A177-3AD203B41FA5}">
                      <a16:colId xmlns:a16="http://schemas.microsoft.com/office/drawing/2014/main" val="2205092726"/>
                    </a:ext>
                  </a:extLst>
                </a:gridCol>
                <a:gridCol w="999157">
                  <a:extLst>
                    <a:ext uri="{9D8B030D-6E8A-4147-A177-3AD203B41FA5}">
                      <a16:colId xmlns:a16="http://schemas.microsoft.com/office/drawing/2014/main" val="2997574665"/>
                    </a:ext>
                  </a:extLst>
                </a:gridCol>
              </a:tblGrid>
              <a:tr h="139367">
                <a:tc gridSpan="3">
                  <a:txBody>
                    <a:bodyPr/>
                    <a:lstStyle/>
                    <a:p>
                      <a:r>
                        <a:rPr lang="en-US" sz="1000">
                          <a:solidFill>
                            <a:schemeClr val="bg1"/>
                          </a:solidFill>
                        </a:rPr>
                        <a:t>March</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sz="1200"/>
                    </a:p>
                  </a:txBody>
                  <a:tcPr/>
                </a:tc>
                <a:tc hMerge="1">
                  <a:txBody>
                    <a:bodyPr/>
                    <a:lstStyle/>
                    <a:p>
                      <a:endParaRPr lang="en-US" sz="1200"/>
                    </a:p>
                  </a:txBody>
                  <a:tcPr/>
                </a:tc>
                <a:tc gridSpan="4">
                  <a:txBody>
                    <a:bodyPr/>
                    <a:lstStyle/>
                    <a:p>
                      <a:r>
                        <a:rPr lang="en-US" sz="1000">
                          <a:solidFill>
                            <a:schemeClr val="bg1"/>
                          </a:solidFill>
                        </a:rPr>
                        <a:t>April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hMerge="1">
                  <a:txBody>
                    <a:bodyPr/>
                    <a:lstStyle/>
                    <a:p>
                      <a:r>
                        <a:rPr lang="en-US" sz="1050">
                          <a:solidFill>
                            <a:schemeClr val="bg1"/>
                          </a:solidFill>
                        </a:rPr>
                        <a:t>April</a:t>
                      </a:r>
                    </a:p>
                  </a:txBody>
                  <a:tcPr>
                    <a:solidFill>
                      <a:schemeClr val="accent1"/>
                    </a:solidFill>
                  </a:tcPr>
                </a:tc>
                <a:tc hMerge="1">
                  <a:txBody>
                    <a:bodyPr/>
                    <a:lstStyle/>
                    <a:p>
                      <a:endParaRPr lang="en-US" sz="1200"/>
                    </a:p>
                  </a:txBody>
                  <a:tcPr/>
                </a:tc>
                <a:tc hMerge="1">
                  <a:txBody>
                    <a:bodyPr/>
                    <a:lstStyle/>
                    <a:p>
                      <a:endParaRPr lang="en-US" sz="1200"/>
                    </a:p>
                  </a:txBody>
                  <a:tcPr/>
                </a:tc>
                <a:tc gridSpan="4">
                  <a:txBody>
                    <a:bodyPr/>
                    <a:lstStyle/>
                    <a:p>
                      <a:r>
                        <a:rPr lang="en-US" sz="1000">
                          <a:solidFill>
                            <a:schemeClr val="bg1"/>
                          </a:solidFill>
                        </a:rPr>
                        <a:t>May</a:t>
                      </a:r>
                    </a:p>
                  </a:txBody>
                  <a:tcPr>
                    <a:lnL w="9525"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75000"/>
                      </a:schemeClr>
                    </a:solidFill>
                  </a:tcPr>
                </a:tc>
                <a:tc hMerge="1">
                  <a:txBody>
                    <a:bodyPr/>
                    <a:lstStyle/>
                    <a:p>
                      <a:r>
                        <a:rPr lang="en-US" sz="1000">
                          <a:solidFill>
                            <a:schemeClr val="bg1"/>
                          </a:solidFill>
                        </a:rPr>
                        <a:t>May</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50000"/>
                      </a:schemeClr>
                    </a:solidFill>
                  </a:tcPr>
                </a:tc>
                <a:tc hMerge="1">
                  <a:txBody>
                    <a:bodyPr/>
                    <a:lstStyle/>
                    <a:p>
                      <a:endParaRPr lang="en-US" sz="1050">
                        <a:solidFill>
                          <a:schemeClr val="bg1"/>
                        </a:solidFill>
                      </a:endParaRPr>
                    </a:p>
                  </a:txBody>
                  <a:tcPr>
                    <a:solidFill>
                      <a:schemeClr val="accent1"/>
                    </a:solidFill>
                  </a:tcPr>
                </a:tc>
                <a:tc hMerge="1">
                  <a:txBody>
                    <a:bodyPr/>
                    <a:lstStyle/>
                    <a:p>
                      <a:endParaRPr lang="en-US" sz="1050">
                        <a:solidFill>
                          <a:schemeClr val="bg1"/>
                        </a:solidFill>
                      </a:endParaRPr>
                    </a:p>
                  </a:txBody>
                  <a:tcPr>
                    <a:solidFill>
                      <a:schemeClr val="accent1"/>
                    </a:solidFill>
                  </a:tcPr>
                </a:tc>
                <a:extLst>
                  <a:ext uri="{0D108BD9-81ED-4DB2-BD59-A6C34878D82A}">
                    <a16:rowId xmlns:a16="http://schemas.microsoft.com/office/drawing/2014/main" val="3536597917"/>
                  </a:ext>
                </a:extLst>
              </a:tr>
              <a:tr h="131168">
                <a:tc>
                  <a:txBody>
                    <a:bodyPr/>
                    <a:lstStyle/>
                    <a:p>
                      <a:r>
                        <a:rPr lang="en-US" sz="800"/>
                        <a:t>15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800"/>
                        <a:t>22st (1)</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29</a:t>
                      </a:r>
                      <a:r>
                        <a:rPr lang="en-US" sz="800" baseline="30000"/>
                        <a:t>th</a:t>
                      </a:r>
                      <a:r>
                        <a:rPr lang="en-US" sz="800"/>
                        <a:t> (2)</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457178" rtl="0" eaLnBrk="1" fontAlgn="auto" latinLnBrk="0" hangingPunct="1">
                        <a:lnSpc>
                          <a:spcPct val="100000"/>
                        </a:lnSpc>
                        <a:spcBef>
                          <a:spcPts val="0"/>
                        </a:spcBef>
                        <a:spcAft>
                          <a:spcPts val="0"/>
                        </a:spcAft>
                        <a:buClrTx/>
                        <a:buSzTx/>
                        <a:buFontTx/>
                        <a:buNone/>
                        <a:tabLst/>
                        <a:defRPr/>
                      </a:pPr>
                      <a:r>
                        <a:rPr lang="en-US" sz="800"/>
                        <a:t>5</a:t>
                      </a:r>
                      <a:r>
                        <a:rPr lang="en-US" sz="800" baseline="30000"/>
                        <a:t>th</a:t>
                      </a:r>
                      <a:r>
                        <a:rPr lang="en-US" sz="800"/>
                        <a:t> (3)</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12</a:t>
                      </a:r>
                      <a:r>
                        <a:rPr lang="en-US" sz="800" baseline="30000"/>
                        <a:t>th</a:t>
                      </a:r>
                      <a:r>
                        <a:rPr lang="en-US" sz="800"/>
                        <a:t> (4)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19</a:t>
                      </a:r>
                      <a:r>
                        <a:rPr lang="en-US" sz="800" baseline="30000"/>
                        <a:t>th</a:t>
                      </a:r>
                      <a:r>
                        <a:rPr lang="en-US" sz="800"/>
                        <a:t> (5)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26</a:t>
                      </a:r>
                      <a:r>
                        <a:rPr lang="en-US" sz="800" baseline="30000"/>
                        <a:t>th</a:t>
                      </a:r>
                      <a:r>
                        <a:rPr lang="en-US" sz="800"/>
                        <a:t> (6)</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3</a:t>
                      </a:r>
                      <a:r>
                        <a:rPr lang="en-US" sz="800" baseline="30000"/>
                        <a:t>rd</a:t>
                      </a:r>
                      <a:r>
                        <a:rPr lang="en-US" sz="800"/>
                        <a:t> (7)</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10</a:t>
                      </a:r>
                      <a:r>
                        <a:rPr lang="en-US" sz="800" baseline="30000"/>
                        <a:t>th</a:t>
                      </a:r>
                      <a:r>
                        <a:rPr lang="en-US" sz="800"/>
                        <a:t> (8)</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17</a:t>
                      </a:r>
                      <a:r>
                        <a:rPr lang="en-US" sz="800" baseline="30000"/>
                        <a:t>th</a:t>
                      </a:r>
                      <a:r>
                        <a:rPr lang="en-US" sz="800"/>
                        <a:t> (9)</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sz="800"/>
                        <a:t>24</a:t>
                      </a:r>
                      <a:r>
                        <a:rPr lang="en-US" sz="800" baseline="30000"/>
                        <a:t>th</a:t>
                      </a:r>
                      <a:r>
                        <a:rPr lang="en-US" sz="800"/>
                        <a:t> (10)</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28996021"/>
                  </a:ext>
                </a:extLst>
              </a:tr>
            </a:tbl>
          </a:graphicData>
        </a:graphic>
      </p:graphicFrame>
      <p:sp>
        <p:nvSpPr>
          <p:cNvPr id="67" name="Rectangle 66">
            <a:extLst>
              <a:ext uri="{FF2B5EF4-FFF2-40B4-BE49-F238E27FC236}">
                <a16:creationId xmlns:a16="http://schemas.microsoft.com/office/drawing/2014/main" id="{4651922F-4B51-2744-97C4-80B142B493DE}"/>
              </a:ext>
            </a:extLst>
          </p:cNvPr>
          <p:cNvSpPr/>
          <p:nvPr/>
        </p:nvSpPr>
        <p:spPr bwMode="auto">
          <a:xfrm>
            <a:off x="676051" y="1811020"/>
            <a:ext cx="530514" cy="4286809"/>
          </a:xfrm>
          <a:prstGeom prst="rect">
            <a:avLst/>
          </a:prstGeom>
          <a:solidFill>
            <a:schemeClr val="bg1">
              <a:lumMod val="9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ts val="1200"/>
              </a:spcBef>
              <a:spcAft>
                <a:spcPct val="0"/>
              </a:spcAft>
              <a:buClrTx/>
              <a:buSzTx/>
              <a:buFontTx/>
              <a:buNone/>
              <a:tabLst/>
              <a:defRPr/>
            </a:pPr>
            <a:endParaRPr kumimoji="0" lang="en-US" sz="800" b="0" i="0" u="none" strike="noStrike" kern="1200" cap="none" spc="0" normalizeH="0" baseline="0" noProof="0">
              <a:ln>
                <a:noFill/>
              </a:ln>
              <a:solidFill>
                <a:srgbClr val="000000"/>
              </a:solidFill>
              <a:effectLst/>
              <a:uLnTx/>
              <a:uFillTx/>
              <a:latin typeface="Tahoma"/>
              <a:ea typeface="+mn-ea"/>
              <a:cs typeface="+mn-cs"/>
            </a:endParaRPr>
          </a:p>
        </p:txBody>
      </p:sp>
      <p:sp>
        <p:nvSpPr>
          <p:cNvPr id="140" name="Rectangle 139">
            <a:extLst>
              <a:ext uri="{FF2B5EF4-FFF2-40B4-BE49-F238E27FC236}">
                <a16:creationId xmlns:a16="http://schemas.microsoft.com/office/drawing/2014/main" id="{F825DBC4-A225-5348-9D94-603D0244D7B5}"/>
              </a:ext>
            </a:extLst>
          </p:cNvPr>
          <p:cNvSpPr/>
          <p:nvPr/>
        </p:nvSpPr>
        <p:spPr>
          <a:xfrm rot="16200000">
            <a:off x="459186" y="3629330"/>
            <a:ext cx="915635" cy="261610"/>
          </a:xfrm>
          <a:prstGeom prst="rect">
            <a:avLst/>
          </a:prstGeom>
        </p:spPr>
        <p:txBody>
          <a:bodyPr wrap="none">
            <a:spAutoFit/>
          </a:bodyPr>
          <a:lstStyle/>
          <a:p>
            <a:pPr marL="0" marR="0" lvl="0" indent="0" algn="l" defTabSz="914400" rtl="0" eaLnBrk="0" fontAlgn="base" latinLnBrk="0" hangingPunct="0">
              <a:lnSpc>
                <a:spcPct val="100000"/>
              </a:lnSpc>
              <a:spcBef>
                <a:spcPts val="1200"/>
              </a:spcBef>
              <a:spcAft>
                <a:spcPct val="0"/>
              </a:spcAft>
              <a:buClrTx/>
              <a:buSzTx/>
              <a:buFontTx/>
              <a:buNone/>
              <a:tabLst/>
              <a:defRPr/>
            </a:pPr>
            <a:r>
              <a:rPr kumimoji="0" lang="en-US" sz="1100" b="0" i="1" u="none" strike="noStrike" kern="1200" cap="none" spc="0" normalizeH="0" baseline="0" noProof="0">
                <a:ln>
                  <a:noFill/>
                </a:ln>
                <a:solidFill>
                  <a:srgbClr val="000000"/>
                </a:solidFill>
                <a:effectLst/>
                <a:uLnTx/>
                <a:uFillTx/>
                <a:latin typeface="Tahoma"/>
                <a:ea typeface="+mn-ea"/>
                <a:cs typeface="+mn-cs"/>
              </a:rPr>
              <a:t>Mobilization</a:t>
            </a:r>
            <a:endParaRPr kumimoji="0" lang="en-US" sz="1100" b="0" i="0" u="none" strike="noStrike" kern="1200" cap="none" spc="0" normalizeH="0" baseline="0" noProof="0">
              <a:ln>
                <a:noFill/>
              </a:ln>
              <a:solidFill>
                <a:srgbClr val="000000"/>
              </a:solidFill>
              <a:effectLst/>
              <a:uLnTx/>
              <a:uFillTx/>
              <a:latin typeface="Tahoma"/>
              <a:ea typeface="+mn-ea"/>
              <a:cs typeface="+mn-cs"/>
            </a:endParaRPr>
          </a:p>
        </p:txBody>
      </p:sp>
      <p:sp>
        <p:nvSpPr>
          <p:cNvPr id="99" name="Pentagon 98">
            <a:extLst>
              <a:ext uri="{FF2B5EF4-FFF2-40B4-BE49-F238E27FC236}">
                <a16:creationId xmlns:a16="http://schemas.microsoft.com/office/drawing/2014/main" id="{E57A9237-81CC-CB4E-8B92-C9BBFA9DB2CA}"/>
              </a:ext>
            </a:extLst>
          </p:cNvPr>
          <p:cNvSpPr/>
          <p:nvPr/>
        </p:nvSpPr>
        <p:spPr bwMode="auto">
          <a:xfrm>
            <a:off x="1598407" y="2254012"/>
            <a:ext cx="1170527" cy="549191"/>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1a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Foundations for HCP J Maps</a:t>
            </a:r>
          </a:p>
        </p:txBody>
      </p:sp>
      <p:sp>
        <p:nvSpPr>
          <p:cNvPr id="100" name="Pentagon 99">
            <a:extLst>
              <a:ext uri="{FF2B5EF4-FFF2-40B4-BE49-F238E27FC236}">
                <a16:creationId xmlns:a16="http://schemas.microsoft.com/office/drawing/2014/main" id="{5B10FC7B-98D0-464D-B807-C30BC6A249E0}"/>
              </a:ext>
            </a:extLst>
          </p:cNvPr>
          <p:cNvSpPr/>
          <p:nvPr/>
        </p:nvSpPr>
        <p:spPr bwMode="auto">
          <a:xfrm>
            <a:off x="5764845" y="2231615"/>
            <a:ext cx="4028005" cy="603559"/>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1c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Detailed Localization of HJ Maps for France, Germany, UK, Spain, Italy</a:t>
            </a:r>
          </a:p>
        </p:txBody>
      </p:sp>
      <p:sp>
        <p:nvSpPr>
          <p:cNvPr id="101" name="Pentagon 100">
            <a:extLst>
              <a:ext uri="{FF2B5EF4-FFF2-40B4-BE49-F238E27FC236}">
                <a16:creationId xmlns:a16="http://schemas.microsoft.com/office/drawing/2014/main" id="{363CEB98-04D9-B64E-8A23-3FFED688099C}"/>
              </a:ext>
            </a:extLst>
          </p:cNvPr>
          <p:cNvSpPr/>
          <p:nvPr/>
        </p:nvSpPr>
        <p:spPr bwMode="auto">
          <a:xfrm>
            <a:off x="9879761" y="2231613"/>
            <a:ext cx="1787016" cy="635046"/>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1d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Finalized Localization of HJ for NL and </a:t>
            </a:r>
            <a:r>
              <a:rPr kumimoji="0" lang="en-US" sz="1000" b="0" i="0" u="none" strike="noStrike" kern="1200" cap="none" spc="0" normalizeH="0" baseline="0" noProof="0" err="1">
                <a:ln>
                  <a:noFill/>
                </a:ln>
                <a:solidFill>
                  <a:prstClr val="white"/>
                </a:solidFill>
                <a:effectLst/>
                <a:uLnTx/>
                <a:uFillTx/>
                <a:latin typeface="Tahoma" pitchFamily="-107" charset="0"/>
                <a:ea typeface="+mn-ea"/>
                <a:cs typeface="+mn-cs"/>
              </a:rPr>
              <a:t>BelLux</a:t>
            </a:r>
            <a:endParaRPr kumimoji="0" lang="en-US" sz="1000" b="0" i="0" u="none" strike="noStrike" kern="1200" cap="none" spc="0" normalizeH="0" baseline="0" noProof="0">
              <a:ln>
                <a:noFill/>
              </a:ln>
              <a:solidFill>
                <a:prstClr val="white"/>
              </a:solidFill>
              <a:effectLst/>
              <a:uLnTx/>
              <a:uFillTx/>
              <a:latin typeface="Tahoma" pitchFamily="-107" charset="0"/>
              <a:ea typeface="+mn-ea"/>
              <a:cs typeface="+mn-cs"/>
            </a:endParaRPr>
          </a:p>
        </p:txBody>
      </p:sp>
      <p:sp>
        <p:nvSpPr>
          <p:cNvPr id="112" name="Pentagon 111">
            <a:extLst>
              <a:ext uri="{FF2B5EF4-FFF2-40B4-BE49-F238E27FC236}">
                <a16:creationId xmlns:a16="http://schemas.microsoft.com/office/drawing/2014/main" id="{25D60DC7-E694-294A-B72B-5B9DB4A63D54}"/>
              </a:ext>
            </a:extLst>
          </p:cNvPr>
          <p:cNvSpPr/>
          <p:nvPr/>
        </p:nvSpPr>
        <p:spPr bwMode="auto">
          <a:xfrm>
            <a:off x="2822077" y="2231612"/>
            <a:ext cx="2910577" cy="571591"/>
          </a:xfrm>
          <a:prstGeom prst="homePlat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1b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Build &amp; Test Regional HJ Maps</a:t>
            </a:r>
          </a:p>
        </p:txBody>
      </p:sp>
      <p:sp>
        <p:nvSpPr>
          <p:cNvPr id="127" name="Pentagon 126">
            <a:extLst>
              <a:ext uri="{FF2B5EF4-FFF2-40B4-BE49-F238E27FC236}">
                <a16:creationId xmlns:a16="http://schemas.microsoft.com/office/drawing/2014/main" id="{75F895FA-58DD-A84A-B048-E99C97A77CEE}"/>
              </a:ext>
            </a:extLst>
          </p:cNvPr>
          <p:cNvSpPr/>
          <p:nvPr/>
        </p:nvSpPr>
        <p:spPr bwMode="auto">
          <a:xfrm>
            <a:off x="3785866" y="3253155"/>
            <a:ext cx="3954602" cy="529957"/>
          </a:xfrm>
          <a:prstGeom prst="homePlat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2a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Define Alignment between CJ Maps &amp; CRM/CDP</a:t>
            </a:r>
          </a:p>
        </p:txBody>
      </p:sp>
      <p:sp>
        <p:nvSpPr>
          <p:cNvPr id="128" name="Pentagon 127">
            <a:extLst>
              <a:ext uri="{FF2B5EF4-FFF2-40B4-BE49-F238E27FC236}">
                <a16:creationId xmlns:a16="http://schemas.microsoft.com/office/drawing/2014/main" id="{B09FCCF1-AB04-7743-B930-EC8438F196AD}"/>
              </a:ext>
            </a:extLst>
          </p:cNvPr>
          <p:cNvSpPr/>
          <p:nvPr/>
        </p:nvSpPr>
        <p:spPr bwMode="auto">
          <a:xfrm>
            <a:off x="7742688" y="3253156"/>
            <a:ext cx="3954602" cy="565146"/>
          </a:xfrm>
          <a:prstGeom prst="homePlat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a:ea typeface="+mn-ea"/>
                <a:cs typeface="+mn-cs"/>
              </a:rPr>
              <a:t>Phase 2b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a:ea typeface="+mn-ea"/>
                <a:cs typeface="+mn-cs"/>
              </a:rPr>
              <a:t>Build action plan to operationalize alignment</a:t>
            </a:r>
          </a:p>
        </p:txBody>
      </p:sp>
      <p:sp>
        <p:nvSpPr>
          <p:cNvPr id="9" name="TextBox 8">
            <a:extLst>
              <a:ext uri="{FF2B5EF4-FFF2-40B4-BE49-F238E27FC236}">
                <a16:creationId xmlns:a16="http://schemas.microsoft.com/office/drawing/2014/main" id="{5D477B83-9A23-4943-9FB2-639B9DAC37EA}"/>
              </a:ext>
            </a:extLst>
          </p:cNvPr>
          <p:cNvSpPr txBox="1"/>
          <p:nvPr/>
        </p:nvSpPr>
        <p:spPr>
          <a:xfrm>
            <a:off x="1520584" y="1895279"/>
            <a:ext cx="50117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D6960">
                    <a:lumMod val="75000"/>
                  </a:srgbClr>
                </a:solidFill>
                <a:effectLst/>
                <a:uLnTx/>
                <a:uFillTx/>
                <a:latin typeface="Tahoma"/>
                <a:ea typeface="+mn-ea"/>
                <a:cs typeface="+mn-cs"/>
              </a:rPr>
              <a:t>Create Customer journey maps</a:t>
            </a:r>
          </a:p>
        </p:txBody>
      </p:sp>
      <p:sp>
        <p:nvSpPr>
          <p:cNvPr id="132" name="TextBox 131">
            <a:extLst>
              <a:ext uri="{FF2B5EF4-FFF2-40B4-BE49-F238E27FC236}">
                <a16:creationId xmlns:a16="http://schemas.microsoft.com/office/drawing/2014/main" id="{8323C571-727D-F644-AA30-B3528BC270B7}"/>
              </a:ext>
            </a:extLst>
          </p:cNvPr>
          <p:cNvSpPr txBox="1"/>
          <p:nvPr/>
        </p:nvSpPr>
        <p:spPr>
          <a:xfrm>
            <a:off x="3665528" y="2913935"/>
            <a:ext cx="501176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58800"/>
                </a:solidFill>
                <a:effectLst/>
                <a:uLnTx/>
                <a:uFillTx/>
                <a:latin typeface="Tahoma"/>
                <a:ea typeface="+mn-ea"/>
                <a:cs typeface="+mn-cs"/>
              </a:rPr>
              <a:t>Align maps with CRM/CDP</a:t>
            </a:r>
          </a:p>
        </p:txBody>
      </p:sp>
      <p:sp>
        <p:nvSpPr>
          <p:cNvPr id="133" name="TextBox 132">
            <a:extLst>
              <a:ext uri="{FF2B5EF4-FFF2-40B4-BE49-F238E27FC236}">
                <a16:creationId xmlns:a16="http://schemas.microsoft.com/office/drawing/2014/main" id="{56626543-F1A8-D347-906B-51151E7A0708}"/>
              </a:ext>
            </a:extLst>
          </p:cNvPr>
          <p:cNvSpPr txBox="1"/>
          <p:nvPr/>
        </p:nvSpPr>
        <p:spPr>
          <a:xfrm>
            <a:off x="7631485" y="4081019"/>
            <a:ext cx="442539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4A0E0">
                    <a:lumMod val="75000"/>
                  </a:srgbClr>
                </a:solidFill>
                <a:effectLst/>
                <a:uLnTx/>
                <a:uFillTx/>
                <a:latin typeface="Tahoma"/>
                <a:ea typeface="+mn-ea"/>
                <a:cs typeface="+mn-cs"/>
              </a:rPr>
              <a:t>Build HCP journey map understanding</a:t>
            </a:r>
          </a:p>
        </p:txBody>
      </p:sp>
      <p:sp>
        <p:nvSpPr>
          <p:cNvPr id="10" name="TextBox 9">
            <a:extLst>
              <a:ext uri="{FF2B5EF4-FFF2-40B4-BE49-F238E27FC236}">
                <a16:creationId xmlns:a16="http://schemas.microsoft.com/office/drawing/2014/main" id="{1852C82A-CADD-B44F-8869-E51B2B5E4292}"/>
              </a:ext>
            </a:extLst>
          </p:cNvPr>
          <p:cNvSpPr txBox="1"/>
          <p:nvPr/>
        </p:nvSpPr>
        <p:spPr>
          <a:xfrm>
            <a:off x="1198206" y="2101230"/>
            <a:ext cx="48638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3D6960">
                    <a:lumMod val="75000"/>
                  </a:srgbClr>
                </a:solidFill>
                <a:effectLst/>
                <a:uLnTx/>
                <a:uFillTx/>
                <a:latin typeface="Tahoma"/>
                <a:ea typeface="+mn-ea"/>
                <a:cs typeface="+mn-cs"/>
              </a:rPr>
              <a:t>1</a:t>
            </a:r>
          </a:p>
        </p:txBody>
      </p:sp>
      <p:sp>
        <p:nvSpPr>
          <p:cNvPr id="134" name="TextBox 133">
            <a:extLst>
              <a:ext uri="{FF2B5EF4-FFF2-40B4-BE49-F238E27FC236}">
                <a16:creationId xmlns:a16="http://schemas.microsoft.com/office/drawing/2014/main" id="{49A74098-46F8-0547-A786-C55D22DCBAA3}"/>
              </a:ext>
            </a:extLst>
          </p:cNvPr>
          <p:cNvSpPr txBox="1"/>
          <p:nvPr/>
        </p:nvSpPr>
        <p:spPr>
          <a:xfrm>
            <a:off x="3298373" y="3164190"/>
            <a:ext cx="48638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58800"/>
                </a:solidFill>
                <a:effectLst/>
                <a:uLnTx/>
                <a:uFillTx/>
                <a:latin typeface="Tahoma"/>
                <a:ea typeface="+mn-ea"/>
                <a:cs typeface="+mn-cs"/>
              </a:rPr>
              <a:t>2</a:t>
            </a:r>
          </a:p>
        </p:txBody>
      </p:sp>
      <p:sp>
        <p:nvSpPr>
          <p:cNvPr id="135" name="TextBox 134">
            <a:extLst>
              <a:ext uri="{FF2B5EF4-FFF2-40B4-BE49-F238E27FC236}">
                <a16:creationId xmlns:a16="http://schemas.microsoft.com/office/drawing/2014/main" id="{6A6587F8-CAD7-D240-83B1-1515651C6FFB}"/>
              </a:ext>
            </a:extLst>
          </p:cNvPr>
          <p:cNvSpPr txBox="1"/>
          <p:nvPr/>
        </p:nvSpPr>
        <p:spPr>
          <a:xfrm>
            <a:off x="7258460" y="4339879"/>
            <a:ext cx="48638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54A0E0">
                    <a:lumMod val="75000"/>
                  </a:srgbClr>
                </a:solidFill>
                <a:effectLst/>
                <a:uLnTx/>
                <a:uFillTx/>
                <a:latin typeface="Tahoma"/>
                <a:ea typeface="+mn-ea"/>
                <a:cs typeface="+mn-cs"/>
              </a:rPr>
              <a:t>3</a:t>
            </a:r>
          </a:p>
        </p:txBody>
      </p:sp>
      <p:sp>
        <p:nvSpPr>
          <p:cNvPr id="139" name="Pentagon 138">
            <a:extLst>
              <a:ext uri="{FF2B5EF4-FFF2-40B4-BE49-F238E27FC236}">
                <a16:creationId xmlns:a16="http://schemas.microsoft.com/office/drawing/2014/main" id="{794EBA07-A093-8C4F-8809-89E39E96BF22}"/>
              </a:ext>
            </a:extLst>
          </p:cNvPr>
          <p:cNvSpPr/>
          <p:nvPr/>
        </p:nvSpPr>
        <p:spPr bwMode="auto">
          <a:xfrm>
            <a:off x="676050" y="1573510"/>
            <a:ext cx="10929399" cy="237187"/>
          </a:xfrm>
          <a:prstGeom prst="homePlate">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Project Management</a:t>
            </a:r>
            <a:endParaRPr kumimoji="0" lang="en-US" sz="1000" b="0" i="0" u="none" strike="noStrike" kern="1200" cap="none" spc="0" normalizeH="0" baseline="0" noProof="0">
              <a:ln>
                <a:noFill/>
              </a:ln>
              <a:solidFill>
                <a:prstClr val="white"/>
              </a:solidFill>
              <a:effectLst/>
              <a:uLnTx/>
              <a:uFillTx/>
              <a:latin typeface="Tahoma" pitchFamily="-107" charset="0"/>
              <a:ea typeface="+mn-ea"/>
              <a:cs typeface="+mn-cs"/>
            </a:endParaRPr>
          </a:p>
        </p:txBody>
      </p:sp>
      <p:grpSp>
        <p:nvGrpSpPr>
          <p:cNvPr id="11" name="Group 10">
            <a:extLst>
              <a:ext uri="{FF2B5EF4-FFF2-40B4-BE49-F238E27FC236}">
                <a16:creationId xmlns:a16="http://schemas.microsoft.com/office/drawing/2014/main" id="{48B3C854-2C8C-E64C-8A2C-401A58940AF6}"/>
              </a:ext>
            </a:extLst>
          </p:cNvPr>
          <p:cNvGrpSpPr/>
          <p:nvPr/>
        </p:nvGrpSpPr>
        <p:grpSpPr>
          <a:xfrm>
            <a:off x="7744843" y="4471012"/>
            <a:ext cx="3933593" cy="1494400"/>
            <a:chOff x="7688283" y="4875180"/>
            <a:chExt cx="3933593" cy="1149916"/>
          </a:xfrm>
        </p:grpSpPr>
        <p:sp>
          <p:nvSpPr>
            <p:cNvPr id="142" name="Pentagon 141">
              <a:extLst>
                <a:ext uri="{FF2B5EF4-FFF2-40B4-BE49-F238E27FC236}">
                  <a16:creationId xmlns:a16="http://schemas.microsoft.com/office/drawing/2014/main" id="{0BA9552A-91A9-8140-89E3-D19FCABA6C29}"/>
                </a:ext>
              </a:extLst>
            </p:cNvPr>
            <p:cNvSpPr/>
            <p:nvPr/>
          </p:nvSpPr>
          <p:spPr bwMode="auto">
            <a:xfrm>
              <a:off x="7688283" y="4875180"/>
              <a:ext cx="1827200" cy="342898"/>
            </a:xfrm>
            <a:prstGeom prst="homePlate">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3a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Build Tactic Plan</a:t>
              </a:r>
            </a:p>
          </p:txBody>
        </p:sp>
        <p:sp>
          <p:nvSpPr>
            <p:cNvPr id="143" name="Pentagon 142">
              <a:extLst>
                <a:ext uri="{FF2B5EF4-FFF2-40B4-BE49-F238E27FC236}">
                  <a16:creationId xmlns:a16="http://schemas.microsoft.com/office/drawing/2014/main" id="{A169BDF8-30C9-384C-9CD3-AED0AC9874F3}"/>
                </a:ext>
              </a:extLst>
            </p:cNvPr>
            <p:cNvSpPr/>
            <p:nvPr/>
          </p:nvSpPr>
          <p:spPr bwMode="auto">
            <a:xfrm>
              <a:off x="7688283" y="5283183"/>
              <a:ext cx="3933593" cy="342898"/>
            </a:xfrm>
            <a:prstGeom prst="homePlate">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3b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Build e-learning module </a:t>
              </a:r>
            </a:p>
          </p:txBody>
        </p:sp>
        <p:sp>
          <p:nvSpPr>
            <p:cNvPr id="149" name="Pentagon 148">
              <a:extLst>
                <a:ext uri="{FF2B5EF4-FFF2-40B4-BE49-F238E27FC236}">
                  <a16:creationId xmlns:a16="http://schemas.microsoft.com/office/drawing/2014/main" id="{EE7C38F3-3488-A94A-B79C-1F20839D38ED}"/>
                </a:ext>
              </a:extLst>
            </p:cNvPr>
            <p:cNvSpPr/>
            <p:nvPr/>
          </p:nvSpPr>
          <p:spPr bwMode="auto">
            <a:xfrm>
              <a:off x="8632900" y="5682198"/>
              <a:ext cx="2988976" cy="342898"/>
            </a:xfrm>
            <a:prstGeom prst="homePlate">
              <a:avLst/>
            </a:prstGeom>
            <a:solidFill>
              <a:schemeClr val="accent3">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Tahoma" pitchFamily="-107" charset="0"/>
                  <a:ea typeface="+mn-ea"/>
                  <a:cs typeface="+mn-cs"/>
                </a:rPr>
                <a:t>Phase 3c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Tahoma" pitchFamily="-107" charset="0"/>
                  <a:ea typeface="+mn-ea"/>
                  <a:cs typeface="+mn-cs"/>
                </a:rPr>
                <a:t>Train the Trainer (CJ Market Champions)</a:t>
              </a:r>
            </a:p>
          </p:txBody>
        </p:sp>
      </p:grpSp>
      <p:sp>
        <p:nvSpPr>
          <p:cNvPr id="25" name="Title 1">
            <a:extLst>
              <a:ext uri="{FF2B5EF4-FFF2-40B4-BE49-F238E27FC236}">
                <a16:creationId xmlns:a16="http://schemas.microsoft.com/office/drawing/2014/main" id="{A6B69B2F-62FB-4415-9C95-B41C7CAAD975}"/>
              </a:ext>
            </a:extLst>
          </p:cNvPr>
          <p:cNvSpPr>
            <a:spLocks noGrp="1"/>
          </p:cNvSpPr>
          <p:nvPr>
            <p:ph type="title"/>
          </p:nvPr>
        </p:nvSpPr>
        <p:spPr>
          <a:xfrm>
            <a:off x="729379" y="259809"/>
            <a:ext cx="10810627" cy="1296987"/>
          </a:xfrm>
        </p:spPr>
        <p:txBody>
          <a:bodyPr/>
          <a:lstStyle/>
          <a:p>
            <a:r>
              <a:rPr lang="en-GB"/>
              <a:t>Project Phases</a:t>
            </a:r>
          </a:p>
        </p:txBody>
      </p:sp>
    </p:spTree>
    <p:extLst>
      <p:ext uri="{BB962C8B-B14F-4D97-AF65-F5344CB8AC3E}">
        <p14:creationId xmlns:p14="http://schemas.microsoft.com/office/powerpoint/2010/main" val="2164053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6B69B2F-62FB-4415-9C95-B41C7CAAD975}"/>
              </a:ext>
            </a:extLst>
          </p:cNvPr>
          <p:cNvSpPr>
            <a:spLocks noGrp="1"/>
          </p:cNvSpPr>
          <p:nvPr>
            <p:ph type="title"/>
          </p:nvPr>
        </p:nvSpPr>
        <p:spPr>
          <a:xfrm>
            <a:off x="729379" y="259810"/>
            <a:ext cx="10810627" cy="691536"/>
          </a:xfrm>
        </p:spPr>
        <p:txBody>
          <a:bodyPr/>
          <a:lstStyle/>
          <a:p>
            <a:r>
              <a:rPr lang="en-GB"/>
              <a:t>Who (so far)</a:t>
            </a:r>
          </a:p>
        </p:txBody>
      </p:sp>
      <p:sp>
        <p:nvSpPr>
          <p:cNvPr id="23" name="Content Placeholder 2">
            <a:extLst>
              <a:ext uri="{FF2B5EF4-FFF2-40B4-BE49-F238E27FC236}">
                <a16:creationId xmlns:a16="http://schemas.microsoft.com/office/drawing/2014/main" id="{F8D4E040-A2E0-42A6-B4B2-FCE5E770A724}"/>
              </a:ext>
            </a:extLst>
          </p:cNvPr>
          <p:cNvSpPr txBox="1">
            <a:spLocks/>
          </p:cNvSpPr>
          <p:nvPr/>
        </p:nvSpPr>
        <p:spPr>
          <a:xfrm>
            <a:off x="733284" y="1172874"/>
            <a:ext cx="10806722" cy="4343400"/>
          </a:xfrm>
          <a:prstGeom prst="rect">
            <a:avLst/>
          </a:prstGeom>
        </p:spPr>
        <p:txBody>
          <a:bodyPr/>
          <a:lstStyle>
            <a:lvl1pPr marL="342900" indent="-342900" algn="l" defTabSz="881021" rtl="0" eaLnBrk="1" fontAlgn="base" hangingPunct="1">
              <a:spcBef>
                <a:spcPct val="25000"/>
              </a:spcBef>
              <a:spcAft>
                <a:spcPct val="25000"/>
              </a:spcAft>
              <a:buClr>
                <a:schemeClr val="accent1"/>
              </a:buClr>
              <a:buFont typeface="Arial" panose="020B0604020202020204" pitchFamily="34" charset="0"/>
              <a:buChar char="•"/>
              <a:tabLst>
                <a:tab pos="973091" algn="l"/>
                <a:tab pos="1481067" algn="l"/>
              </a:tabLst>
              <a:defRPr sz="2400">
                <a:solidFill>
                  <a:schemeClr val="tx1"/>
                </a:solidFill>
                <a:latin typeface="+mn-lt"/>
                <a:ea typeface="ＭＳ Ｐゴシック" pitchFamily="-107" charset="-128"/>
                <a:cs typeface="ＭＳ Ｐゴシック" pitchFamily="-107" charset="-128"/>
              </a:defRPr>
            </a:lvl1pPr>
            <a:lvl2pPr marL="692117" indent="-295261" algn="l" defTabSz="881021" rtl="0" eaLnBrk="1" fontAlgn="base" hangingPunct="1">
              <a:spcBef>
                <a:spcPct val="25000"/>
              </a:spcBef>
              <a:spcAft>
                <a:spcPct val="25000"/>
              </a:spcAft>
              <a:buClr>
                <a:schemeClr val="accent1"/>
              </a:buClr>
              <a:buSzPct val="110000"/>
              <a:buFont typeface="Wingdings" panose="05000000000000000000" pitchFamily="2" charset="2"/>
              <a:buChar char="Ø"/>
              <a:tabLst>
                <a:tab pos="973091" algn="l"/>
                <a:tab pos="1481067" algn="l"/>
              </a:tabLst>
              <a:defRPr sz="2000">
                <a:solidFill>
                  <a:schemeClr val="tx1"/>
                </a:solidFill>
                <a:latin typeface="+mn-lt"/>
                <a:ea typeface="ＭＳ Ｐゴシック" pitchFamily="-107" charset="-128"/>
                <a:cs typeface="ＭＳ Ｐゴシック"/>
              </a:defRPr>
            </a:lvl2pPr>
            <a:lvl3pPr marL="1030239" indent="-223827" algn="l" defTabSz="881021" rtl="0" eaLnBrk="1" fontAlgn="base" hangingPunct="1">
              <a:spcBef>
                <a:spcPct val="25000"/>
              </a:spcBef>
              <a:spcAft>
                <a:spcPct val="25000"/>
              </a:spcAft>
              <a:buClr>
                <a:schemeClr val="accent1"/>
              </a:buClr>
              <a:buSzPct val="110000"/>
              <a:buFont typeface="Wingdings" panose="05000000000000000000" pitchFamily="2" charset="2"/>
              <a:buChar char="§"/>
              <a:tabLst>
                <a:tab pos="973091" algn="l"/>
                <a:tab pos="1481067" algn="l"/>
              </a:tabLst>
              <a:defRPr>
                <a:solidFill>
                  <a:schemeClr val="tx1"/>
                </a:solidFill>
                <a:latin typeface="+mn-lt"/>
                <a:ea typeface="ＭＳ Ｐゴシック" pitchFamily="-107" charset="-128"/>
                <a:cs typeface="ＭＳ Ｐゴシック"/>
              </a:defRPr>
            </a:lvl3pPr>
            <a:lvl4pPr marL="1441381" indent="-231764" algn="l" defTabSz="881021" rtl="0" eaLnBrk="1" fontAlgn="base" hangingPunct="1">
              <a:spcBef>
                <a:spcPct val="25000"/>
              </a:spcBef>
              <a:spcAft>
                <a:spcPct val="25000"/>
              </a:spcAft>
              <a:buClr>
                <a:schemeClr val="accent1"/>
              </a:buClr>
              <a:buSzPct val="110000"/>
              <a:buFont typeface="Wingdings" panose="05000000000000000000" pitchFamily="2" charset="2"/>
              <a:buChar char="ü"/>
              <a:tabLst>
                <a:tab pos="973091" algn="l"/>
                <a:tab pos="1481067" algn="l"/>
              </a:tabLst>
              <a:defRPr>
                <a:solidFill>
                  <a:schemeClr val="tx1"/>
                </a:solidFill>
                <a:latin typeface="+mn-lt"/>
                <a:ea typeface="ＭＳ Ｐゴシック" pitchFamily="-107" charset="-128"/>
                <a:cs typeface="ＭＳ Ｐゴシック"/>
              </a:defRPr>
            </a:lvl4pPr>
            <a:lvl5pPr marL="1800140"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cs typeface="ＭＳ Ｐゴシック"/>
              </a:defRPr>
            </a:lvl5pPr>
            <a:lvl6pPr marL="2257317"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6pPr>
            <a:lvl7pPr marL="2714495"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7pPr>
            <a:lvl8pPr marL="3171674"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8pPr>
            <a:lvl9pPr marL="3628852" indent="-4763" algn="l" defTabSz="881021" rtl="0" eaLnBrk="1" fontAlgn="base" hangingPunct="1">
              <a:spcBef>
                <a:spcPct val="10000"/>
              </a:spcBef>
              <a:spcAft>
                <a:spcPct val="10000"/>
              </a:spcAft>
              <a:buClr>
                <a:schemeClr val="accent1"/>
              </a:buClr>
              <a:buSzPct val="75000"/>
              <a:tabLst>
                <a:tab pos="973091" algn="l"/>
                <a:tab pos="1481067" algn="l"/>
              </a:tabLst>
              <a:defRPr sz="1600">
                <a:solidFill>
                  <a:schemeClr val="tx1"/>
                </a:solidFill>
                <a:latin typeface="+mn-lt"/>
                <a:ea typeface="ＭＳ Ｐゴシック" pitchFamily="-107" charset="-128"/>
              </a:defRPr>
            </a:lvl9pPr>
          </a:lstStyle>
          <a:p>
            <a:r>
              <a:rPr lang="en-GB" b="1" kern="0">
                <a:solidFill>
                  <a:schemeClr val="bg2"/>
                </a:solidFill>
              </a:rPr>
              <a:t>Secil – </a:t>
            </a:r>
            <a:r>
              <a:rPr lang="en-GB" kern="0">
                <a:solidFill>
                  <a:schemeClr val="bg2"/>
                </a:solidFill>
              </a:rPr>
              <a:t>Sponsor</a:t>
            </a:r>
            <a:endParaRPr lang="en-GB" b="1" kern="0">
              <a:solidFill>
                <a:schemeClr val="bg2"/>
              </a:solidFill>
            </a:endParaRPr>
          </a:p>
          <a:p>
            <a:r>
              <a:rPr lang="en-GB" b="1" kern="0">
                <a:solidFill>
                  <a:schemeClr val="bg2"/>
                </a:solidFill>
              </a:rPr>
              <a:t>Eeva – </a:t>
            </a:r>
            <a:r>
              <a:rPr lang="en-GB" kern="0">
                <a:solidFill>
                  <a:schemeClr val="bg2"/>
                </a:solidFill>
              </a:rPr>
              <a:t>RA Lead</a:t>
            </a:r>
          </a:p>
          <a:p>
            <a:r>
              <a:rPr lang="en-GB" b="1" kern="0">
                <a:solidFill>
                  <a:schemeClr val="bg2"/>
                </a:solidFill>
              </a:rPr>
              <a:t>DDB - </a:t>
            </a:r>
            <a:r>
              <a:rPr lang="en-GB" kern="0">
                <a:solidFill>
                  <a:schemeClr val="bg2"/>
                </a:solidFill>
              </a:rPr>
              <a:t>Knowledge</a:t>
            </a:r>
            <a:endParaRPr lang="en-GB" b="1" kern="0">
              <a:solidFill>
                <a:schemeClr val="bg2"/>
              </a:solidFill>
            </a:endParaRPr>
          </a:p>
          <a:p>
            <a:r>
              <a:rPr lang="en-GB" b="1" kern="0">
                <a:solidFill>
                  <a:schemeClr val="bg2"/>
                </a:solidFill>
              </a:rPr>
              <a:t>Camille - </a:t>
            </a:r>
            <a:r>
              <a:rPr lang="en-GB" kern="0">
                <a:solidFill>
                  <a:schemeClr val="bg2"/>
                </a:solidFill>
              </a:rPr>
              <a:t>Research</a:t>
            </a:r>
            <a:r>
              <a:rPr lang="en-GB" b="1" kern="0">
                <a:solidFill>
                  <a:schemeClr val="bg2"/>
                </a:solidFill>
              </a:rPr>
              <a:t> </a:t>
            </a:r>
          </a:p>
          <a:p>
            <a:endParaRPr lang="en-GB" kern="0">
              <a:solidFill>
                <a:schemeClr val="bg2"/>
              </a:solidFill>
            </a:endParaRPr>
          </a:p>
          <a:p>
            <a:r>
              <a:rPr lang="en-GB" b="1" kern="0">
                <a:solidFill>
                  <a:schemeClr val="bg2"/>
                </a:solidFill>
              </a:rPr>
              <a:t>Johan/Boris/Clare </a:t>
            </a:r>
            <a:r>
              <a:rPr lang="en-GB" kern="0">
                <a:solidFill>
                  <a:schemeClr val="bg2"/>
                </a:solidFill>
              </a:rPr>
              <a:t>– Advising for tech alignment and Rep execution </a:t>
            </a:r>
          </a:p>
          <a:p>
            <a:endParaRPr lang="en-FR" kern="0"/>
          </a:p>
        </p:txBody>
      </p:sp>
    </p:spTree>
    <p:extLst>
      <p:ext uri="{BB962C8B-B14F-4D97-AF65-F5344CB8AC3E}">
        <p14:creationId xmlns:p14="http://schemas.microsoft.com/office/powerpoint/2010/main" val="3245576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fade">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fade">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fade">
                                      <p:cBhvr>
                                        <p:cTn id="27"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7A07CA-E772-6642-8260-ACBE0F42B6B7}"/>
              </a:ext>
            </a:extLst>
          </p:cNvPr>
          <p:cNvSpPr>
            <a:spLocks noGrp="1"/>
          </p:cNvSpPr>
          <p:nvPr>
            <p:ph type="body" sz="half" idx="4294967295"/>
          </p:nvPr>
        </p:nvSpPr>
        <p:spPr>
          <a:xfrm>
            <a:off x="1932350" y="2453594"/>
            <a:ext cx="8327299" cy="2022475"/>
          </a:xfrm>
        </p:spPr>
        <p:txBody>
          <a:bodyPr/>
          <a:lstStyle/>
          <a:p>
            <a:pPr marL="0" indent="0" algn="ctr">
              <a:buNone/>
            </a:pPr>
            <a:r>
              <a:rPr lang="en-GB" sz="3200" b="1">
                <a:solidFill>
                  <a:schemeClr val="accent1"/>
                </a:solidFill>
              </a:rPr>
              <a:t>The progress so far</a:t>
            </a:r>
            <a:endParaRPr lang="en-FR" sz="3200" b="1">
              <a:solidFill>
                <a:schemeClr val="accent1"/>
              </a:solidFill>
            </a:endParaRPr>
          </a:p>
        </p:txBody>
      </p:sp>
    </p:spTree>
    <p:extLst>
      <p:ext uri="{BB962C8B-B14F-4D97-AF65-F5344CB8AC3E}">
        <p14:creationId xmlns:p14="http://schemas.microsoft.com/office/powerpoint/2010/main" val="476761985"/>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CDB5-AF31-4B0F-A965-B862AA9583B1}"/>
              </a:ext>
            </a:extLst>
          </p:cNvPr>
          <p:cNvSpPr>
            <a:spLocks noGrp="1"/>
          </p:cNvSpPr>
          <p:nvPr>
            <p:ph type="title"/>
          </p:nvPr>
        </p:nvSpPr>
        <p:spPr/>
        <p:txBody>
          <a:bodyPr/>
          <a:lstStyle/>
          <a:p>
            <a:r>
              <a:rPr lang="en-US"/>
              <a:t>Adoption Ladder</a:t>
            </a:r>
            <a:endParaRPr lang="en-GB"/>
          </a:p>
        </p:txBody>
      </p:sp>
      <p:sp>
        <p:nvSpPr>
          <p:cNvPr id="4" name="TextBox 3">
            <a:extLst>
              <a:ext uri="{FF2B5EF4-FFF2-40B4-BE49-F238E27FC236}">
                <a16:creationId xmlns:a16="http://schemas.microsoft.com/office/drawing/2014/main" id="{0EC64B99-7108-4044-894D-EFDEE28FD34F}"/>
              </a:ext>
            </a:extLst>
          </p:cNvPr>
          <p:cNvSpPr txBox="1"/>
          <p:nvPr/>
        </p:nvSpPr>
        <p:spPr>
          <a:xfrm>
            <a:off x="760680" y="828674"/>
            <a:ext cx="8754796" cy="40011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808080"/>
                </a:solidFill>
                <a:effectLst/>
                <a:uLnTx/>
                <a:uFillTx/>
                <a:latin typeface="Tahoma"/>
                <a:ea typeface="+mn-ea"/>
                <a:cs typeface="+mn-cs"/>
              </a:rPr>
              <a:t>Cheat Sheet &amp; Additional Granularity</a:t>
            </a:r>
          </a:p>
        </p:txBody>
      </p:sp>
      <p:pic>
        <p:nvPicPr>
          <p:cNvPr id="6" name="Picture 5">
            <a:extLst>
              <a:ext uri="{FF2B5EF4-FFF2-40B4-BE49-F238E27FC236}">
                <a16:creationId xmlns:a16="http://schemas.microsoft.com/office/drawing/2014/main" id="{325B864E-A493-4100-958E-6271C70741E1}"/>
              </a:ext>
            </a:extLst>
          </p:cNvPr>
          <p:cNvPicPr>
            <a:picLocks noChangeAspect="1"/>
          </p:cNvPicPr>
          <p:nvPr/>
        </p:nvPicPr>
        <p:blipFill>
          <a:blip r:embed="rId2"/>
          <a:stretch>
            <a:fillRect/>
          </a:stretch>
        </p:blipFill>
        <p:spPr>
          <a:xfrm>
            <a:off x="827355" y="1480270"/>
            <a:ext cx="4680208" cy="2415589"/>
          </a:xfrm>
          <a:prstGeom prst="rect">
            <a:avLst/>
          </a:prstGeom>
          <a:ln>
            <a:solidFill>
              <a:schemeClr val="tx2"/>
            </a:solidFill>
          </a:ln>
        </p:spPr>
      </p:pic>
      <p:pic>
        <p:nvPicPr>
          <p:cNvPr id="9" name="Picture 8">
            <a:extLst>
              <a:ext uri="{FF2B5EF4-FFF2-40B4-BE49-F238E27FC236}">
                <a16:creationId xmlns:a16="http://schemas.microsoft.com/office/drawing/2014/main" id="{06357464-E124-45A4-9A51-3BFFDC8F1013}"/>
              </a:ext>
            </a:extLst>
          </p:cNvPr>
          <p:cNvPicPr>
            <a:picLocks noChangeAspect="1"/>
          </p:cNvPicPr>
          <p:nvPr/>
        </p:nvPicPr>
        <p:blipFill>
          <a:blip r:embed="rId3"/>
          <a:stretch>
            <a:fillRect/>
          </a:stretch>
        </p:blipFill>
        <p:spPr>
          <a:xfrm>
            <a:off x="827355" y="4112208"/>
            <a:ext cx="4680209" cy="2380450"/>
          </a:xfrm>
          <a:prstGeom prst="rect">
            <a:avLst/>
          </a:prstGeom>
          <a:ln>
            <a:solidFill>
              <a:schemeClr val="tx2"/>
            </a:solidFill>
          </a:ln>
        </p:spPr>
      </p:pic>
      <p:pic>
        <p:nvPicPr>
          <p:cNvPr id="12" name="Picture 11">
            <a:extLst>
              <a:ext uri="{FF2B5EF4-FFF2-40B4-BE49-F238E27FC236}">
                <a16:creationId xmlns:a16="http://schemas.microsoft.com/office/drawing/2014/main" id="{13C04DE3-B25F-475A-A11B-B803AA7A8983}"/>
              </a:ext>
            </a:extLst>
          </p:cNvPr>
          <p:cNvPicPr>
            <a:picLocks noChangeAspect="1"/>
          </p:cNvPicPr>
          <p:nvPr/>
        </p:nvPicPr>
        <p:blipFill>
          <a:blip r:embed="rId4"/>
          <a:stretch>
            <a:fillRect/>
          </a:stretch>
        </p:blipFill>
        <p:spPr>
          <a:xfrm>
            <a:off x="5860603" y="2705635"/>
            <a:ext cx="4949570" cy="2380450"/>
          </a:xfrm>
          <a:prstGeom prst="rect">
            <a:avLst/>
          </a:prstGeom>
          <a:ln>
            <a:solidFill>
              <a:schemeClr val="tx2"/>
            </a:solidFill>
          </a:ln>
        </p:spPr>
      </p:pic>
      <p:sp>
        <p:nvSpPr>
          <p:cNvPr id="13" name="Arrow: Down 12">
            <a:extLst>
              <a:ext uri="{FF2B5EF4-FFF2-40B4-BE49-F238E27FC236}">
                <a16:creationId xmlns:a16="http://schemas.microsoft.com/office/drawing/2014/main" id="{57398C9E-C15A-45AD-97C6-1513323E9BBB}"/>
              </a:ext>
            </a:extLst>
          </p:cNvPr>
          <p:cNvSpPr/>
          <p:nvPr/>
        </p:nvSpPr>
        <p:spPr bwMode="auto">
          <a:xfrm>
            <a:off x="5953125" y="5905500"/>
            <a:ext cx="731313" cy="952500"/>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pitchFamily="-107" charset="0"/>
            </a:endParaRPr>
          </a:p>
        </p:txBody>
      </p:sp>
    </p:spTree>
    <p:extLst>
      <p:ext uri="{BB962C8B-B14F-4D97-AF65-F5344CB8AC3E}">
        <p14:creationId xmlns:p14="http://schemas.microsoft.com/office/powerpoint/2010/main" val="4111035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CDB5-AF31-4B0F-A965-B862AA9583B1}"/>
              </a:ext>
            </a:extLst>
          </p:cNvPr>
          <p:cNvSpPr>
            <a:spLocks noGrp="1"/>
          </p:cNvSpPr>
          <p:nvPr>
            <p:ph type="title"/>
          </p:nvPr>
        </p:nvSpPr>
        <p:spPr/>
        <p:txBody>
          <a:bodyPr/>
          <a:lstStyle/>
          <a:p>
            <a:r>
              <a:rPr lang="en-US"/>
              <a:t>Segmented Content</a:t>
            </a:r>
            <a:endParaRPr lang="en-GB"/>
          </a:p>
        </p:txBody>
      </p:sp>
      <p:sp>
        <p:nvSpPr>
          <p:cNvPr id="4" name="TextBox 3">
            <a:extLst>
              <a:ext uri="{FF2B5EF4-FFF2-40B4-BE49-F238E27FC236}">
                <a16:creationId xmlns:a16="http://schemas.microsoft.com/office/drawing/2014/main" id="{0EC64B99-7108-4044-894D-EFDEE28FD34F}"/>
              </a:ext>
            </a:extLst>
          </p:cNvPr>
          <p:cNvSpPr txBox="1"/>
          <p:nvPr/>
        </p:nvSpPr>
        <p:spPr>
          <a:xfrm>
            <a:off x="760679" y="828674"/>
            <a:ext cx="10231171" cy="83099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808080"/>
                </a:solidFill>
                <a:effectLst/>
                <a:uLnTx/>
                <a:uFillTx/>
                <a:latin typeface="Tahoma"/>
                <a:ea typeface="+mn-ea"/>
                <a:cs typeface="+mn-cs"/>
              </a:rPr>
              <a:t>Assets developed or in progress by the international team are designed to meet JYSELECA objectives and convey key messages.  As key messages are aimed at specific segments, </a:t>
            </a:r>
            <a:r>
              <a:rPr kumimoji="0" lang="en-GB" sz="1600" b="1" i="0" u="none" strike="noStrike" kern="1200" cap="none" spc="0" normalizeH="0" baseline="0" noProof="0">
                <a:ln>
                  <a:noFill/>
                </a:ln>
                <a:solidFill>
                  <a:srgbClr val="F58800"/>
                </a:solidFill>
                <a:effectLst/>
                <a:uLnTx/>
                <a:uFillTx/>
                <a:latin typeface="Tahoma"/>
                <a:ea typeface="+mn-ea"/>
                <a:cs typeface="+mn-cs"/>
              </a:rPr>
              <a:t>assets are therefore segmented as well</a:t>
            </a:r>
            <a:r>
              <a:rPr kumimoji="0" lang="en-GB" sz="1600" b="1" i="0" u="none" strike="noStrike" kern="1200" cap="none" spc="0" normalizeH="0" baseline="0" noProof="0">
                <a:ln>
                  <a:noFill/>
                </a:ln>
                <a:solidFill>
                  <a:srgbClr val="808080"/>
                </a:solidFill>
                <a:effectLst/>
                <a:uLnTx/>
                <a:uFillTx/>
                <a:latin typeface="Tahoma"/>
                <a:ea typeface="+mn-ea"/>
                <a:cs typeface="+mn-cs"/>
              </a:rPr>
              <a:t>. </a:t>
            </a:r>
          </a:p>
        </p:txBody>
      </p:sp>
      <p:pic>
        <p:nvPicPr>
          <p:cNvPr id="11" name="Picture 10">
            <a:extLst>
              <a:ext uri="{FF2B5EF4-FFF2-40B4-BE49-F238E27FC236}">
                <a16:creationId xmlns:a16="http://schemas.microsoft.com/office/drawing/2014/main" id="{A4C5B1F5-1957-4E7E-916F-AE4959E73816}"/>
              </a:ext>
            </a:extLst>
          </p:cNvPr>
          <p:cNvPicPr>
            <a:picLocks noChangeAspect="1"/>
          </p:cNvPicPr>
          <p:nvPr/>
        </p:nvPicPr>
        <p:blipFill rotWithShape="1">
          <a:blip r:embed="rId2"/>
          <a:srcRect l="47641" t="1417" b="5842"/>
          <a:stretch/>
        </p:blipFill>
        <p:spPr>
          <a:xfrm>
            <a:off x="1094532" y="1868335"/>
            <a:ext cx="6977574" cy="2328589"/>
          </a:xfrm>
          <a:prstGeom prst="rect">
            <a:avLst/>
          </a:prstGeom>
          <a:ln>
            <a:solidFill>
              <a:schemeClr val="tx2"/>
            </a:solidFill>
          </a:ln>
        </p:spPr>
      </p:pic>
      <p:pic>
        <p:nvPicPr>
          <p:cNvPr id="6" name="Picture 5">
            <a:extLst>
              <a:ext uri="{FF2B5EF4-FFF2-40B4-BE49-F238E27FC236}">
                <a16:creationId xmlns:a16="http://schemas.microsoft.com/office/drawing/2014/main" id="{62BFD8B2-6780-47FA-AC34-453F29C63A08}"/>
              </a:ext>
            </a:extLst>
          </p:cNvPr>
          <p:cNvPicPr>
            <a:picLocks noChangeAspect="1"/>
          </p:cNvPicPr>
          <p:nvPr/>
        </p:nvPicPr>
        <p:blipFill>
          <a:blip r:embed="rId3"/>
          <a:stretch>
            <a:fillRect/>
          </a:stretch>
        </p:blipFill>
        <p:spPr>
          <a:xfrm>
            <a:off x="2452193" y="4407799"/>
            <a:ext cx="3999468" cy="2236765"/>
          </a:xfrm>
          <a:prstGeom prst="rect">
            <a:avLst/>
          </a:prstGeom>
          <a:ln>
            <a:solidFill>
              <a:schemeClr val="tx2"/>
            </a:solidFill>
          </a:ln>
        </p:spPr>
      </p:pic>
    </p:spTree>
    <p:extLst>
      <p:ext uri="{BB962C8B-B14F-4D97-AF65-F5344CB8AC3E}">
        <p14:creationId xmlns:p14="http://schemas.microsoft.com/office/powerpoint/2010/main" val="27517741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589F985-BB04-44D0-AC0A-2EF6FA4E73DB}"/>
              </a:ext>
            </a:extLst>
          </p:cNvPr>
          <p:cNvSpPr/>
          <p:nvPr/>
        </p:nvSpPr>
        <p:spPr>
          <a:xfrm>
            <a:off x="10354357" y="5805188"/>
            <a:ext cx="1837643" cy="1052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BE12846A-5C59-413B-AAA1-96FB19C83B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92622" y="1535366"/>
            <a:ext cx="240497" cy="258395"/>
          </a:xfrm>
          <a:prstGeom prst="rect">
            <a:avLst/>
          </a:prstGeom>
        </p:spPr>
      </p:pic>
      <p:sp>
        <p:nvSpPr>
          <p:cNvPr id="4" name="Isosceles Triangle 3">
            <a:extLst>
              <a:ext uri="{FF2B5EF4-FFF2-40B4-BE49-F238E27FC236}">
                <a16:creationId xmlns:a16="http://schemas.microsoft.com/office/drawing/2014/main" id="{9675DE61-C30F-4CAE-B056-D968CA8C7E26}"/>
              </a:ext>
            </a:extLst>
          </p:cNvPr>
          <p:cNvSpPr>
            <a:spLocks/>
          </p:cNvSpPr>
          <p:nvPr/>
        </p:nvSpPr>
        <p:spPr bwMode="auto">
          <a:xfrm rot="5400000">
            <a:off x="3350014"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Helvetica Neue Light"/>
            </a:endParaRPr>
          </a:p>
        </p:txBody>
      </p:sp>
      <p:sp>
        <p:nvSpPr>
          <p:cNvPr id="6" name="TextBox 5">
            <a:extLst>
              <a:ext uri="{FF2B5EF4-FFF2-40B4-BE49-F238E27FC236}">
                <a16:creationId xmlns:a16="http://schemas.microsoft.com/office/drawing/2014/main" id="{B6B538AA-65B0-4AA2-99E9-7F0E635F536D}"/>
              </a:ext>
            </a:extLst>
          </p:cNvPr>
          <p:cNvSpPr txBox="1"/>
          <p:nvPr/>
        </p:nvSpPr>
        <p:spPr>
          <a:xfrm>
            <a:off x="1365471" y="1244453"/>
            <a:ext cx="1885612" cy="426368"/>
          </a:xfrm>
          <a:prstGeom prst="rect">
            <a:avLst/>
          </a:prstGeom>
          <a:solidFill>
            <a:srgbClr val="585858"/>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a:ln>
                  <a:noFill/>
                </a:ln>
                <a:solidFill>
                  <a:srgbClr val="FFFFFF"/>
                </a:solidFill>
                <a:effectLst/>
                <a:uLnTx/>
                <a:uFillTx/>
                <a:latin typeface="Calibri" panose="020F0502020204030204"/>
                <a:ea typeface="ＭＳ Ｐゴシック" pitchFamily="-1" charset="-128"/>
                <a:cs typeface="Arial" panose="020B0604020202020204" pitchFamily="34" charset="0"/>
              </a:rPr>
              <a:t>#1</a:t>
            </a:r>
          </a:p>
        </p:txBody>
      </p:sp>
      <p:sp>
        <p:nvSpPr>
          <p:cNvPr id="7" name="TextBox 6">
            <a:extLst>
              <a:ext uri="{FF2B5EF4-FFF2-40B4-BE49-F238E27FC236}">
                <a16:creationId xmlns:a16="http://schemas.microsoft.com/office/drawing/2014/main" id="{A0AF1F80-B377-4131-84D1-D4A127F3B611}"/>
              </a:ext>
            </a:extLst>
          </p:cNvPr>
          <p:cNvSpPr txBox="1"/>
          <p:nvPr/>
        </p:nvSpPr>
        <p:spPr>
          <a:xfrm>
            <a:off x="3573437"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Calibri" panose="020F0502020204030204"/>
                <a:ea typeface="ＭＳ Ｐゴシック" pitchFamily="-1" charset="-128"/>
                <a:cs typeface="Arial" panose="020B0604020202020204" pitchFamily="34" charset="0"/>
              </a:rPr>
              <a:t>#2</a:t>
            </a:r>
          </a:p>
        </p:txBody>
      </p:sp>
      <p:sp>
        <p:nvSpPr>
          <p:cNvPr id="8" name="TextBox 7">
            <a:extLst>
              <a:ext uri="{FF2B5EF4-FFF2-40B4-BE49-F238E27FC236}">
                <a16:creationId xmlns:a16="http://schemas.microsoft.com/office/drawing/2014/main" id="{981E93C3-B956-429E-8CD8-79E80D1E0221}"/>
              </a:ext>
            </a:extLst>
          </p:cNvPr>
          <p:cNvSpPr txBox="1"/>
          <p:nvPr/>
        </p:nvSpPr>
        <p:spPr>
          <a:xfrm>
            <a:off x="5781403"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Calibri" panose="020F0502020204030204"/>
                <a:ea typeface="ＭＳ Ｐゴシック" pitchFamily="-1" charset="-128"/>
                <a:cs typeface="Arial" panose="020B0604020202020204" pitchFamily="34" charset="0"/>
              </a:rPr>
              <a:t>#3</a:t>
            </a:r>
          </a:p>
        </p:txBody>
      </p:sp>
      <p:sp>
        <p:nvSpPr>
          <p:cNvPr id="9" name="TextBox 8">
            <a:extLst>
              <a:ext uri="{FF2B5EF4-FFF2-40B4-BE49-F238E27FC236}">
                <a16:creationId xmlns:a16="http://schemas.microsoft.com/office/drawing/2014/main" id="{46098C6B-4980-4826-B9C2-C120D045270C}"/>
              </a:ext>
            </a:extLst>
          </p:cNvPr>
          <p:cNvSpPr txBox="1"/>
          <p:nvPr/>
        </p:nvSpPr>
        <p:spPr>
          <a:xfrm>
            <a:off x="7989369"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latin typeface="Calibri" panose="020F0502020204030204"/>
                <a:ea typeface="ＭＳ Ｐゴシック" pitchFamily="-1" charset="-128"/>
                <a:cs typeface="Arial" panose="020B0604020202020204" pitchFamily="34" charset="0"/>
              </a:rPr>
              <a:t>#4</a:t>
            </a:r>
          </a:p>
        </p:txBody>
      </p:sp>
      <p:sp>
        <p:nvSpPr>
          <p:cNvPr id="10" name="TextBox 9">
            <a:extLst>
              <a:ext uri="{FF2B5EF4-FFF2-40B4-BE49-F238E27FC236}">
                <a16:creationId xmlns:a16="http://schemas.microsoft.com/office/drawing/2014/main" id="{48FDB462-5E4D-4DB5-AE24-1EE365B5CFF9}"/>
              </a:ext>
            </a:extLst>
          </p:cNvPr>
          <p:cNvSpPr txBox="1"/>
          <p:nvPr/>
        </p:nvSpPr>
        <p:spPr>
          <a:xfrm>
            <a:off x="10197335" y="1244453"/>
            <a:ext cx="1885612" cy="426368"/>
          </a:xfrm>
          <a:prstGeom prst="rect">
            <a:avLst/>
          </a:prstGeom>
          <a:solidFill>
            <a:srgbClr val="C63044"/>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Calibri" panose="020F0502020204030204"/>
                <a:ea typeface="ＭＳ Ｐゴシック" pitchFamily="-1" charset="-128"/>
                <a:cs typeface="Arial" panose="020B0604020202020204" pitchFamily="34" charset="0"/>
              </a:rPr>
              <a:t>#5</a:t>
            </a:r>
            <a:endParaRPr kumimoji="0" lang="en-GB" sz="1000" b="1" i="0" u="none" strike="noStrike" kern="1200" cap="none" spc="0" normalizeH="0" baseline="0" noProof="0">
              <a:ln>
                <a:noFill/>
              </a:ln>
              <a:solidFill>
                <a:srgbClr val="FFFFFF"/>
              </a:solidFill>
              <a:effectLst/>
              <a:uLnTx/>
              <a:uFillTx/>
              <a:latin typeface="Calibri" panose="020F0502020204030204"/>
              <a:ea typeface="ＭＳ Ｐゴシック" pitchFamily="-1" charset="-128"/>
              <a:cs typeface="Arial" panose="020B0604020202020204" pitchFamily="34" charset="0"/>
            </a:endParaRPr>
          </a:p>
        </p:txBody>
      </p:sp>
      <p:pic>
        <p:nvPicPr>
          <p:cNvPr id="11" name="Picture 10">
            <a:extLst>
              <a:ext uri="{FF2B5EF4-FFF2-40B4-BE49-F238E27FC236}">
                <a16:creationId xmlns:a16="http://schemas.microsoft.com/office/drawing/2014/main" id="{26C1FBAE-12D0-4352-B109-A1573DC349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499367" y="1518996"/>
            <a:ext cx="240497" cy="258395"/>
          </a:xfrm>
          <a:prstGeom prst="rect">
            <a:avLst/>
          </a:prstGeom>
        </p:spPr>
      </p:pic>
      <p:sp>
        <p:nvSpPr>
          <p:cNvPr id="12" name="Isosceles Triangle 11">
            <a:extLst>
              <a:ext uri="{FF2B5EF4-FFF2-40B4-BE49-F238E27FC236}">
                <a16:creationId xmlns:a16="http://schemas.microsoft.com/office/drawing/2014/main" id="{06FA07DA-237B-4CD0-A0A4-2111FCB63C68}"/>
              </a:ext>
            </a:extLst>
          </p:cNvPr>
          <p:cNvSpPr>
            <a:spLocks/>
          </p:cNvSpPr>
          <p:nvPr/>
        </p:nvSpPr>
        <p:spPr bwMode="auto">
          <a:xfrm rot="5400000">
            <a:off x="5556759" y="127052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Helvetica Neue Light"/>
            </a:endParaRPr>
          </a:p>
        </p:txBody>
      </p:sp>
      <p:pic>
        <p:nvPicPr>
          <p:cNvPr id="13" name="Picture 12">
            <a:extLst>
              <a:ext uri="{FF2B5EF4-FFF2-40B4-BE49-F238E27FC236}">
                <a16:creationId xmlns:a16="http://schemas.microsoft.com/office/drawing/2014/main" id="{9E5CDE15-8AAD-48A6-88B7-E8DECA5B06A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07943" y="1535366"/>
            <a:ext cx="240497" cy="258395"/>
          </a:xfrm>
          <a:prstGeom prst="rect">
            <a:avLst/>
          </a:prstGeom>
        </p:spPr>
      </p:pic>
      <p:sp>
        <p:nvSpPr>
          <p:cNvPr id="14" name="Isosceles Triangle 13">
            <a:extLst>
              <a:ext uri="{FF2B5EF4-FFF2-40B4-BE49-F238E27FC236}">
                <a16:creationId xmlns:a16="http://schemas.microsoft.com/office/drawing/2014/main" id="{D5A2D285-969F-41FF-A651-CB4873ECDB53}"/>
              </a:ext>
            </a:extLst>
          </p:cNvPr>
          <p:cNvSpPr>
            <a:spLocks/>
          </p:cNvSpPr>
          <p:nvPr/>
        </p:nvSpPr>
        <p:spPr bwMode="auto">
          <a:xfrm rot="5400000">
            <a:off x="7765335"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Helvetica Neue Light"/>
            </a:endParaRPr>
          </a:p>
        </p:txBody>
      </p:sp>
      <p:pic>
        <p:nvPicPr>
          <p:cNvPr id="15" name="Picture 14">
            <a:extLst>
              <a:ext uri="{FF2B5EF4-FFF2-40B4-BE49-F238E27FC236}">
                <a16:creationId xmlns:a16="http://schemas.microsoft.com/office/drawing/2014/main" id="{37AF571A-E3E5-4681-9984-02413ECC833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5909" y="1535366"/>
            <a:ext cx="240497" cy="258395"/>
          </a:xfrm>
          <a:prstGeom prst="rect">
            <a:avLst/>
          </a:prstGeom>
        </p:spPr>
      </p:pic>
      <p:sp>
        <p:nvSpPr>
          <p:cNvPr id="16" name="Isosceles Triangle 15">
            <a:extLst>
              <a:ext uri="{FF2B5EF4-FFF2-40B4-BE49-F238E27FC236}">
                <a16:creationId xmlns:a16="http://schemas.microsoft.com/office/drawing/2014/main" id="{995D1170-80E8-4EB6-A5BA-EAD1B9EADEB6}"/>
              </a:ext>
            </a:extLst>
          </p:cNvPr>
          <p:cNvSpPr>
            <a:spLocks/>
          </p:cNvSpPr>
          <p:nvPr/>
        </p:nvSpPr>
        <p:spPr bwMode="auto">
          <a:xfrm rot="5400000">
            <a:off x="9973301"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Helvetica Neue Light"/>
            </a:endParaRPr>
          </a:p>
        </p:txBody>
      </p:sp>
      <p:sp>
        <p:nvSpPr>
          <p:cNvPr id="17" name="Rectangle 16">
            <a:extLst>
              <a:ext uri="{FF2B5EF4-FFF2-40B4-BE49-F238E27FC236}">
                <a16:creationId xmlns:a16="http://schemas.microsoft.com/office/drawing/2014/main" id="{38143A20-473E-4AAE-ACDA-C1885CFA36AA}"/>
              </a:ext>
            </a:extLst>
          </p:cNvPr>
          <p:cNvSpPr/>
          <p:nvPr/>
        </p:nvSpPr>
        <p:spPr>
          <a:xfrm>
            <a:off x="1365471" y="300257"/>
            <a:ext cx="1289849" cy="599641"/>
          </a:xfrm>
          <a:prstGeom prst="rect">
            <a:avLst/>
          </a:prstGeom>
          <a:solidFill>
            <a:srgbClr val="DEB3A8"/>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rPr>
              <a:t>CURRENT </a:t>
            </a:r>
          </a:p>
        </p:txBody>
      </p:sp>
      <p:pic>
        <p:nvPicPr>
          <p:cNvPr id="19" name="Graphic 18" descr="Watch">
            <a:extLst>
              <a:ext uri="{FF2B5EF4-FFF2-40B4-BE49-F238E27FC236}">
                <a16:creationId xmlns:a16="http://schemas.microsoft.com/office/drawing/2014/main" id="{146D51D0-2E17-4E7E-BBB8-C3D7046932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93001" y="314529"/>
            <a:ext cx="266705" cy="276734"/>
          </a:xfrm>
          <a:prstGeom prst="rect">
            <a:avLst/>
          </a:prstGeom>
        </p:spPr>
      </p:pic>
      <p:sp>
        <p:nvSpPr>
          <p:cNvPr id="24" name="Rectangle 23">
            <a:extLst>
              <a:ext uri="{FF2B5EF4-FFF2-40B4-BE49-F238E27FC236}">
                <a16:creationId xmlns:a16="http://schemas.microsoft.com/office/drawing/2014/main" id="{50D641BD-2480-4263-A69F-B43A2B83591D}"/>
              </a:ext>
            </a:extLst>
          </p:cNvPr>
          <p:cNvSpPr/>
          <p:nvPr/>
        </p:nvSpPr>
        <p:spPr>
          <a:xfrm>
            <a:off x="6856255" y="288926"/>
            <a:ext cx="1297463" cy="629493"/>
          </a:xfrm>
          <a:prstGeom prst="rect">
            <a:avLst/>
          </a:prstGeom>
          <a:solidFill>
            <a:srgbClr val="A0B266">
              <a:lumMod val="75000"/>
            </a:srgbClr>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Calibri" panose="020F0502020204030204"/>
                <a:ea typeface="+mn-ea"/>
                <a:cs typeface="Arial" panose="020B0604020202020204" pitchFamily="34" charset="0"/>
              </a:rPr>
              <a:t>DESIRED </a:t>
            </a:r>
          </a:p>
        </p:txBody>
      </p:sp>
      <p:sp>
        <p:nvSpPr>
          <p:cNvPr id="25" name="Rectangle 24">
            <a:extLst>
              <a:ext uri="{FF2B5EF4-FFF2-40B4-BE49-F238E27FC236}">
                <a16:creationId xmlns:a16="http://schemas.microsoft.com/office/drawing/2014/main" id="{0BDA61AE-03DB-40C7-8147-9714CE3C8967}"/>
              </a:ext>
            </a:extLst>
          </p:cNvPr>
          <p:cNvSpPr/>
          <p:nvPr/>
        </p:nvSpPr>
        <p:spPr>
          <a:xfrm>
            <a:off x="8153718" y="300965"/>
            <a:ext cx="3893769" cy="611694"/>
          </a:xfrm>
          <a:prstGeom prst="rect">
            <a:avLst/>
          </a:prstGeom>
          <a:solidFill>
            <a:srgbClr val="A0B266">
              <a:lumMod val="20000"/>
              <a:lumOff val="80000"/>
              <a:alpha val="87000"/>
            </a:srgbClr>
          </a:solidFill>
          <a:ln w="12700" cap="flat" cmpd="sng" algn="ctr">
            <a:noFill/>
            <a:prstDash val="solid"/>
            <a:miter lim="800000"/>
          </a:ln>
          <a:effectLst/>
        </p:spPr>
        <p:txBody>
          <a:bodyPr rtlCol="0" anchor="ctr"/>
          <a:lstStyle/>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Calibri" panose="020F0502020204030204"/>
                <a:ea typeface="+mn-ea"/>
                <a:cs typeface="Arial" panose="020B0604020202020204" pitchFamily="34" charset="0"/>
              </a:rPr>
              <a:t>Tries JYSELECA with some patients</a:t>
            </a:r>
          </a:p>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Calibri" panose="020F0502020204030204"/>
                <a:ea typeface="+mn-ea"/>
                <a:cs typeface="Arial" panose="020B0604020202020204" pitchFamily="34" charset="0"/>
              </a:rPr>
              <a:t>(After they have gained experience) Expand JYSELECA use in a wider range of patients in preference to other JAKs</a:t>
            </a:r>
          </a:p>
        </p:txBody>
      </p:sp>
      <p:pic>
        <p:nvPicPr>
          <p:cNvPr id="26" name="Picture 25">
            <a:extLst>
              <a:ext uri="{FF2B5EF4-FFF2-40B4-BE49-F238E27FC236}">
                <a16:creationId xmlns:a16="http://schemas.microsoft.com/office/drawing/2014/main" id="{22D3A026-9814-49A1-960A-3FD72F4603DB}"/>
              </a:ext>
            </a:extLst>
          </p:cNvPr>
          <p:cNvPicPr>
            <a:picLocks noChangeAspect="1"/>
          </p:cNvPicPr>
          <p:nvPr/>
        </p:nvPicPr>
        <p:blipFill>
          <a:blip r:embed="rId5">
            <a:duotone>
              <a:prstClr val="black"/>
              <a:srgbClr val="FFFFFF">
                <a:tint val="45000"/>
                <a:satMod val="400000"/>
              </a:srgbClr>
            </a:duotone>
            <a:extLst>
              <a:ext uri="{BEBA8EAE-BF5A-486C-A8C5-ECC9F3942E4B}">
                <a14:imgProps xmlns:a14="http://schemas.microsoft.com/office/drawing/2010/main">
                  <a14:imgLayer r:embed="rId6">
                    <a14:imgEffect>
                      <a14:brightnessContrast bright="100000" contrast="100000"/>
                    </a14:imgEffect>
                  </a14:imgLayer>
                </a14:imgProps>
              </a:ext>
            </a:extLst>
          </a:blip>
          <a:stretch>
            <a:fillRect/>
          </a:stretch>
        </p:blipFill>
        <p:spPr>
          <a:xfrm>
            <a:off x="7413358" y="350917"/>
            <a:ext cx="265365" cy="265364"/>
          </a:xfrm>
          <a:prstGeom prst="rect">
            <a:avLst/>
          </a:prstGeom>
        </p:spPr>
      </p:pic>
      <p:sp>
        <p:nvSpPr>
          <p:cNvPr id="28" name="Rectangle 27">
            <a:extLst>
              <a:ext uri="{FF2B5EF4-FFF2-40B4-BE49-F238E27FC236}">
                <a16:creationId xmlns:a16="http://schemas.microsoft.com/office/drawing/2014/main" id="{336542F8-2BCE-419C-A3BA-FB8DB765B49B}"/>
              </a:ext>
            </a:extLst>
          </p:cNvPr>
          <p:cNvSpPr/>
          <p:nvPr/>
        </p:nvSpPr>
        <p:spPr>
          <a:xfrm>
            <a:off x="2662949" y="303004"/>
            <a:ext cx="3632658" cy="599642"/>
          </a:xfrm>
          <a:prstGeom prst="rect">
            <a:avLst/>
          </a:prstGeom>
          <a:solidFill>
            <a:srgbClr val="DEB3A8">
              <a:lumMod val="50000"/>
              <a:alpha val="7000"/>
            </a:srgbClr>
          </a:solidFill>
          <a:ln w="12700" cap="flat" cmpd="sng" algn="ctr">
            <a:noFill/>
            <a:prstDash val="solid"/>
            <a:miter lim="800000"/>
          </a:ln>
          <a:effectLst/>
        </p:spPr>
        <p:txBody>
          <a:bodyPr rtlCol="0" anchor="ctr"/>
          <a:lstStyle/>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Calibri" panose="020F0502020204030204"/>
                <a:ea typeface="Helvetica Neue Light"/>
                <a:cs typeface="Arial" panose="020B0604020202020204" pitchFamily="34" charset="0"/>
              </a:rPr>
              <a:t>Uses a very broad spectrum of products including JAKs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Calibri" panose="020F0502020204030204"/>
                <a:ea typeface="Helvetica Neue Light"/>
                <a:cs typeface="Arial" panose="020B0604020202020204" pitchFamily="34" charset="0"/>
              </a:rPr>
              <a:t>Uses very recently launched products </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Calibri" panose="020F0502020204030204"/>
                <a:ea typeface="Helvetica Neue Light"/>
                <a:cs typeface="Arial" panose="020B0604020202020204" pitchFamily="34" charset="0"/>
              </a:rPr>
              <a:t>Able to talk extensively about new and pipeline treatments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Calibri" panose="020F0502020204030204"/>
                <a:ea typeface="Helvetica Neue Light"/>
                <a:cs typeface="Arial" panose="020B0604020202020204" pitchFamily="34" charset="0"/>
              </a:rPr>
              <a:t>Willing to act ahead of guidelines</a:t>
            </a:r>
          </a:p>
        </p:txBody>
      </p:sp>
      <p:cxnSp>
        <p:nvCxnSpPr>
          <p:cNvPr id="30" name="Straight Connector 29">
            <a:extLst>
              <a:ext uri="{FF2B5EF4-FFF2-40B4-BE49-F238E27FC236}">
                <a16:creationId xmlns:a16="http://schemas.microsoft.com/office/drawing/2014/main" id="{8EB286A5-8DE6-4319-88B7-F3FBD408DE95}"/>
              </a:ext>
            </a:extLst>
          </p:cNvPr>
          <p:cNvCxnSpPr/>
          <p:nvPr/>
        </p:nvCxnSpPr>
        <p:spPr bwMode="auto">
          <a:xfrm>
            <a:off x="0" y="1898663"/>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9501359-DAEB-4856-9CB7-2643F2A726B3}"/>
              </a:ext>
            </a:extLst>
          </p:cNvPr>
          <p:cNvSpPr txBox="1"/>
          <p:nvPr/>
        </p:nvSpPr>
        <p:spPr>
          <a:xfrm>
            <a:off x="34083" y="332052"/>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585858"/>
                </a:solidFill>
                <a:effectLst/>
                <a:uLnTx/>
                <a:uFillTx/>
                <a:latin typeface="Calibri" panose="020F0502020204030204"/>
                <a:ea typeface="+mn-ea"/>
                <a:cs typeface="+mn-cs"/>
              </a:rPr>
              <a:t>Behaviour Change</a:t>
            </a:r>
          </a:p>
        </p:txBody>
      </p:sp>
      <p:sp>
        <p:nvSpPr>
          <p:cNvPr id="34" name="TextBox 33">
            <a:extLst>
              <a:ext uri="{FF2B5EF4-FFF2-40B4-BE49-F238E27FC236}">
                <a16:creationId xmlns:a16="http://schemas.microsoft.com/office/drawing/2014/main" id="{155CF336-FA55-4920-9B32-70A27D0D8BD3}"/>
              </a:ext>
            </a:extLst>
          </p:cNvPr>
          <p:cNvSpPr txBox="1"/>
          <p:nvPr/>
        </p:nvSpPr>
        <p:spPr>
          <a:xfrm>
            <a:off x="46420" y="1183781"/>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585858"/>
                </a:solidFill>
                <a:effectLst/>
                <a:uLnTx/>
                <a:uFillTx/>
                <a:latin typeface="Calibri" panose="020F0502020204030204"/>
                <a:ea typeface="+mn-ea"/>
                <a:cs typeface="+mn-cs"/>
              </a:rPr>
              <a:t>Adoption Stage</a:t>
            </a:r>
          </a:p>
        </p:txBody>
      </p:sp>
      <p:sp>
        <p:nvSpPr>
          <p:cNvPr id="40" name="TextBox 39">
            <a:extLst>
              <a:ext uri="{FF2B5EF4-FFF2-40B4-BE49-F238E27FC236}">
                <a16:creationId xmlns:a16="http://schemas.microsoft.com/office/drawing/2014/main" id="{52EB4B4B-5C40-4FCC-BE60-FCD997BE3B02}"/>
              </a:ext>
            </a:extLst>
          </p:cNvPr>
          <p:cNvSpPr txBox="1"/>
          <p:nvPr/>
        </p:nvSpPr>
        <p:spPr>
          <a:xfrm>
            <a:off x="1675384"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585858"/>
                </a:solidFill>
                <a:effectLst/>
                <a:uLnTx/>
                <a:uFillTx/>
                <a:latin typeface="Calibri" panose="020F0502020204030204"/>
                <a:ea typeface="+mn-ea"/>
                <a:cs typeface="+mn-cs"/>
              </a:rPr>
              <a:t>Unmet Need</a:t>
            </a:r>
          </a:p>
        </p:txBody>
      </p:sp>
      <p:sp>
        <p:nvSpPr>
          <p:cNvPr id="41" name="TextBox 40">
            <a:extLst>
              <a:ext uri="{FF2B5EF4-FFF2-40B4-BE49-F238E27FC236}">
                <a16:creationId xmlns:a16="http://schemas.microsoft.com/office/drawing/2014/main" id="{E8507361-4668-47C4-B638-DD151825387B}"/>
              </a:ext>
            </a:extLst>
          </p:cNvPr>
          <p:cNvSpPr txBox="1"/>
          <p:nvPr/>
        </p:nvSpPr>
        <p:spPr>
          <a:xfrm>
            <a:off x="392201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585858"/>
                </a:solidFill>
                <a:effectLst/>
                <a:uLnTx/>
                <a:uFillTx/>
                <a:latin typeface="Calibri" panose="020F0502020204030204"/>
                <a:ea typeface="+mn-ea"/>
                <a:cs typeface="+mn-cs"/>
              </a:rPr>
              <a:t>Research</a:t>
            </a:r>
          </a:p>
        </p:txBody>
      </p:sp>
      <p:sp>
        <p:nvSpPr>
          <p:cNvPr id="42" name="TextBox 41">
            <a:extLst>
              <a:ext uri="{FF2B5EF4-FFF2-40B4-BE49-F238E27FC236}">
                <a16:creationId xmlns:a16="http://schemas.microsoft.com/office/drawing/2014/main" id="{2B0F49DA-9F5F-4039-A628-89559720E43D}"/>
              </a:ext>
            </a:extLst>
          </p:cNvPr>
          <p:cNvSpPr txBox="1"/>
          <p:nvPr/>
        </p:nvSpPr>
        <p:spPr>
          <a:xfrm>
            <a:off x="6096000"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585858"/>
                </a:solidFill>
                <a:effectLst/>
                <a:uLnTx/>
                <a:uFillTx/>
                <a:latin typeface="Calibri" panose="020F0502020204030204"/>
                <a:ea typeface="+mn-ea"/>
                <a:cs typeface="+mn-cs"/>
              </a:rPr>
              <a:t>1</a:t>
            </a:r>
            <a:r>
              <a:rPr kumimoji="0" lang="en-GB" sz="1100" b="1" i="0" u="none" strike="noStrike" kern="1200" cap="none" spc="0" normalizeH="0" baseline="30000" noProof="0">
                <a:ln>
                  <a:noFill/>
                </a:ln>
                <a:solidFill>
                  <a:srgbClr val="585858"/>
                </a:solidFill>
                <a:effectLst/>
                <a:uLnTx/>
                <a:uFillTx/>
                <a:latin typeface="Calibri" panose="020F0502020204030204"/>
                <a:ea typeface="+mn-ea"/>
                <a:cs typeface="+mn-cs"/>
              </a:rPr>
              <a:t>st</a:t>
            </a:r>
            <a:r>
              <a:rPr kumimoji="0" lang="en-GB" sz="1100" b="1" i="0" u="none" strike="noStrike" kern="1200" cap="none" spc="0" normalizeH="0" baseline="0" noProof="0">
                <a:ln>
                  <a:noFill/>
                </a:ln>
                <a:solidFill>
                  <a:srgbClr val="585858"/>
                </a:solidFill>
                <a:effectLst/>
                <a:uLnTx/>
                <a:uFillTx/>
                <a:latin typeface="Calibri" panose="020F0502020204030204"/>
                <a:ea typeface="+mn-ea"/>
                <a:cs typeface="+mn-cs"/>
              </a:rPr>
              <a:t> Rx</a:t>
            </a:r>
          </a:p>
        </p:txBody>
      </p:sp>
      <p:sp>
        <p:nvSpPr>
          <p:cNvPr id="43" name="TextBox 42">
            <a:extLst>
              <a:ext uri="{FF2B5EF4-FFF2-40B4-BE49-F238E27FC236}">
                <a16:creationId xmlns:a16="http://schemas.microsoft.com/office/drawing/2014/main" id="{949A35C6-1BBD-460C-9D75-63125215463C}"/>
              </a:ext>
            </a:extLst>
          </p:cNvPr>
          <p:cNvSpPr txBox="1"/>
          <p:nvPr/>
        </p:nvSpPr>
        <p:spPr>
          <a:xfrm>
            <a:off x="833658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585858"/>
                </a:solidFill>
                <a:effectLst/>
                <a:uLnTx/>
                <a:uFillTx/>
                <a:latin typeface="Calibri" panose="020F0502020204030204"/>
                <a:ea typeface="+mn-ea"/>
                <a:cs typeface="+mn-cs"/>
              </a:rPr>
              <a:t>Prescribes</a:t>
            </a:r>
          </a:p>
        </p:txBody>
      </p:sp>
      <p:sp>
        <p:nvSpPr>
          <p:cNvPr id="44" name="TextBox 43">
            <a:extLst>
              <a:ext uri="{FF2B5EF4-FFF2-40B4-BE49-F238E27FC236}">
                <a16:creationId xmlns:a16="http://schemas.microsoft.com/office/drawing/2014/main" id="{19211ECC-A6F8-43B2-B7D8-942CE0B6A381}"/>
              </a:ext>
            </a:extLst>
          </p:cNvPr>
          <p:cNvSpPr txBox="1"/>
          <p:nvPr/>
        </p:nvSpPr>
        <p:spPr>
          <a:xfrm>
            <a:off x="10527268" y="966754"/>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585858"/>
                </a:solidFill>
                <a:effectLst/>
                <a:uLnTx/>
                <a:uFillTx/>
                <a:latin typeface="Calibri" panose="020F0502020204030204"/>
                <a:ea typeface="+mn-ea"/>
                <a:cs typeface="+mn-cs"/>
              </a:rPr>
              <a:t>Advocates</a:t>
            </a:r>
          </a:p>
        </p:txBody>
      </p:sp>
      <p:sp>
        <p:nvSpPr>
          <p:cNvPr id="45" name="TextBox 44">
            <a:extLst>
              <a:ext uri="{FF2B5EF4-FFF2-40B4-BE49-F238E27FC236}">
                <a16:creationId xmlns:a16="http://schemas.microsoft.com/office/drawing/2014/main" id="{BB679B7D-0627-495E-914B-5CBB4EC4B8CE}"/>
              </a:ext>
            </a:extLst>
          </p:cNvPr>
          <p:cNvSpPr txBox="1"/>
          <p:nvPr/>
        </p:nvSpPr>
        <p:spPr>
          <a:xfrm>
            <a:off x="34083" y="2210801"/>
            <a:ext cx="1289849" cy="523220"/>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585858"/>
                </a:solidFill>
                <a:effectLst/>
                <a:uLnTx/>
                <a:uFillTx/>
                <a:latin typeface="Calibri" panose="020F0502020204030204"/>
                <a:ea typeface="+mn-ea"/>
                <a:cs typeface="+mn-cs"/>
              </a:rPr>
              <a:t>Galapagos Goal</a:t>
            </a:r>
          </a:p>
        </p:txBody>
      </p:sp>
      <p:sp>
        <p:nvSpPr>
          <p:cNvPr id="46" name="TextBox 45">
            <a:extLst>
              <a:ext uri="{FF2B5EF4-FFF2-40B4-BE49-F238E27FC236}">
                <a16:creationId xmlns:a16="http://schemas.microsoft.com/office/drawing/2014/main" id="{5EA1FAB4-ADEB-4F49-A0DA-BB153ABDC479}"/>
              </a:ext>
            </a:extLst>
          </p:cNvPr>
          <p:cNvSpPr txBox="1"/>
          <p:nvPr/>
        </p:nvSpPr>
        <p:spPr>
          <a:xfrm>
            <a:off x="91576" y="3704834"/>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585858"/>
                </a:solidFill>
                <a:effectLst/>
                <a:uLnTx/>
                <a:uFillTx/>
                <a:latin typeface="Calibri" panose="020F0502020204030204"/>
                <a:ea typeface="+mn-ea"/>
                <a:cs typeface="+mn-cs"/>
              </a:rPr>
              <a:t>Barriers</a:t>
            </a:r>
          </a:p>
        </p:txBody>
      </p:sp>
      <p:sp>
        <p:nvSpPr>
          <p:cNvPr id="47" name="TextBox 46">
            <a:extLst>
              <a:ext uri="{FF2B5EF4-FFF2-40B4-BE49-F238E27FC236}">
                <a16:creationId xmlns:a16="http://schemas.microsoft.com/office/drawing/2014/main" id="{B31C14A4-85CF-42E3-8E4E-B355782B6737}"/>
              </a:ext>
            </a:extLst>
          </p:cNvPr>
          <p:cNvSpPr txBox="1"/>
          <p:nvPr/>
        </p:nvSpPr>
        <p:spPr>
          <a:xfrm rot="16200000">
            <a:off x="-190099" y="5122695"/>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585858"/>
                </a:solidFill>
                <a:effectLst/>
                <a:uLnTx/>
                <a:uFillTx/>
                <a:latin typeface="Calibri" panose="020F0502020204030204"/>
                <a:ea typeface="+mn-ea"/>
                <a:cs typeface="+mn-cs"/>
              </a:rPr>
              <a:t>Messages</a:t>
            </a:r>
          </a:p>
        </p:txBody>
      </p:sp>
      <p:sp>
        <p:nvSpPr>
          <p:cNvPr id="48" name="Rectangle 47">
            <a:extLst>
              <a:ext uri="{FF2B5EF4-FFF2-40B4-BE49-F238E27FC236}">
                <a16:creationId xmlns:a16="http://schemas.microsoft.com/office/drawing/2014/main" id="{1DB03DD2-5668-48D3-B00D-0650D4998297}"/>
              </a:ext>
            </a:extLst>
          </p:cNvPr>
          <p:cNvSpPr/>
          <p:nvPr/>
        </p:nvSpPr>
        <p:spPr bwMode="auto">
          <a:xfrm>
            <a:off x="1360507" y="1995187"/>
            <a:ext cx="1932115" cy="11861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Calibri" panose="020F0502020204030204"/>
                <a:ea typeface="+mn-ea"/>
                <a:cs typeface="+mn-cs"/>
              </a:rPr>
              <a:t>Mavericks</a:t>
            </a:r>
            <a:r>
              <a:rPr kumimoji="0" lang="en-GB" sz="800" b="0" i="0" u="none" strike="noStrike" kern="1200" cap="none" spc="0" normalizeH="0" baseline="0" noProof="0">
                <a:ln>
                  <a:noFill/>
                </a:ln>
                <a:solidFill>
                  <a:srgbClr val="000000"/>
                </a:solidFill>
                <a:effectLst/>
                <a:uLnTx/>
                <a:uFillTx/>
                <a:latin typeface="Calibri" panose="020F0502020204030204"/>
                <a:ea typeface="+mn-ea"/>
                <a:cs typeface="+mn-cs"/>
              </a:rPr>
              <a:t>: insert here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Calibri" panose="020F0502020204030204"/>
                <a:ea typeface="+mn-ea"/>
                <a:cs typeface="+mn-cs"/>
              </a:rPr>
              <a:t>Pragmatists</a:t>
            </a:r>
            <a:r>
              <a:rPr kumimoji="0" lang="en-GB" sz="800" b="0" i="0" u="none" strike="noStrike" kern="1200" cap="none" spc="0" normalizeH="0" baseline="0" noProof="0">
                <a:ln>
                  <a:noFill/>
                </a:ln>
                <a:solidFill>
                  <a:srgbClr val="000000"/>
                </a:solidFill>
                <a:effectLst/>
                <a:uLnTx/>
                <a:uFillTx/>
                <a:latin typeface="Calibri" panose="020F0502020204030204"/>
                <a:ea typeface="+mn-ea"/>
                <a:cs typeface="+mn-cs"/>
              </a:rPr>
              <a:t>: insert here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Calibri" panose="020F0502020204030204"/>
                <a:ea typeface="+mn-ea"/>
                <a:cs typeface="+mn-cs"/>
              </a:rPr>
              <a:t>Compassionates</a:t>
            </a:r>
            <a:r>
              <a:rPr kumimoji="0" lang="en-GB" sz="800" b="0" i="0" u="none" strike="noStrike" kern="1200" cap="none" spc="0" normalizeH="0" baseline="0" noProof="0">
                <a:ln>
                  <a:noFill/>
                </a:ln>
                <a:solidFill>
                  <a:srgbClr val="000000"/>
                </a:solidFill>
                <a:effectLst/>
                <a:uLnTx/>
                <a:uFillTx/>
                <a:latin typeface="Calibri" panose="020F0502020204030204"/>
                <a:ea typeface="+mn-ea"/>
                <a:cs typeface="+mn-cs"/>
              </a:rPr>
              <a:t>: Insert here</a:t>
            </a:r>
            <a:endParaRPr kumimoji="0" lang="en-GB" sz="12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0C415A8C-FD4D-48A2-A649-323E37C633D2}"/>
              </a:ext>
            </a:extLst>
          </p:cNvPr>
          <p:cNvSpPr/>
          <p:nvPr/>
        </p:nvSpPr>
        <p:spPr bwMode="auto">
          <a:xfrm>
            <a:off x="1360508" y="3265823"/>
            <a:ext cx="1932114" cy="10528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GB" sz="9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39EF4606-A9E9-4482-BF2C-8115B90E62FB}"/>
              </a:ext>
            </a:extLst>
          </p:cNvPr>
          <p:cNvSpPr/>
          <p:nvPr/>
        </p:nvSpPr>
        <p:spPr bwMode="auto">
          <a:xfrm>
            <a:off x="1360507" y="4419764"/>
            <a:ext cx="1923188" cy="568982"/>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3AC11C-B05A-414D-90A2-B20F968AD3B8}"/>
              </a:ext>
            </a:extLst>
          </p:cNvPr>
          <p:cNvSpPr/>
          <p:nvPr/>
        </p:nvSpPr>
        <p:spPr bwMode="auto">
          <a:xfrm>
            <a:off x="3573437" y="1995187"/>
            <a:ext cx="1885612" cy="11861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63E93E8-1DE4-43B1-93F8-59F269570D12}"/>
              </a:ext>
            </a:extLst>
          </p:cNvPr>
          <p:cNvSpPr/>
          <p:nvPr/>
        </p:nvSpPr>
        <p:spPr bwMode="auto">
          <a:xfrm>
            <a:off x="3573437" y="3265823"/>
            <a:ext cx="1879442" cy="10528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CA5921CA-6D55-464A-AE73-82896FBC9F4E}"/>
              </a:ext>
            </a:extLst>
          </p:cNvPr>
          <p:cNvSpPr/>
          <p:nvPr/>
        </p:nvSpPr>
        <p:spPr bwMode="auto">
          <a:xfrm>
            <a:off x="5781404" y="2010862"/>
            <a:ext cx="1879442" cy="11861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9B85D7FB-D7FE-477F-8D8F-9EBA3E4E0D61}"/>
              </a:ext>
            </a:extLst>
          </p:cNvPr>
          <p:cNvSpPr/>
          <p:nvPr/>
        </p:nvSpPr>
        <p:spPr bwMode="auto">
          <a:xfrm>
            <a:off x="5781404" y="3281498"/>
            <a:ext cx="1879442" cy="10528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96FE5990-E0DB-43F4-8F6B-0EF6E2BC0EE0}"/>
              </a:ext>
            </a:extLst>
          </p:cNvPr>
          <p:cNvSpPr/>
          <p:nvPr/>
        </p:nvSpPr>
        <p:spPr bwMode="auto">
          <a:xfrm>
            <a:off x="7983201" y="2010862"/>
            <a:ext cx="1891780" cy="11861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C1DF2698-5B5C-4D81-A385-2034369DC544}"/>
              </a:ext>
            </a:extLst>
          </p:cNvPr>
          <p:cNvSpPr/>
          <p:nvPr/>
        </p:nvSpPr>
        <p:spPr bwMode="auto">
          <a:xfrm>
            <a:off x="7983201" y="3281498"/>
            <a:ext cx="1891780" cy="10528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F315D806-6186-4D55-AE72-A41187176853}"/>
              </a:ext>
            </a:extLst>
          </p:cNvPr>
          <p:cNvSpPr/>
          <p:nvPr/>
        </p:nvSpPr>
        <p:spPr bwMode="auto">
          <a:xfrm>
            <a:off x="10197335" y="1995187"/>
            <a:ext cx="1850151" cy="11861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961E1762-9AE7-478A-A976-02731A6484B8}"/>
              </a:ext>
            </a:extLst>
          </p:cNvPr>
          <p:cNvSpPr/>
          <p:nvPr/>
        </p:nvSpPr>
        <p:spPr bwMode="auto">
          <a:xfrm>
            <a:off x="10197335" y="3265823"/>
            <a:ext cx="1850151" cy="10528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11DBDD74-B307-455A-A7F5-F0D16B8E2636}"/>
              </a:ext>
            </a:extLst>
          </p:cNvPr>
          <p:cNvSpPr/>
          <p:nvPr/>
        </p:nvSpPr>
        <p:spPr bwMode="auto">
          <a:xfrm>
            <a:off x="1360507" y="6163854"/>
            <a:ext cx="1932115" cy="58354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Calibri" panose="020F0502020204030204"/>
                <a:ea typeface="+mn-ea"/>
                <a:cs typeface="+mn-cs"/>
              </a:rPr>
              <a:t>KOL Video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Calibri" panose="020F0502020204030204"/>
                <a:ea typeface="+mn-ea"/>
                <a:cs typeface="+mn-cs"/>
              </a:rPr>
              <a:t>Study x</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900" b="0" i="0" u="none" strike="noStrike" kern="1200" cap="none" spc="0" normalizeH="0" baseline="0" noProof="0">
                <a:ln>
                  <a:noFill/>
                </a:ln>
                <a:solidFill>
                  <a:srgbClr val="000000"/>
                </a:solidFill>
                <a:effectLst/>
                <a:uLnTx/>
                <a:uFillTx/>
                <a:latin typeface="Calibri" panose="020F0502020204030204"/>
                <a:ea typeface="+mn-ea"/>
                <a:cs typeface="+mn-cs"/>
              </a:rPr>
              <a:t>Guidelines</a:t>
            </a:r>
          </a:p>
        </p:txBody>
      </p:sp>
      <p:sp>
        <p:nvSpPr>
          <p:cNvPr id="64" name="Rectangle 63">
            <a:extLst>
              <a:ext uri="{FF2B5EF4-FFF2-40B4-BE49-F238E27FC236}">
                <a16:creationId xmlns:a16="http://schemas.microsoft.com/office/drawing/2014/main" id="{C2ADBE9B-CB9B-4FD9-89C4-B482CC71833E}"/>
              </a:ext>
            </a:extLst>
          </p:cNvPr>
          <p:cNvSpPr/>
          <p:nvPr/>
        </p:nvSpPr>
        <p:spPr bwMode="auto">
          <a:xfrm>
            <a:off x="3573437" y="6163854"/>
            <a:ext cx="1925930" cy="58354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573A7A9B-7428-4FA7-8F59-A7B82E01B7A2}"/>
              </a:ext>
            </a:extLst>
          </p:cNvPr>
          <p:cNvSpPr/>
          <p:nvPr/>
        </p:nvSpPr>
        <p:spPr bwMode="auto">
          <a:xfrm>
            <a:off x="5781404" y="6163854"/>
            <a:ext cx="1879442" cy="58354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3AE17446-40E4-4899-A3F9-729A4BD832C2}"/>
              </a:ext>
            </a:extLst>
          </p:cNvPr>
          <p:cNvSpPr/>
          <p:nvPr/>
        </p:nvSpPr>
        <p:spPr bwMode="auto">
          <a:xfrm>
            <a:off x="7983201" y="6163854"/>
            <a:ext cx="1891780" cy="58354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647E155C-AB57-481E-93CE-5B97D23EFD98}"/>
              </a:ext>
            </a:extLst>
          </p:cNvPr>
          <p:cNvSpPr/>
          <p:nvPr/>
        </p:nvSpPr>
        <p:spPr bwMode="auto">
          <a:xfrm>
            <a:off x="10197335" y="6163854"/>
            <a:ext cx="1850151" cy="58354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8" name="TextBox 67">
            <a:extLst>
              <a:ext uri="{FF2B5EF4-FFF2-40B4-BE49-F238E27FC236}">
                <a16:creationId xmlns:a16="http://schemas.microsoft.com/office/drawing/2014/main" id="{378DEBAC-CC8E-4C61-BD68-0E204AD26EAD}"/>
              </a:ext>
            </a:extLst>
          </p:cNvPr>
          <p:cNvSpPr txBox="1"/>
          <p:nvPr/>
        </p:nvSpPr>
        <p:spPr>
          <a:xfrm>
            <a:off x="34083" y="6113181"/>
            <a:ext cx="1289849" cy="523220"/>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585858"/>
                </a:solidFill>
                <a:effectLst/>
                <a:uLnTx/>
                <a:uFillTx/>
                <a:latin typeface="Calibri" panose="020F0502020204030204"/>
                <a:ea typeface="+mn-ea"/>
                <a:cs typeface="+mn-cs"/>
              </a:rPr>
              <a:t>Message Source</a:t>
            </a:r>
          </a:p>
        </p:txBody>
      </p:sp>
      <p:sp>
        <p:nvSpPr>
          <p:cNvPr id="71" name="Arrow: Up 70">
            <a:extLst>
              <a:ext uri="{FF2B5EF4-FFF2-40B4-BE49-F238E27FC236}">
                <a16:creationId xmlns:a16="http://schemas.microsoft.com/office/drawing/2014/main" id="{90B97B70-6D9A-4DEB-AFE0-6805D77C3373}"/>
              </a:ext>
            </a:extLst>
          </p:cNvPr>
          <p:cNvSpPr/>
          <p:nvPr/>
        </p:nvSpPr>
        <p:spPr>
          <a:xfrm rot="5400000">
            <a:off x="6332799" y="280901"/>
            <a:ext cx="378549" cy="672075"/>
          </a:xfrm>
          <a:prstGeom prst="upArrow">
            <a:avLst/>
          </a:prstGeom>
          <a:gradFill>
            <a:gsLst>
              <a:gs pos="0">
                <a:srgbClr val="7B8C46"/>
              </a:gs>
              <a:gs pos="50000">
                <a:schemeClr val="accent5">
                  <a:lumMod val="40000"/>
                  <a:lumOff val="60000"/>
                </a:schemeClr>
              </a:gs>
              <a:gs pos="75000">
                <a:schemeClr val="accent5">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232FD3F0-3156-C74A-A7D7-CDE2840E1395}"/>
              </a:ext>
            </a:extLst>
          </p:cNvPr>
          <p:cNvSpPr/>
          <p:nvPr/>
        </p:nvSpPr>
        <p:spPr>
          <a:xfrm>
            <a:off x="728679" y="4631659"/>
            <a:ext cx="64298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585858"/>
                </a:solidFill>
                <a:effectLst/>
                <a:uLnTx/>
                <a:uFillTx/>
                <a:latin typeface="Calibri" panose="020F0502020204030204"/>
                <a:ea typeface="+mn-ea"/>
                <a:cs typeface="+mn-cs"/>
              </a:rPr>
              <a:t>Mvrks</a:t>
            </a:r>
          </a:p>
        </p:txBody>
      </p:sp>
      <p:sp>
        <p:nvSpPr>
          <p:cNvPr id="69" name="Rectangle 68">
            <a:extLst>
              <a:ext uri="{FF2B5EF4-FFF2-40B4-BE49-F238E27FC236}">
                <a16:creationId xmlns:a16="http://schemas.microsoft.com/office/drawing/2014/main" id="{3F71D250-0EE8-F04B-AEAA-D8E49BB82813}"/>
              </a:ext>
            </a:extLst>
          </p:cNvPr>
          <p:cNvSpPr/>
          <p:nvPr/>
        </p:nvSpPr>
        <p:spPr bwMode="auto">
          <a:xfrm>
            <a:off x="1369434" y="5066914"/>
            <a:ext cx="1923188" cy="467634"/>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1D0197AB-7FFD-D142-96A2-8D70BE1F0F11}"/>
              </a:ext>
            </a:extLst>
          </p:cNvPr>
          <p:cNvSpPr/>
          <p:nvPr/>
        </p:nvSpPr>
        <p:spPr bwMode="auto">
          <a:xfrm>
            <a:off x="1369434" y="5612716"/>
            <a:ext cx="1923188" cy="467634"/>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D989A992-3EC2-2943-A75B-C4528E6C1E56}"/>
              </a:ext>
            </a:extLst>
          </p:cNvPr>
          <p:cNvSpPr/>
          <p:nvPr/>
        </p:nvSpPr>
        <p:spPr bwMode="auto">
          <a:xfrm>
            <a:off x="3578399" y="4441904"/>
            <a:ext cx="1885612" cy="568982"/>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59FE46D4-9D9A-AD44-A7D0-F83446709D40}"/>
              </a:ext>
            </a:extLst>
          </p:cNvPr>
          <p:cNvSpPr/>
          <p:nvPr/>
        </p:nvSpPr>
        <p:spPr bwMode="auto">
          <a:xfrm>
            <a:off x="3587325" y="5089054"/>
            <a:ext cx="1885612" cy="467634"/>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19017727-A759-B144-AF06-06ADD82A9610}"/>
              </a:ext>
            </a:extLst>
          </p:cNvPr>
          <p:cNvSpPr/>
          <p:nvPr/>
        </p:nvSpPr>
        <p:spPr bwMode="auto">
          <a:xfrm>
            <a:off x="3587325" y="5634856"/>
            <a:ext cx="1912042" cy="467634"/>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186D9EA3-8EAE-0849-9572-8DE758CC2CAC}"/>
              </a:ext>
            </a:extLst>
          </p:cNvPr>
          <p:cNvSpPr/>
          <p:nvPr/>
        </p:nvSpPr>
        <p:spPr bwMode="auto">
          <a:xfrm>
            <a:off x="5796289" y="4441904"/>
            <a:ext cx="1837643" cy="546842"/>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0211AD49-1A4E-114E-92D0-520DA34D4662}"/>
              </a:ext>
            </a:extLst>
          </p:cNvPr>
          <p:cNvSpPr/>
          <p:nvPr/>
        </p:nvSpPr>
        <p:spPr bwMode="auto">
          <a:xfrm>
            <a:off x="5805216" y="5066914"/>
            <a:ext cx="1837643" cy="467634"/>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5357B4AA-732A-634C-8C79-93F1EDA62021}"/>
              </a:ext>
            </a:extLst>
          </p:cNvPr>
          <p:cNvSpPr/>
          <p:nvPr/>
        </p:nvSpPr>
        <p:spPr bwMode="auto">
          <a:xfrm>
            <a:off x="5805216" y="5612716"/>
            <a:ext cx="1837643" cy="467634"/>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5FCBD22-D8A2-3744-AFAF-169BCEF2005E}"/>
              </a:ext>
            </a:extLst>
          </p:cNvPr>
          <p:cNvSpPr/>
          <p:nvPr/>
        </p:nvSpPr>
        <p:spPr bwMode="auto">
          <a:xfrm>
            <a:off x="7988162" y="4440035"/>
            <a:ext cx="1837643" cy="568982"/>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F9C64A49-B03A-064D-BDBF-7AECFC1F197A}"/>
              </a:ext>
            </a:extLst>
          </p:cNvPr>
          <p:cNvSpPr/>
          <p:nvPr/>
        </p:nvSpPr>
        <p:spPr bwMode="auto">
          <a:xfrm>
            <a:off x="7997089" y="5087185"/>
            <a:ext cx="1837643" cy="467634"/>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99890E00-9754-6C4B-B7A6-4FAF519C0408}"/>
              </a:ext>
            </a:extLst>
          </p:cNvPr>
          <p:cNvSpPr/>
          <p:nvPr/>
        </p:nvSpPr>
        <p:spPr bwMode="auto">
          <a:xfrm>
            <a:off x="7997089" y="5632987"/>
            <a:ext cx="1837643" cy="467634"/>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DC99A9D1-4A9C-1946-AABD-3D330F17836D}"/>
              </a:ext>
            </a:extLst>
          </p:cNvPr>
          <p:cNvSpPr/>
          <p:nvPr/>
        </p:nvSpPr>
        <p:spPr bwMode="auto">
          <a:xfrm>
            <a:off x="10202296" y="4451332"/>
            <a:ext cx="1837643" cy="568982"/>
          </a:xfrm>
          <a:prstGeom prst="rect">
            <a:avLst/>
          </a:prstGeom>
          <a:solidFill>
            <a:srgbClr val="A1569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3D32D0B2-58FE-AD43-AF71-A13083D85519}"/>
              </a:ext>
            </a:extLst>
          </p:cNvPr>
          <p:cNvSpPr/>
          <p:nvPr/>
        </p:nvSpPr>
        <p:spPr bwMode="auto">
          <a:xfrm>
            <a:off x="10211223" y="5098482"/>
            <a:ext cx="1837643" cy="467634"/>
          </a:xfrm>
          <a:prstGeom prst="rect">
            <a:avLst/>
          </a:prstGeom>
          <a:solidFill>
            <a:srgbClr val="008986">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59514740-8D94-1C4B-B517-1AE2F9687ED8}"/>
              </a:ext>
            </a:extLst>
          </p:cNvPr>
          <p:cNvSpPr/>
          <p:nvPr/>
        </p:nvSpPr>
        <p:spPr bwMode="auto">
          <a:xfrm>
            <a:off x="10211223" y="5644284"/>
            <a:ext cx="1837643" cy="467634"/>
          </a:xfrm>
          <a:prstGeom prst="rect">
            <a:avLst/>
          </a:prstGeom>
          <a:solidFill>
            <a:srgbClr val="8CA509">
              <a:alpha val="1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22FB5819-22EB-8345-8279-6C70CEBB4F10}"/>
              </a:ext>
            </a:extLst>
          </p:cNvPr>
          <p:cNvSpPr/>
          <p:nvPr/>
        </p:nvSpPr>
        <p:spPr>
          <a:xfrm>
            <a:off x="642954" y="5168043"/>
            <a:ext cx="738232"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585858"/>
                </a:solidFill>
                <a:effectLst/>
                <a:uLnTx/>
                <a:uFillTx/>
                <a:latin typeface="Calibri" panose="020F0502020204030204"/>
                <a:ea typeface="+mn-ea"/>
                <a:cs typeface="+mn-cs"/>
              </a:rPr>
              <a:t>Prgmts</a:t>
            </a:r>
          </a:p>
        </p:txBody>
      </p:sp>
      <p:sp>
        <p:nvSpPr>
          <p:cNvPr id="18" name="Rectangle 17">
            <a:extLst>
              <a:ext uri="{FF2B5EF4-FFF2-40B4-BE49-F238E27FC236}">
                <a16:creationId xmlns:a16="http://schemas.microsoft.com/office/drawing/2014/main" id="{A123F695-8E9F-1345-83EF-931F474B8D1B}"/>
              </a:ext>
            </a:extLst>
          </p:cNvPr>
          <p:cNvSpPr/>
          <p:nvPr/>
        </p:nvSpPr>
        <p:spPr>
          <a:xfrm>
            <a:off x="213421" y="5695167"/>
            <a:ext cx="1158240"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585858"/>
                </a:solidFill>
                <a:effectLst/>
                <a:uLnTx/>
                <a:uFillTx/>
                <a:latin typeface="Calibri" panose="020F0502020204030204"/>
                <a:ea typeface="+mn-ea"/>
                <a:cs typeface="+mn-cs"/>
              </a:rPr>
              <a:t>Cmpsts</a:t>
            </a:r>
          </a:p>
        </p:txBody>
      </p:sp>
    </p:spTree>
    <p:extLst>
      <p:ext uri="{BB962C8B-B14F-4D97-AF65-F5344CB8AC3E}">
        <p14:creationId xmlns:p14="http://schemas.microsoft.com/office/powerpoint/2010/main" val="230236061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2846A-5C59-413B-AAA1-96FB19C83B5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92622" y="1535366"/>
            <a:ext cx="240497" cy="258395"/>
          </a:xfrm>
          <a:prstGeom prst="rect">
            <a:avLst/>
          </a:prstGeom>
        </p:spPr>
      </p:pic>
      <p:sp>
        <p:nvSpPr>
          <p:cNvPr id="4" name="Isosceles Triangle 3">
            <a:extLst>
              <a:ext uri="{FF2B5EF4-FFF2-40B4-BE49-F238E27FC236}">
                <a16:creationId xmlns:a16="http://schemas.microsoft.com/office/drawing/2014/main" id="{9675DE61-C30F-4CAE-B056-D968CA8C7E26}"/>
              </a:ext>
            </a:extLst>
          </p:cNvPr>
          <p:cNvSpPr>
            <a:spLocks/>
          </p:cNvSpPr>
          <p:nvPr/>
        </p:nvSpPr>
        <p:spPr bwMode="auto">
          <a:xfrm rot="5400000">
            <a:off x="3350014"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6" name="TextBox 5">
            <a:extLst>
              <a:ext uri="{FF2B5EF4-FFF2-40B4-BE49-F238E27FC236}">
                <a16:creationId xmlns:a16="http://schemas.microsoft.com/office/drawing/2014/main" id="{B6B538AA-65B0-4AA2-99E9-7F0E635F536D}"/>
              </a:ext>
            </a:extLst>
          </p:cNvPr>
          <p:cNvSpPr txBox="1"/>
          <p:nvPr/>
        </p:nvSpPr>
        <p:spPr>
          <a:xfrm>
            <a:off x="1323932" y="1244453"/>
            <a:ext cx="1927151" cy="426368"/>
          </a:xfrm>
          <a:prstGeom prst="rect">
            <a:avLst/>
          </a:prstGeom>
          <a:solidFill>
            <a:srgbClr val="585858"/>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#1</a:t>
            </a:r>
          </a:p>
        </p:txBody>
      </p:sp>
      <p:sp>
        <p:nvSpPr>
          <p:cNvPr id="7" name="TextBox 6">
            <a:extLst>
              <a:ext uri="{FF2B5EF4-FFF2-40B4-BE49-F238E27FC236}">
                <a16:creationId xmlns:a16="http://schemas.microsoft.com/office/drawing/2014/main" id="{A0AF1F80-B377-4131-84D1-D4A127F3B611}"/>
              </a:ext>
            </a:extLst>
          </p:cNvPr>
          <p:cNvSpPr txBox="1"/>
          <p:nvPr/>
        </p:nvSpPr>
        <p:spPr>
          <a:xfrm>
            <a:off x="3573437"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#2</a:t>
            </a:r>
          </a:p>
        </p:txBody>
      </p:sp>
      <p:sp>
        <p:nvSpPr>
          <p:cNvPr id="8" name="TextBox 7">
            <a:extLst>
              <a:ext uri="{FF2B5EF4-FFF2-40B4-BE49-F238E27FC236}">
                <a16:creationId xmlns:a16="http://schemas.microsoft.com/office/drawing/2014/main" id="{981E93C3-B956-429E-8CD8-79E80D1E0221}"/>
              </a:ext>
            </a:extLst>
          </p:cNvPr>
          <p:cNvSpPr txBox="1"/>
          <p:nvPr/>
        </p:nvSpPr>
        <p:spPr>
          <a:xfrm>
            <a:off x="5781403"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#3</a:t>
            </a:r>
          </a:p>
        </p:txBody>
      </p:sp>
      <p:sp>
        <p:nvSpPr>
          <p:cNvPr id="9" name="TextBox 8">
            <a:extLst>
              <a:ext uri="{FF2B5EF4-FFF2-40B4-BE49-F238E27FC236}">
                <a16:creationId xmlns:a16="http://schemas.microsoft.com/office/drawing/2014/main" id="{46098C6B-4980-4826-B9C2-C120D045270C}"/>
              </a:ext>
            </a:extLst>
          </p:cNvPr>
          <p:cNvSpPr txBox="1"/>
          <p:nvPr/>
        </p:nvSpPr>
        <p:spPr>
          <a:xfrm>
            <a:off x="7989369"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#4</a:t>
            </a:r>
          </a:p>
        </p:txBody>
      </p:sp>
      <p:sp>
        <p:nvSpPr>
          <p:cNvPr id="10" name="TextBox 9">
            <a:extLst>
              <a:ext uri="{FF2B5EF4-FFF2-40B4-BE49-F238E27FC236}">
                <a16:creationId xmlns:a16="http://schemas.microsoft.com/office/drawing/2014/main" id="{48FDB462-5E4D-4DB5-AE24-1EE365B5CFF9}"/>
              </a:ext>
            </a:extLst>
          </p:cNvPr>
          <p:cNvSpPr txBox="1"/>
          <p:nvPr/>
        </p:nvSpPr>
        <p:spPr>
          <a:xfrm>
            <a:off x="10197335" y="1244453"/>
            <a:ext cx="1885612" cy="426368"/>
          </a:xfrm>
          <a:prstGeom prst="rect">
            <a:avLst/>
          </a:prstGeom>
          <a:solidFill>
            <a:srgbClr val="C63044"/>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#5</a:t>
            </a:r>
            <a:endParaRPr kumimoji="0" lang="en-GB" sz="10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endParaRPr>
          </a:p>
        </p:txBody>
      </p:sp>
      <p:pic>
        <p:nvPicPr>
          <p:cNvPr id="11" name="Picture 10">
            <a:extLst>
              <a:ext uri="{FF2B5EF4-FFF2-40B4-BE49-F238E27FC236}">
                <a16:creationId xmlns:a16="http://schemas.microsoft.com/office/drawing/2014/main" id="{26C1FBAE-12D0-4352-B109-A1573DC349D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99367" y="1518996"/>
            <a:ext cx="240497" cy="258395"/>
          </a:xfrm>
          <a:prstGeom prst="rect">
            <a:avLst/>
          </a:prstGeom>
        </p:spPr>
      </p:pic>
      <p:sp>
        <p:nvSpPr>
          <p:cNvPr id="12" name="Isosceles Triangle 11">
            <a:extLst>
              <a:ext uri="{FF2B5EF4-FFF2-40B4-BE49-F238E27FC236}">
                <a16:creationId xmlns:a16="http://schemas.microsoft.com/office/drawing/2014/main" id="{06FA07DA-237B-4CD0-A0A4-2111FCB63C68}"/>
              </a:ext>
            </a:extLst>
          </p:cNvPr>
          <p:cNvSpPr>
            <a:spLocks/>
          </p:cNvSpPr>
          <p:nvPr/>
        </p:nvSpPr>
        <p:spPr bwMode="auto">
          <a:xfrm rot="5400000">
            <a:off x="5556759" y="127052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3" name="Picture 12">
            <a:extLst>
              <a:ext uri="{FF2B5EF4-FFF2-40B4-BE49-F238E27FC236}">
                <a16:creationId xmlns:a16="http://schemas.microsoft.com/office/drawing/2014/main" id="{9E5CDE15-8AAD-48A6-88B7-E8DECA5B06A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07943" y="1535366"/>
            <a:ext cx="240497" cy="258395"/>
          </a:xfrm>
          <a:prstGeom prst="rect">
            <a:avLst/>
          </a:prstGeom>
        </p:spPr>
      </p:pic>
      <p:sp>
        <p:nvSpPr>
          <p:cNvPr id="14" name="Isosceles Triangle 13">
            <a:extLst>
              <a:ext uri="{FF2B5EF4-FFF2-40B4-BE49-F238E27FC236}">
                <a16:creationId xmlns:a16="http://schemas.microsoft.com/office/drawing/2014/main" id="{D5A2D285-969F-41FF-A651-CB4873ECDB53}"/>
              </a:ext>
            </a:extLst>
          </p:cNvPr>
          <p:cNvSpPr>
            <a:spLocks/>
          </p:cNvSpPr>
          <p:nvPr/>
        </p:nvSpPr>
        <p:spPr bwMode="auto">
          <a:xfrm rot="5400000">
            <a:off x="7765335"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5" name="Picture 14">
            <a:extLst>
              <a:ext uri="{FF2B5EF4-FFF2-40B4-BE49-F238E27FC236}">
                <a16:creationId xmlns:a16="http://schemas.microsoft.com/office/drawing/2014/main" id="{37AF571A-E3E5-4681-9984-02413ECC83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915909" y="1535366"/>
            <a:ext cx="240497" cy="258395"/>
          </a:xfrm>
          <a:prstGeom prst="rect">
            <a:avLst/>
          </a:prstGeom>
        </p:spPr>
      </p:pic>
      <p:sp>
        <p:nvSpPr>
          <p:cNvPr id="16" name="Isosceles Triangle 15">
            <a:extLst>
              <a:ext uri="{FF2B5EF4-FFF2-40B4-BE49-F238E27FC236}">
                <a16:creationId xmlns:a16="http://schemas.microsoft.com/office/drawing/2014/main" id="{995D1170-80E8-4EB6-A5BA-EAD1B9EADEB6}"/>
              </a:ext>
            </a:extLst>
          </p:cNvPr>
          <p:cNvSpPr>
            <a:spLocks/>
          </p:cNvSpPr>
          <p:nvPr/>
        </p:nvSpPr>
        <p:spPr bwMode="auto">
          <a:xfrm rot="5400000">
            <a:off x="9973301"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17" name="Rectangle 16">
            <a:extLst>
              <a:ext uri="{FF2B5EF4-FFF2-40B4-BE49-F238E27FC236}">
                <a16:creationId xmlns:a16="http://schemas.microsoft.com/office/drawing/2014/main" id="{38143A20-473E-4AAE-ACDA-C1885CFA36AA}"/>
              </a:ext>
            </a:extLst>
          </p:cNvPr>
          <p:cNvSpPr/>
          <p:nvPr/>
        </p:nvSpPr>
        <p:spPr>
          <a:xfrm>
            <a:off x="1365471" y="300257"/>
            <a:ext cx="1289849" cy="599641"/>
          </a:xfrm>
          <a:prstGeom prst="rect">
            <a:avLst/>
          </a:prstGeom>
          <a:solidFill>
            <a:srgbClr val="DEB3A8"/>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CURRENT </a:t>
            </a:r>
          </a:p>
        </p:txBody>
      </p:sp>
      <p:pic>
        <p:nvPicPr>
          <p:cNvPr id="19" name="Graphic 18" descr="Watch">
            <a:extLst>
              <a:ext uri="{FF2B5EF4-FFF2-40B4-BE49-F238E27FC236}">
                <a16:creationId xmlns:a16="http://schemas.microsoft.com/office/drawing/2014/main" id="{146D51D0-2E17-4E7E-BBB8-C3D7046932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3001" y="314529"/>
            <a:ext cx="266705" cy="276734"/>
          </a:xfrm>
          <a:prstGeom prst="rect">
            <a:avLst/>
          </a:prstGeom>
        </p:spPr>
      </p:pic>
      <p:sp>
        <p:nvSpPr>
          <p:cNvPr id="24" name="Rectangle 23">
            <a:extLst>
              <a:ext uri="{FF2B5EF4-FFF2-40B4-BE49-F238E27FC236}">
                <a16:creationId xmlns:a16="http://schemas.microsoft.com/office/drawing/2014/main" id="{50D641BD-2480-4263-A69F-B43A2B83591D}"/>
              </a:ext>
            </a:extLst>
          </p:cNvPr>
          <p:cNvSpPr/>
          <p:nvPr/>
        </p:nvSpPr>
        <p:spPr>
          <a:xfrm>
            <a:off x="6856255" y="288926"/>
            <a:ext cx="1297463" cy="629493"/>
          </a:xfrm>
          <a:prstGeom prst="rect">
            <a:avLst/>
          </a:prstGeom>
          <a:solidFill>
            <a:srgbClr val="A0B266">
              <a:lumMod val="75000"/>
            </a:srgbClr>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DESIRED </a:t>
            </a:r>
          </a:p>
        </p:txBody>
      </p:sp>
      <p:sp>
        <p:nvSpPr>
          <p:cNvPr id="25" name="Rectangle 24">
            <a:extLst>
              <a:ext uri="{FF2B5EF4-FFF2-40B4-BE49-F238E27FC236}">
                <a16:creationId xmlns:a16="http://schemas.microsoft.com/office/drawing/2014/main" id="{0BDA61AE-03DB-40C7-8147-9714CE3C8967}"/>
              </a:ext>
            </a:extLst>
          </p:cNvPr>
          <p:cNvSpPr/>
          <p:nvPr/>
        </p:nvSpPr>
        <p:spPr>
          <a:xfrm>
            <a:off x="8153718" y="300965"/>
            <a:ext cx="3893769" cy="611694"/>
          </a:xfrm>
          <a:prstGeom prst="rect">
            <a:avLst/>
          </a:prstGeom>
          <a:solidFill>
            <a:srgbClr val="A0B266">
              <a:lumMod val="20000"/>
              <a:lumOff val="80000"/>
              <a:alpha val="87000"/>
            </a:srgbClr>
          </a:solidFill>
          <a:ln w="12700" cap="flat" cmpd="sng" algn="ctr">
            <a:noFill/>
            <a:prstDash val="solid"/>
            <a:miter lim="800000"/>
          </a:ln>
          <a:effectLst/>
        </p:spPr>
        <p:txBody>
          <a:bodyPr rtlCol="0" anchor="ctr"/>
          <a:lstStyle/>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Tries JYSELECA with some patients</a:t>
            </a:r>
          </a:p>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(After they have gained experience) Expand JYSELECA use in a wider range of patients in preference to other JAKs</a:t>
            </a:r>
          </a:p>
        </p:txBody>
      </p:sp>
      <p:pic>
        <p:nvPicPr>
          <p:cNvPr id="26" name="Picture 25">
            <a:extLst>
              <a:ext uri="{FF2B5EF4-FFF2-40B4-BE49-F238E27FC236}">
                <a16:creationId xmlns:a16="http://schemas.microsoft.com/office/drawing/2014/main" id="{22D3A026-9814-49A1-960A-3FD72F4603DB}"/>
              </a:ext>
            </a:extLst>
          </p:cNvPr>
          <p:cNvPicPr>
            <a:picLocks noChangeAspect="1"/>
          </p:cNvPicPr>
          <p:nvPr/>
        </p:nvPicPr>
        <p:blipFill>
          <a:blip r:embed="rId6">
            <a:duotone>
              <a:prstClr val="black"/>
              <a:srgbClr val="FFFFFF">
                <a:tint val="45000"/>
                <a:satMod val="400000"/>
              </a:srgbClr>
            </a:duotone>
            <a:extLst>
              <a:ext uri="{BEBA8EAE-BF5A-486C-A8C5-ECC9F3942E4B}">
                <a14:imgProps xmlns:a14="http://schemas.microsoft.com/office/drawing/2010/main">
                  <a14:imgLayer r:embed="rId7">
                    <a14:imgEffect>
                      <a14:brightnessContrast bright="100000" contrast="100000"/>
                    </a14:imgEffect>
                  </a14:imgLayer>
                </a14:imgProps>
              </a:ext>
            </a:extLst>
          </a:blip>
          <a:stretch>
            <a:fillRect/>
          </a:stretch>
        </p:blipFill>
        <p:spPr>
          <a:xfrm>
            <a:off x="7413358" y="350917"/>
            <a:ext cx="265365" cy="265364"/>
          </a:xfrm>
          <a:prstGeom prst="rect">
            <a:avLst/>
          </a:prstGeom>
        </p:spPr>
      </p:pic>
      <p:sp>
        <p:nvSpPr>
          <p:cNvPr id="28" name="Rectangle 27">
            <a:extLst>
              <a:ext uri="{FF2B5EF4-FFF2-40B4-BE49-F238E27FC236}">
                <a16:creationId xmlns:a16="http://schemas.microsoft.com/office/drawing/2014/main" id="{336542F8-2BCE-419C-A3BA-FB8DB765B49B}"/>
              </a:ext>
            </a:extLst>
          </p:cNvPr>
          <p:cNvSpPr/>
          <p:nvPr/>
        </p:nvSpPr>
        <p:spPr>
          <a:xfrm>
            <a:off x="2662949" y="303004"/>
            <a:ext cx="3632658" cy="599642"/>
          </a:xfrm>
          <a:prstGeom prst="rect">
            <a:avLst/>
          </a:prstGeom>
          <a:solidFill>
            <a:srgbClr val="DEB3A8">
              <a:lumMod val="50000"/>
              <a:alpha val="7000"/>
            </a:srgbClr>
          </a:solidFill>
          <a:ln w="12700" cap="flat" cmpd="sng" algn="ctr">
            <a:noFill/>
            <a:prstDash val="solid"/>
            <a:miter lim="800000"/>
          </a:ln>
          <a:effectLst/>
        </p:spPr>
        <p:txBody>
          <a:bodyPr rtlCol="0" anchor="ctr"/>
          <a:lstStyle/>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a very broad spectrum of products including JAKs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very recently launched products </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Able to talk extensively about new and pipeline treatments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Willing to act ahead of guidelines</a:t>
            </a:r>
          </a:p>
        </p:txBody>
      </p:sp>
      <p:cxnSp>
        <p:nvCxnSpPr>
          <p:cNvPr id="30" name="Straight Connector 29">
            <a:extLst>
              <a:ext uri="{FF2B5EF4-FFF2-40B4-BE49-F238E27FC236}">
                <a16:creationId xmlns:a16="http://schemas.microsoft.com/office/drawing/2014/main" id="{8EB286A5-8DE6-4319-88B7-F3FBD408DE95}"/>
              </a:ext>
            </a:extLst>
          </p:cNvPr>
          <p:cNvCxnSpPr/>
          <p:nvPr/>
        </p:nvCxnSpPr>
        <p:spPr bwMode="auto">
          <a:xfrm>
            <a:off x="0" y="1898663"/>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9501359-DAEB-4856-9CB7-2643F2A726B3}"/>
              </a:ext>
            </a:extLst>
          </p:cNvPr>
          <p:cNvSpPr txBox="1"/>
          <p:nvPr/>
        </p:nvSpPr>
        <p:spPr>
          <a:xfrm>
            <a:off x="34083" y="332052"/>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Behaviour Change</a:t>
            </a:r>
          </a:p>
        </p:txBody>
      </p:sp>
      <p:sp>
        <p:nvSpPr>
          <p:cNvPr id="34" name="TextBox 33">
            <a:extLst>
              <a:ext uri="{FF2B5EF4-FFF2-40B4-BE49-F238E27FC236}">
                <a16:creationId xmlns:a16="http://schemas.microsoft.com/office/drawing/2014/main" id="{155CF336-FA55-4920-9B32-70A27D0D8BD3}"/>
              </a:ext>
            </a:extLst>
          </p:cNvPr>
          <p:cNvSpPr txBox="1"/>
          <p:nvPr/>
        </p:nvSpPr>
        <p:spPr>
          <a:xfrm>
            <a:off x="46420" y="1183781"/>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Adoption Stage</a:t>
            </a:r>
          </a:p>
        </p:txBody>
      </p:sp>
      <p:sp>
        <p:nvSpPr>
          <p:cNvPr id="40" name="TextBox 39">
            <a:extLst>
              <a:ext uri="{FF2B5EF4-FFF2-40B4-BE49-F238E27FC236}">
                <a16:creationId xmlns:a16="http://schemas.microsoft.com/office/drawing/2014/main" id="{52EB4B4B-5C40-4FCC-BE60-FCD997BE3B02}"/>
              </a:ext>
            </a:extLst>
          </p:cNvPr>
          <p:cNvSpPr txBox="1"/>
          <p:nvPr/>
        </p:nvSpPr>
        <p:spPr>
          <a:xfrm>
            <a:off x="1675384"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Unmet Need</a:t>
            </a:r>
          </a:p>
        </p:txBody>
      </p:sp>
      <p:sp>
        <p:nvSpPr>
          <p:cNvPr id="41" name="TextBox 40">
            <a:extLst>
              <a:ext uri="{FF2B5EF4-FFF2-40B4-BE49-F238E27FC236}">
                <a16:creationId xmlns:a16="http://schemas.microsoft.com/office/drawing/2014/main" id="{E8507361-4668-47C4-B638-DD151825387B}"/>
              </a:ext>
            </a:extLst>
          </p:cNvPr>
          <p:cNvSpPr txBox="1"/>
          <p:nvPr/>
        </p:nvSpPr>
        <p:spPr>
          <a:xfrm>
            <a:off x="392201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Research</a:t>
            </a:r>
          </a:p>
        </p:txBody>
      </p:sp>
      <p:sp>
        <p:nvSpPr>
          <p:cNvPr id="42" name="TextBox 41">
            <a:extLst>
              <a:ext uri="{FF2B5EF4-FFF2-40B4-BE49-F238E27FC236}">
                <a16:creationId xmlns:a16="http://schemas.microsoft.com/office/drawing/2014/main" id="{2B0F49DA-9F5F-4039-A628-89559720E43D}"/>
              </a:ext>
            </a:extLst>
          </p:cNvPr>
          <p:cNvSpPr txBox="1"/>
          <p:nvPr/>
        </p:nvSpPr>
        <p:spPr>
          <a:xfrm>
            <a:off x="6096000"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1</a:t>
            </a:r>
            <a:r>
              <a:rPr kumimoji="0" lang="en-GB" sz="1100" b="1" i="0" u="none" strike="noStrike" kern="1200" cap="none" spc="0" normalizeH="0" baseline="30000" noProof="0">
                <a:ln>
                  <a:noFill/>
                </a:ln>
                <a:solidFill>
                  <a:srgbClr val="00463E"/>
                </a:solidFill>
                <a:effectLst/>
                <a:uLnTx/>
                <a:uFillTx/>
                <a:latin typeface="Tahoma"/>
                <a:ea typeface="+mn-ea"/>
                <a:cs typeface="+mn-cs"/>
              </a:rPr>
              <a:t>st</a:t>
            </a:r>
            <a:r>
              <a:rPr kumimoji="0" lang="en-GB" sz="1100" b="1" i="0" u="none" strike="noStrike" kern="1200" cap="none" spc="0" normalizeH="0" baseline="0" noProof="0">
                <a:ln>
                  <a:noFill/>
                </a:ln>
                <a:solidFill>
                  <a:srgbClr val="00463E"/>
                </a:solidFill>
                <a:effectLst/>
                <a:uLnTx/>
                <a:uFillTx/>
                <a:latin typeface="Tahoma"/>
                <a:ea typeface="+mn-ea"/>
                <a:cs typeface="+mn-cs"/>
              </a:rPr>
              <a:t> Rx</a:t>
            </a:r>
          </a:p>
        </p:txBody>
      </p:sp>
      <p:sp>
        <p:nvSpPr>
          <p:cNvPr id="43" name="TextBox 42">
            <a:extLst>
              <a:ext uri="{FF2B5EF4-FFF2-40B4-BE49-F238E27FC236}">
                <a16:creationId xmlns:a16="http://schemas.microsoft.com/office/drawing/2014/main" id="{949A35C6-1BBD-460C-9D75-63125215463C}"/>
              </a:ext>
            </a:extLst>
          </p:cNvPr>
          <p:cNvSpPr txBox="1"/>
          <p:nvPr/>
        </p:nvSpPr>
        <p:spPr>
          <a:xfrm>
            <a:off x="833658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Prescribes</a:t>
            </a:r>
          </a:p>
        </p:txBody>
      </p:sp>
      <p:sp>
        <p:nvSpPr>
          <p:cNvPr id="44" name="TextBox 43">
            <a:extLst>
              <a:ext uri="{FF2B5EF4-FFF2-40B4-BE49-F238E27FC236}">
                <a16:creationId xmlns:a16="http://schemas.microsoft.com/office/drawing/2014/main" id="{19211ECC-A6F8-43B2-B7D8-942CE0B6A381}"/>
              </a:ext>
            </a:extLst>
          </p:cNvPr>
          <p:cNvSpPr txBox="1"/>
          <p:nvPr/>
        </p:nvSpPr>
        <p:spPr>
          <a:xfrm>
            <a:off x="10527268" y="966754"/>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Advocates</a:t>
            </a:r>
          </a:p>
        </p:txBody>
      </p:sp>
      <p:sp>
        <p:nvSpPr>
          <p:cNvPr id="45" name="TextBox 44">
            <a:extLst>
              <a:ext uri="{FF2B5EF4-FFF2-40B4-BE49-F238E27FC236}">
                <a16:creationId xmlns:a16="http://schemas.microsoft.com/office/drawing/2014/main" id="{BB679B7D-0627-495E-914B-5CBB4EC4B8CE}"/>
              </a:ext>
            </a:extLst>
          </p:cNvPr>
          <p:cNvSpPr txBox="1"/>
          <p:nvPr/>
        </p:nvSpPr>
        <p:spPr>
          <a:xfrm>
            <a:off x="34083" y="2210801"/>
            <a:ext cx="1289849" cy="523220"/>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Galapagos Goal</a:t>
            </a:r>
          </a:p>
        </p:txBody>
      </p:sp>
      <p:sp>
        <p:nvSpPr>
          <p:cNvPr id="46" name="TextBox 45">
            <a:extLst>
              <a:ext uri="{FF2B5EF4-FFF2-40B4-BE49-F238E27FC236}">
                <a16:creationId xmlns:a16="http://schemas.microsoft.com/office/drawing/2014/main" id="{5EA1FAB4-ADEB-4F49-A0DA-BB153ABDC479}"/>
              </a:ext>
            </a:extLst>
          </p:cNvPr>
          <p:cNvSpPr txBox="1"/>
          <p:nvPr/>
        </p:nvSpPr>
        <p:spPr>
          <a:xfrm>
            <a:off x="34083" y="4641679"/>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Barriers</a:t>
            </a:r>
          </a:p>
        </p:txBody>
      </p:sp>
      <p:sp>
        <p:nvSpPr>
          <p:cNvPr id="48" name="Rectangle 47">
            <a:extLst>
              <a:ext uri="{FF2B5EF4-FFF2-40B4-BE49-F238E27FC236}">
                <a16:creationId xmlns:a16="http://schemas.microsoft.com/office/drawing/2014/main" id="{1DB03DD2-5668-48D3-B00D-0650D4998297}"/>
              </a:ext>
            </a:extLst>
          </p:cNvPr>
          <p:cNvSpPr/>
          <p:nvPr/>
        </p:nvSpPr>
        <p:spPr bwMode="auto">
          <a:xfrm>
            <a:off x="1303016" y="1995187"/>
            <a:ext cx="1948068" cy="209554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demonstrate that despite new treatments, unmet needs still remain, especially related to a balance of efficacy and safety</a:t>
            </a: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Uses a wide variety of treatments 1st line, including JAKs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Occasionally uses JAKs but not consistently [high variation within segment – some are very high JAK users]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Uses a variety of products based on patient need &amp; guideline recommendations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51" name="Rectangle 50">
            <a:extLst>
              <a:ext uri="{FF2B5EF4-FFF2-40B4-BE49-F238E27FC236}">
                <a16:creationId xmlns:a16="http://schemas.microsoft.com/office/drawing/2014/main" id="{573AC11C-B05A-414D-90A2-B20F968AD3B8}"/>
              </a:ext>
            </a:extLst>
          </p:cNvPr>
          <p:cNvSpPr/>
          <p:nvPr/>
        </p:nvSpPr>
        <p:spPr bwMode="auto">
          <a:xfrm>
            <a:off x="3573437" y="1995187"/>
            <a:ext cx="1885612" cy="209554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ensure early positive experiences as proof of concept (and to share with peers)</a:t>
            </a: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endParaRPr kumimoji="0" lang="en-GB" sz="750" b="1" i="0" u="none" strike="noStrike" kern="1200" cap="none" spc="0" normalizeH="0" baseline="0" noProof="0">
              <a:ln>
                <a:noFill/>
              </a:ln>
              <a:solidFill>
                <a:srgbClr val="A15699"/>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Reflects on early JYSELECA experience &amp; positive efficacy outcomes compared with other JAKs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Attends a peer-to peer discussion with local colleagues about their experiences with JYSELECA &amp; its safety profile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Attends a discussion with local expert about their experiences with JYSELECA &amp; its safety profile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54" name="Rectangle 53">
            <a:extLst>
              <a:ext uri="{FF2B5EF4-FFF2-40B4-BE49-F238E27FC236}">
                <a16:creationId xmlns:a16="http://schemas.microsoft.com/office/drawing/2014/main" id="{CA5921CA-6D55-464A-AE73-82896FBC9F4E}"/>
              </a:ext>
            </a:extLst>
          </p:cNvPr>
          <p:cNvSpPr/>
          <p:nvPr/>
        </p:nvSpPr>
        <p:spPr bwMode="auto">
          <a:xfrm>
            <a:off x="5781404" y="2010861"/>
            <a:ext cx="1879442" cy="207961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differentiate JYSELECA versus other JAKs, especially RINVOQ</a:t>
            </a: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endParaRPr kumimoji="0" lang="en-GB" sz="750" b="1" i="0" u="none" strike="noStrike" kern="1200" cap="none" spc="0" normalizeH="0" baseline="0" noProof="0">
              <a:ln>
                <a:noFill/>
              </a:ln>
              <a:solidFill>
                <a:srgbClr val="A15699"/>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Prescribes JYSELECA as their ‘go to’ JAK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Prescribes JYSELECA for some patients where safety is the main concern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Prescribes JYSELECA for some patients where safety &amp; simplicity are important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57" name="Rectangle 56">
            <a:extLst>
              <a:ext uri="{FF2B5EF4-FFF2-40B4-BE49-F238E27FC236}">
                <a16:creationId xmlns:a16="http://schemas.microsoft.com/office/drawing/2014/main" id="{96FE5990-E0DB-43F4-8F6B-0EF6E2BC0EE0}"/>
              </a:ext>
            </a:extLst>
          </p:cNvPr>
          <p:cNvSpPr/>
          <p:nvPr/>
        </p:nvSpPr>
        <p:spPr bwMode="auto">
          <a:xfrm>
            <a:off x="7983201" y="2010862"/>
            <a:ext cx="1891780" cy="207960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create an environment that facilitates exchange of positive experiences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endParaRPr kumimoji="0" lang="en-GB" sz="750" b="1" i="0" u="none" strike="noStrike" kern="1200" cap="none" spc="0" normalizeH="0" baseline="0" noProof="0">
              <a:ln>
                <a:noFill/>
              </a:ln>
              <a:solidFill>
                <a:srgbClr val="A15699"/>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Shares positive experiences with colleagues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Gains depth of experience in patients where safety is a concern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Monitors feedback &amp; safety signals in JYSELECA patients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60" name="Rectangle 59">
            <a:extLst>
              <a:ext uri="{FF2B5EF4-FFF2-40B4-BE49-F238E27FC236}">
                <a16:creationId xmlns:a16="http://schemas.microsoft.com/office/drawing/2014/main" id="{F315D806-6186-4D55-AE72-A41187176853}"/>
              </a:ext>
            </a:extLst>
          </p:cNvPr>
          <p:cNvSpPr/>
          <p:nvPr/>
        </p:nvSpPr>
        <p:spPr bwMode="auto">
          <a:xfrm>
            <a:off x="10197335" y="1995186"/>
            <a:ext cx="1850151" cy="209553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High-Level Goal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To identify, support, and create a platform for JYSELECA advocates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5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1" u="none" strike="noStrike" kern="1200" cap="none" spc="0" normalizeH="0" baseline="0" noProof="0">
                <a:ln>
                  <a:noFill/>
                </a:ln>
                <a:solidFill>
                  <a:srgbClr val="000000"/>
                </a:solidFill>
                <a:effectLst/>
                <a:uLnTx/>
                <a:uFillTx/>
                <a:latin typeface="Tahoma"/>
                <a:ea typeface="+mn-ea"/>
                <a:cs typeface="+mn-cs"/>
              </a:rPr>
              <a:t>Segmented Goals</a:t>
            </a:r>
            <a:endParaRPr kumimoji="0" lang="en-GB" sz="750" b="1" i="0" u="none" strike="noStrike" kern="1200" cap="none" spc="0" normalizeH="0" baseline="0" noProof="0">
              <a:ln>
                <a:noFill/>
              </a:ln>
              <a:solidFill>
                <a:srgbClr val="A15699"/>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A15699"/>
                </a:solidFill>
                <a:effectLst/>
                <a:uLnTx/>
                <a:uFillTx/>
                <a:latin typeface="Tahoma"/>
                <a:ea typeface="+mn-ea"/>
                <a:cs typeface="+mn-cs"/>
              </a:rPr>
              <a:t>Mavericks</a:t>
            </a:r>
            <a:r>
              <a:rPr kumimoji="0" lang="en-GB" sz="750" b="0" i="0" u="none" strike="noStrike" kern="1200" cap="none" spc="0" normalizeH="0" baseline="0" noProof="0">
                <a:ln>
                  <a:noFill/>
                </a:ln>
                <a:solidFill>
                  <a:srgbClr val="000000"/>
                </a:solidFill>
                <a:effectLst/>
                <a:uLnTx/>
                <a:uFillTx/>
                <a:latin typeface="Tahoma"/>
                <a:ea typeface="+mn-ea"/>
                <a:cs typeface="+mn-cs"/>
              </a:rPr>
              <a:t>: Advocates JYSELECA as JAK of choice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0" i="0" u="none" strike="noStrike" kern="1200" cap="none" spc="0" normalizeH="0" baseline="0" noProof="0">
                <a:ln>
                  <a:noFill/>
                </a:ln>
                <a:solidFill>
                  <a:srgbClr val="008986"/>
                </a:solidFill>
                <a:effectLst/>
                <a:uLnTx/>
                <a:uFillTx/>
                <a:latin typeface="Tahoma"/>
                <a:ea typeface="+mn-ea"/>
                <a:cs typeface="+mn-cs"/>
              </a:rPr>
              <a:t>Pragmatists</a:t>
            </a:r>
            <a:r>
              <a:rPr kumimoji="0" lang="en-GB" sz="750" b="0" i="0" u="none" strike="noStrike" kern="1200" cap="none" spc="0" normalizeH="0" baseline="0" noProof="0">
                <a:ln>
                  <a:noFill/>
                </a:ln>
                <a:solidFill>
                  <a:srgbClr val="000000"/>
                </a:solidFill>
                <a:effectLst/>
                <a:uLnTx/>
                <a:uFillTx/>
                <a:latin typeface="Tahoma"/>
                <a:ea typeface="+mn-ea"/>
                <a:cs typeface="+mn-cs"/>
              </a:rPr>
              <a:t>: Expands the use of JYSELECA to different types of patients so ultimately JYSELECA becomes JAK of choice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750" b="1" i="0" u="none" strike="noStrike" kern="1200" cap="none" spc="0" normalizeH="0" baseline="0" noProof="0">
                <a:ln>
                  <a:noFill/>
                </a:ln>
                <a:solidFill>
                  <a:srgbClr val="8CA509"/>
                </a:solidFill>
                <a:effectLst/>
                <a:uLnTx/>
                <a:uFillTx/>
                <a:latin typeface="Tahoma"/>
                <a:ea typeface="+mn-ea"/>
                <a:cs typeface="+mn-cs"/>
              </a:rPr>
              <a:t>Compassionates</a:t>
            </a:r>
            <a:r>
              <a:rPr kumimoji="0" lang="en-GB" sz="750" b="0" i="0" u="none" strike="noStrike" kern="1200" cap="none" spc="0" normalizeH="0" baseline="0" noProof="0">
                <a:ln>
                  <a:noFill/>
                </a:ln>
                <a:solidFill>
                  <a:srgbClr val="000000"/>
                </a:solidFill>
                <a:effectLst/>
                <a:uLnTx/>
                <a:uFillTx/>
                <a:latin typeface="Tahoma"/>
                <a:ea typeface="+mn-ea"/>
                <a:cs typeface="+mn-cs"/>
              </a:rPr>
              <a:t>: Starts to use JYSELECA as first line JAK inhibitor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latin typeface="Tahoma"/>
              <a:ea typeface="+mn-ea"/>
              <a:cs typeface="+mn-cs"/>
            </a:endParaRPr>
          </a:p>
        </p:txBody>
      </p:sp>
      <p:sp>
        <p:nvSpPr>
          <p:cNvPr id="71" name="Arrow: Up 70">
            <a:extLst>
              <a:ext uri="{FF2B5EF4-FFF2-40B4-BE49-F238E27FC236}">
                <a16:creationId xmlns:a16="http://schemas.microsoft.com/office/drawing/2014/main" id="{90B97B70-6D9A-4DEB-AFE0-6805D77C3373}"/>
              </a:ext>
            </a:extLst>
          </p:cNvPr>
          <p:cNvSpPr/>
          <p:nvPr/>
        </p:nvSpPr>
        <p:spPr>
          <a:xfrm rot="5400000">
            <a:off x="6332799" y="280901"/>
            <a:ext cx="378549" cy="672075"/>
          </a:xfrm>
          <a:prstGeom prst="upArrow">
            <a:avLst/>
          </a:prstGeom>
          <a:gradFill>
            <a:gsLst>
              <a:gs pos="0">
                <a:srgbClr val="7B8C46"/>
              </a:gs>
              <a:gs pos="50000">
                <a:schemeClr val="accent5">
                  <a:lumMod val="40000"/>
                  <a:lumOff val="60000"/>
                </a:schemeClr>
              </a:gs>
              <a:gs pos="75000">
                <a:schemeClr val="accent5">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ahoma"/>
              <a:ea typeface="+mn-ea"/>
              <a:cs typeface="+mn-cs"/>
            </a:endParaRPr>
          </a:p>
        </p:txBody>
      </p:sp>
      <p:sp>
        <p:nvSpPr>
          <p:cNvPr id="68" name="Oval 67">
            <a:extLst>
              <a:ext uri="{FF2B5EF4-FFF2-40B4-BE49-F238E27FC236}">
                <a16:creationId xmlns:a16="http://schemas.microsoft.com/office/drawing/2014/main" id="{B93D7674-491B-45AC-98A6-F0DDC8B66C0E}"/>
              </a:ext>
            </a:extLst>
          </p:cNvPr>
          <p:cNvSpPr/>
          <p:nvPr/>
        </p:nvSpPr>
        <p:spPr bwMode="auto">
          <a:xfrm>
            <a:off x="11555705" y="162164"/>
            <a:ext cx="527242" cy="565547"/>
          </a:xfrm>
          <a:prstGeom prst="ellips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58800"/>
                </a:solidFill>
                <a:effectLst/>
                <a:uLnTx/>
                <a:uFillTx/>
                <a:latin typeface="Tahoma" pitchFamily="-107" charset="0"/>
                <a:ea typeface="+mn-ea"/>
                <a:cs typeface="+mn-cs"/>
              </a:rPr>
              <a:t>1</a:t>
            </a:r>
            <a:endParaRPr kumimoji="0" lang="en-GB" sz="2000" b="1" i="0" u="none" strike="noStrike" kern="1200" cap="none" spc="0" normalizeH="0" baseline="0" noProof="0">
              <a:ln>
                <a:noFill/>
              </a:ln>
              <a:solidFill>
                <a:srgbClr val="F58800"/>
              </a:solidFill>
              <a:effectLst/>
              <a:uLnTx/>
              <a:uFillTx/>
              <a:latin typeface="Tahoma" pitchFamily="-107" charset="0"/>
              <a:ea typeface="+mn-ea"/>
              <a:cs typeface="+mn-cs"/>
            </a:endParaRPr>
          </a:p>
        </p:txBody>
      </p:sp>
      <p:sp>
        <p:nvSpPr>
          <p:cNvPr id="47" name="Rectangle 46">
            <a:extLst>
              <a:ext uri="{FF2B5EF4-FFF2-40B4-BE49-F238E27FC236}">
                <a16:creationId xmlns:a16="http://schemas.microsoft.com/office/drawing/2014/main" id="{A5FB28C5-269D-4693-9965-1B5950ED4B7A}"/>
              </a:ext>
            </a:extLst>
          </p:cNvPr>
          <p:cNvSpPr/>
          <p:nvPr/>
        </p:nvSpPr>
        <p:spPr bwMode="auto">
          <a:xfrm>
            <a:off x="1303015" y="4202668"/>
            <a:ext cx="1932114"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R="0" lvl="0" algn="l" defTabSz="914400" rtl="0" eaLnBrk="0" fontAlgn="base" latinLnBrk="0" hangingPunct="0">
              <a:lnSpc>
                <a:spcPct val="100000"/>
              </a:lnSpc>
              <a:spcBef>
                <a:spcPct val="0"/>
              </a:spcBef>
              <a:spcAft>
                <a:spcPct val="0"/>
              </a:spcAft>
              <a:buClrTx/>
              <a:buSzTx/>
              <a:tabLst/>
              <a:defRPr/>
            </a:pPr>
            <a:endParaRPr kumimoji="0" lang="en-GB" sz="750" b="1" i="1" u="none" strike="noStrike" kern="1200" cap="none" spc="0" normalizeH="0" baseline="0" noProof="0">
              <a:ln>
                <a:noFill/>
              </a:ln>
              <a:solidFill>
                <a:srgbClr val="000000"/>
              </a:solidFill>
              <a:effectLst/>
              <a:uLnTx/>
              <a:uFillTx/>
              <a:latin typeface="Tahoma" pitchFamily="-107" charset="0"/>
              <a:ea typeface="+mn-ea"/>
              <a:cs typeface="+mn-cs"/>
            </a:endParaRPr>
          </a:p>
          <a:p>
            <a:pPr marR="0" lvl="0" algn="l" defTabSz="914400" rtl="0" eaLnBrk="0" fontAlgn="base" latinLnBrk="0" hangingPunct="0">
              <a:lnSpc>
                <a:spcPct val="100000"/>
              </a:lnSpc>
              <a:spcBef>
                <a:spcPct val="0"/>
              </a:spcBef>
              <a:spcAft>
                <a:spcPct val="0"/>
              </a:spcAft>
              <a:buClrTx/>
              <a:buSzTx/>
              <a:tabLst/>
              <a:defRPr/>
            </a:pPr>
            <a:r>
              <a:rPr kumimoji="0" lang="en-GB" sz="750" b="0" i="1" u="none" strike="noStrike" kern="1200" cap="none" spc="0" normalizeH="0" baseline="0" noProof="0">
                <a:ln>
                  <a:noFill/>
                </a:ln>
                <a:solidFill>
                  <a:srgbClr val="000000"/>
                </a:solidFill>
                <a:effectLst/>
                <a:uLnTx/>
                <a:uFillTx/>
                <a:latin typeface="Tahoma" pitchFamily="-107" charset="0"/>
                <a:ea typeface="+mn-ea"/>
                <a:cs typeface="+mn-cs"/>
              </a:rPr>
              <a:t>Status Quo</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Satisfied with current options</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Complacency/habit/inertia</a:t>
            </a:r>
          </a:p>
          <a:p>
            <a:pPr eaLnBrk="0" fontAlgn="base" hangingPunct="0">
              <a:spcBef>
                <a:spcPct val="0"/>
              </a:spcBef>
              <a:spcAft>
                <a:spcPct val="0"/>
              </a:spcAft>
              <a:defRPr/>
            </a:pPr>
            <a:r>
              <a:rPr lang="en-GB" sz="750" i="1">
                <a:solidFill>
                  <a:srgbClr val="000000"/>
                </a:solidFill>
                <a:latin typeface="Tahoma" pitchFamily="-107" charset="0"/>
              </a:rPr>
              <a:t>New MOA Required for Change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Don’t believe there are significant unmet needs that can be addressed by (another) JAK</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Believe another MOA will be needed to address unmet needs</a:t>
            </a:r>
          </a:p>
          <a:p>
            <a:pPr marR="0" lvl="0" algn="l" defTabSz="914400" rtl="0" eaLnBrk="0" fontAlgn="base" latinLnBrk="0" hangingPunct="0">
              <a:lnSpc>
                <a:spcPct val="100000"/>
              </a:lnSpc>
              <a:spcBef>
                <a:spcPct val="0"/>
              </a:spcBef>
              <a:spcAft>
                <a:spcPct val="0"/>
              </a:spcAft>
              <a:buClrTx/>
              <a:buSzTx/>
              <a:tabLst/>
              <a:defRPr/>
            </a:pPr>
            <a:r>
              <a:rPr lang="en-GB" sz="750" i="1">
                <a:solidFill>
                  <a:srgbClr val="000000"/>
                </a:solidFill>
                <a:latin typeface="Tahoma" pitchFamily="-107" charset="0"/>
              </a:rPr>
              <a:t>Patient-HCP Connection</a:t>
            </a:r>
            <a:endParaRPr kumimoji="0" lang="en-GB" sz="750" b="0" i="1" u="none" strike="noStrike" kern="1200" cap="none" spc="0" normalizeH="0" baseline="0" noProof="0">
              <a:ln>
                <a:noFill/>
              </a:ln>
              <a:solidFill>
                <a:srgbClr val="000000"/>
              </a:solidFill>
              <a:effectLst/>
              <a:uLnTx/>
              <a:uFillTx/>
              <a:latin typeface="Tahoma" pitchFamily="-107" charset="0"/>
              <a:ea typeface="+mn-ea"/>
              <a:cs typeface="+mn-cs"/>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GB" sz="750">
                <a:solidFill>
                  <a:srgbClr val="000000"/>
                </a:solidFill>
                <a:latin typeface="Tahoma" pitchFamily="-107" charset="0"/>
              </a:rPr>
              <a:t>Communication gap between patients and HCPs that masks unmet needs/treatment gaps (especially Compassionates)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latin typeface="Tahoma" pitchFamily="-107" charset="0"/>
                <a:ea typeface="+mn-ea"/>
                <a:cs typeface="+mn-cs"/>
              </a:rPr>
              <a:t>COVID-19 </a:t>
            </a:r>
            <a:r>
              <a:rPr kumimoji="0" lang="en-GB" sz="750" b="0" i="0" u="none" strike="noStrike" kern="1200" cap="none" spc="0" normalizeH="0" baseline="0" noProof="0" err="1">
                <a:ln>
                  <a:noFill/>
                </a:ln>
                <a:solidFill>
                  <a:srgbClr val="000000"/>
                </a:solidFill>
                <a:effectLst/>
                <a:uLnTx/>
                <a:uFillTx/>
                <a:latin typeface="Tahoma" pitchFamily="-107" charset="0"/>
                <a:ea typeface="+mn-ea"/>
                <a:cs typeface="+mn-cs"/>
              </a:rPr>
              <a:t>cont</a:t>
            </a:r>
            <a:r>
              <a:rPr lang="en-GB" sz="750" err="1">
                <a:solidFill>
                  <a:srgbClr val="000000"/>
                </a:solidFill>
                <a:latin typeface="Tahoma" pitchFamily="-107" charset="0"/>
              </a:rPr>
              <a:t>ext</a:t>
            </a:r>
            <a:r>
              <a:rPr lang="en-GB" sz="750">
                <a:solidFill>
                  <a:srgbClr val="000000"/>
                </a:solidFill>
                <a:latin typeface="Tahoma" pitchFamily="-107" charset="0"/>
              </a:rPr>
              <a:t> – access to care</a:t>
            </a:r>
          </a:p>
          <a:p>
            <a:pPr marR="0" lvl="0" algn="l" defTabSz="914400" rtl="0" eaLnBrk="0" fontAlgn="base" latinLnBrk="0" hangingPunct="0">
              <a:lnSpc>
                <a:spcPct val="100000"/>
              </a:lnSpc>
              <a:spcBef>
                <a:spcPct val="0"/>
              </a:spcBef>
              <a:spcAft>
                <a:spcPct val="0"/>
              </a:spcAft>
              <a:buClrTx/>
              <a:buSzTx/>
              <a:tabLst/>
              <a:defRPr/>
            </a:pPr>
            <a:r>
              <a:rPr lang="en-GB" sz="750" i="1">
                <a:solidFill>
                  <a:srgbClr val="000000"/>
                </a:solidFill>
                <a:latin typeface="Tahoma" pitchFamily="-107" charset="0"/>
              </a:rPr>
              <a:t>Other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750" b="0" i="0" u="none" strike="noStrike" kern="1200" cap="none" spc="0" normalizeH="0" baseline="0" noProof="0">
                <a:ln>
                  <a:noFill/>
                </a:ln>
                <a:solidFill>
                  <a:srgbClr val="000000"/>
                </a:solidFill>
                <a:effectLst/>
                <a:uLnTx/>
                <a:uFillTx/>
                <a:ea typeface="+mn-ea"/>
                <a:cs typeface="+mn-cs"/>
              </a:rPr>
              <a:t>Highly competitive environment with comparisons between treatments hard to make.</a:t>
            </a:r>
          </a:p>
        </p:txBody>
      </p:sp>
      <p:sp>
        <p:nvSpPr>
          <p:cNvPr id="50" name="Rectangle 49">
            <a:extLst>
              <a:ext uri="{FF2B5EF4-FFF2-40B4-BE49-F238E27FC236}">
                <a16:creationId xmlns:a16="http://schemas.microsoft.com/office/drawing/2014/main" id="{2DB5320E-00C5-432D-B043-969A0BCCE093}"/>
              </a:ext>
            </a:extLst>
          </p:cNvPr>
          <p:cNvSpPr/>
          <p:nvPr/>
        </p:nvSpPr>
        <p:spPr bwMode="auto">
          <a:xfrm>
            <a:off x="3579607" y="4202667"/>
            <a:ext cx="1879442"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R="0" lvl="0" algn="l" defTabSz="914400" rtl="0" eaLnBrk="0" fontAlgn="base" latinLnBrk="0" hangingPunct="0">
              <a:lnSpc>
                <a:spcPct val="100000"/>
              </a:lnSpc>
              <a:spcBef>
                <a:spcPct val="0"/>
              </a:spcBef>
              <a:spcAft>
                <a:spcPct val="0"/>
              </a:spcAft>
              <a:buClrTx/>
              <a:buSzTx/>
              <a:tabLst/>
              <a:defRPr/>
            </a:pPr>
            <a:endParaRPr kumimoji="0" lang="en-GB" sz="750" b="1" i="1" u="none" strike="noStrike" kern="1200" cap="none" spc="0" normalizeH="0" baseline="0" noProof="0">
              <a:ln>
                <a:noFill/>
              </a:ln>
              <a:solidFill>
                <a:srgbClr val="000000"/>
              </a:solidFill>
              <a:effectLst/>
              <a:uLnTx/>
              <a:uFillTx/>
              <a:latin typeface="Tahoma" pitchFamily="-107" charset="0"/>
              <a:ea typeface="+mn-ea"/>
              <a:cs typeface="+mn-cs"/>
            </a:endParaRPr>
          </a:p>
          <a:p>
            <a:pPr lvl="0" eaLnBrk="0" fontAlgn="base" hangingPunct="0">
              <a:spcBef>
                <a:spcPct val="0"/>
              </a:spcBef>
              <a:spcAft>
                <a:spcPct val="0"/>
              </a:spcAft>
              <a:defRPr/>
            </a:pPr>
            <a:r>
              <a:rPr lang="en-GB" sz="750" i="1">
                <a:solidFill>
                  <a:srgbClr val="000000"/>
                </a:solidFill>
                <a:latin typeface="Tahoma" pitchFamily="-107" charset="0"/>
              </a:rPr>
              <a:t>Awareness &amp; Access</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Access to JYSELECA</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Lack of access to sampling</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Lack of experience with JYSELECA</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Lack of familiarity with Galapagos and new relationship with reps</a:t>
            </a:r>
          </a:p>
          <a:p>
            <a:pPr eaLnBrk="0" fontAlgn="base" hangingPunct="0">
              <a:spcBef>
                <a:spcPct val="0"/>
              </a:spcBef>
              <a:spcAft>
                <a:spcPct val="0"/>
              </a:spcAft>
              <a:defRPr/>
            </a:pPr>
            <a:r>
              <a:rPr lang="en-GB" sz="750" i="1">
                <a:solidFill>
                  <a:srgbClr val="000000"/>
                </a:solidFill>
                <a:latin typeface="Tahoma" pitchFamily="-107" charset="0"/>
              </a:rPr>
              <a:t>Differentiation</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Perceived lack of differentiation from RINVOQ</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Sees no difference in clinic relative to RINVOQ</a:t>
            </a:r>
          </a:p>
          <a:p>
            <a:pPr eaLnBrk="0" fontAlgn="base" hangingPunct="0">
              <a:spcBef>
                <a:spcPct val="0"/>
              </a:spcBef>
              <a:spcAft>
                <a:spcPct val="0"/>
              </a:spcAft>
              <a:defRPr/>
            </a:pPr>
            <a:r>
              <a:rPr lang="en-GB" sz="750" i="1">
                <a:solidFill>
                  <a:srgbClr val="000000"/>
                </a:solidFill>
                <a:latin typeface="Tahoma" pitchFamily="-107" charset="0"/>
              </a:rPr>
              <a:t>Negative Safety Halo</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Residual JAK concerns from 1</a:t>
            </a:r>
            <a:r>
              <a:rPr lang="en-GB" sz="750" baseline="30000">
                <a:solidFill>
                  <a:srgbClr val="000000"/>
                </a:solidFill>
                <a:latin typeface="Tahoma" pitchFamily="-107" charset="0"/>
              </a:rPr>
              <a:t>st</a:t>
            </a:r>
            <a:r>
              <a:rPr lang="en-GB" sz="750">
                <a:solidFill>
                  <a:srgbClr val="000000"/>
                </a:solidFill>
                <a:latin typeface="Tahoma" pitchFamily="-107" charset="0"/>
              </a:rPr>
              <a:t> generation</a:t>
            </a:r>
          </a:p>
          <a:p>
            <a:pPr lvl="0" eaLnBrk="0" fontAlgn="base" hangingPunct="0">
              <a:spcBef>
                <a:spcPct val="0"/>
              </a:spcBef>
              <a:spcAft>
                <a:spcPct val="0"/>
              </a:spcAft>
              <a:defRPr/>
            </a:pPr>
            <a:r>
              <a:rPr lang="en-GB" sz="750" i="1">
                <a:solidFill>
                  <a:srgbClr val="000000"/>
                </a:solidFill>
                <a:latin typeface="Tahoma" pitchFamily="-107" charset="0"/>
              </a:rPr>
              <a:t>Clinical</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Has a negative experience in a patient in first few patients</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Lack of clarity of who the ideal JYSELECA patient is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
        <p:nvSpPr>
          <p:cNvPr id="53" name="Rectangle 52">
            <a:extLst>
              <a:ext uri="{FF2B5EF4-FFF2-40B4-BE49-F238E27FC236}">
                <a16:creationId xmlns:a16="http://schemas.microsoft.com/office/drawing/2014/main" id="{ACF6DDE0-EFA9-449F-97E9-066F9D761C07}"/>
              </a:ext>
            </a:extLst>
          </p:cNvPr>
          <p:cNvSpPr/>
          <p:nvPr/>
        </p:nvSpPr>
        <p:spPr bwMode="auto">
          <a:xfrm>
            <a:off x="5781404" y="4218343"/>
            <a:ext cx="1879442"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lvl="0" eaLnBrk="0" fontAlgn="base" hangingPunct="0">
              <a:spcBef>
                <a:spcPct val="0"/>
              </a:spcBef>
              <a:spcAft>
                <a:spcPct val="0"/>
              </a:spcAft>
              <a:defRPr/>
            </a:pPr>
            <a:endParaRPr lang="en-GB" sz="750">
              <a:solidFill>
                <a:srgbClr val="000000"/>
              </a:solidFill>
              <a:latin typeface="Tahoma" pitchFamily="-107" charset="0"/>
            </a:endParaRPr>
          </a:p>
          <a:p>
            <a:pPr lvl="0" eaLnBrk="0" fontAlgn="base" hangingPunct="0">
              <a:spcBef>
                <a:spcPct val="0"/>
              </a:spcBef>
              <a:spcAft>
                <a:spcPct val="0"/>
              </a:spcAft>
              <a:defRPr/>
            </a:pPr>
            <a:r>
              <a:rPr lang="en-GB" sz="750" i="1">
                <a:solidFill>
                  <a:srgbClr val="000000"/>
                </a:solidFill>
                <a:latin typeface="Tahoma" pitchFamily="-107" charset="0"/>
              </a:rPr>
              <a:t>Satisfaction with Status Quo</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Satisfaction with their current JAK and no reason to change</a:t>
            </a:r>
          </a:p>
          <a:p>
            <a:pPr lvl="0" eaLnBrk="0" fontAlgn="base" hangingPunct="0">
              <a:spcBef>
                <a:spcPct val="0"/>
              </a:spcBef>
              <a:spcAft>
                <a:spcPct val="0"/>
              </a:spcAft>
              <a:defRPr/>
            </a:pPr>
            <a:r>
              <a:rPr lang="en-GB" sz="750">
                <a:solidFill>
                  <a:srgbClr val="000000"/>
                </a:solidFill>
                <a:latin typeface="Tahoma" pitchFamily="-107" charset="0"/>
              </a:rPr>
              <a:t>Prefer a Variety of Products </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Prefer to have a wide armamentarium, rather than a go-to</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Like to keep options open as new entries emerge</a:t>
            </a:r>
          </a:p>
          <a:p>
            <a:pPr lvl="0" eaLnBrk="0" fontAlgn="base" hangingPunct="0">
              <a:spcBef>
                <a:spcPct val="0"/>
              </a:spcBef>
              <a:spcAft>
                <a:spcPct val="0"/>
              </a:spcAft>
              <a:defRPr/>
            </a:pPr>
            <a:r>
              <a:rPr lang="en-GB" sz="750" i="1">
                <a:solidFill>
                  <a:srgbClr val="000000"/>
                </a:solidFill>
                <a:latin typeface="Tahoma" pitchFamily="-107" charset="0"/>
              </a:rPr>
              <a:t>Lack of Clarity Around JYSELECA</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Uncertainty around available JYSELELCA support services for HCPs and patients </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Unsure of which patient population to expand usage in</a:t>
            </a:r>
          </a:p>
          <a:p>
            <a:pPr lvl="0" eaLnBrk="0" fontAlgn="base" hangingPunct="0">
              <a:spcBef>
                <a:spcPct val="0"/>
              </a:spcBef>
              <a:spcAft>
                <a:spcPct val="0"/>
              </a:spcAft>
              <a:defRPr/>
            </a:pPr>
            <a:r>
              <a:rPr lang="en-GB" sz="750" i="1">
                <a:solidFill>
                  <a:srgbClr val="000000"/>
                </a:solidFill>
                <a:latin typeface="Tahoma" pitchFamily="-107" charset="0"/>
              </a:rPr>
              <a:t>Other</a:t>
            </a:r>
          </a:p>
          <a:p>
            <a:pPr marL="17145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Competitive messaging and share of voice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
        <p:nvSpPr>
          <p:cNvPr id="56" name="Rectangle 55">
            <a:extLst>
              <a:ext uri="{FF2B5EF4-FFF2-40B4-BE49-F238E27FC236}">
                <a16:creationId xmlns:a16="http://schemas.microsoft.com/office/drawing/2014/main" id="{58CF0097-BD55-4B9A-84EF-110CB7136D11}"/>
              </a:ext>
            </a:extLst>
          </p:cNvPr>
          <p:cNvSpPr/>
          <p:nvPr/>
        </p:nvSpPr>
        <p:spPr bwMode="auto">
          <a:xfrm>
            <a:off x="7983201" y="4218343"/>
            <a:ext cx="1891780"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lvl="0" eaLnBrk="0" fontAlgn="base" hangingPunct="0">
              <a:spcBef>
                <a:spcPct val="0"/>
              </a:spcBef>
              <a:spcAft>
                <a:spcPct val="0"/>
              </a:spcAft>
              <a:defRPr/>
            </a:pPr>
            <a:endParaRPr lang="en-GB" sz="750">
              <a:solidFill>
                <a:srgbClr val="000000"/>
              </a:solidFill>
              <a:latin typeface="Tahoma" pitchFamily="-107" charset="0"/>
            </a:endParaRP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Negative experiences that temper their enthusiasm</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Wanting to appear unbiased/unaligned with a brand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
        <p:nvSpPr>
          <p:cNvPr id="59" name="Rectangle 58">
            <a:extLst>
              <a:ext uri="{FF2B5EF4-FFF2-40B4-BE49-F238E27FC236}">
                <a16:creationId xmlns:a16="http://schemas.microsoft.com/office/drawing/2014/main" id="{7069718A-C7D8-44F9-B9A8-17F2B01A73F0}"/>
              </a:ext>
            </a:extLst>
          </p:cNvPr>
          <p:cNvSpPr/>
          <p:nvPr/>
        </p:nvSpPr>
        <p:spPr bwMode="auto">
          <a:xfrm>
            <a:off x="10197335" y="4202668"/>
            <a:ext cx="1850151" cy="256032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lvl="0" algn="l" defTabSz="914400" rtl="0" eaLnBrk="0" fontAlgn="base" latinLnBrk="0" hangingPunct="0">
              <a:lnSpc>
                <a:spcPct val="100000"/>
              </a:lnSpc>
              <a:spcBef>
                <a:spcPct val="0"/>
              </a:spcBef>
              <a:spcAft>
                <a:spcPct val="0"/>
              </a:spcAft>
              <a:buClrTx/>
              <a:buSzTx/>
              <a:tabLst/>
              <a:defRPr/>
            </a:pPr>
            <a:r>
              <a:rPr kumimoji="0" lang="en-GB" sz="750" b="1" i="1" u="none" strike="noStrike" kern="1200" cap="none" spc="0" normalizeH="0" baseline="0" noProof="0">
                <a:ln>
                  <a:noFill/>
                </a:ln>
                <a:solidFill>
                  <a:srgbClr val="000000"/>
                </a:solidFill>
                <a:effectLst/>
                <a:uLnTx/>
                <a:uFillTx/>
                <a:latin typeface="Tahoma" pitchFamily="-107" charset="0"/>
                <a:ea typeface="+mn-ea"/>
                <a:cs typeface="+mn-cs"/>
              </a:rPr>
              <a:t>Currently Unsegmented Barriers</a:t>
            </a:r>
          </a:p>
          <a:p>
            <a:pPr marL="171450" lvl="0" indent="-171450" eaLnBrk="0" fontAlgn="base" hangingPunct="0">
              <a:spcBef>
                <a:spcPct val="0"/>
              </a:spcBef>
              <a:spcAft>
                <a:spcPct val="0"/>
              </a:spcAft>
              <a:buFont typeface="Arial" panose="020B0604020202020204" pitchFamily="34" charset="0"/>
              <a:buChar char="•"/>
              <a:defRPr/>
            </a:pPr>
            <a:endParaRPr lang="en-GB" sz="750">
              <a:solidFill>
                <a:srgbClr val="000000"/>
              </a:solidFill>
              <a:latin typeface="Tahoma" pitchFamily="-107" charset="0"/>
            </a:endParaRP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Do not have a JAK of choice and philosophically opposed to aligning with one product</a:t>
            </a:r>
          </a:p>
          <a:p>
            <a:pPr marL="171450" lvl="0" indent="-171450" eaLnBrk="0" fontAlgn="base" hangingPunct="0">
              <a:spcBef>
                <a:spcPct val="0"/>
              </a:spcBef>
              <a:spcAft>
                <a:spcPct val="0"/>
              </a:spcAft>
              <a:buFont typeface="Arial" panose="020B0604020202020204" pitchFamily="34" charset="0"/>
              <a:buChar char="•"/>
              <a:defRPr/>
            </a:pPr>
            <a:r>
              <a:rPr lang="en-GB" sz="750">
                <a:solidFill>
                  <a:srgbClr val="000000"/>
                </a:solidFill>
                <a:latin typeface="Tahoma" pitchFamily="-107" charset="0"/>
              </a:rPr>
              <a:t>Don’t have a platform from which to advocate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750" b="0" i="0" u="none" strike="noStrike" kern="1200" cap="none" spc="0" normalizeH="0" baseline="0" noProof="0">
              <a:ln>
                <a:noFill/>
              </a:ln>
              <a:solidFill>
                <a:srgbClr val="000000"/>
              </a:solidFill>
              <a:effectLst/>
              <a:uLnTx/>
              <a:uFillTx/>
              <a:ea typeface="+mn-ea"/>
              <a:cs typeface="+mn-cs"/>
            </a:endParaRPr>
          </a:p>
        </p:txBody>
      </p:sp>
    </p:spTree>
    <p:extLst>
      <p:ext uri="{BB962C8B-B14F-4D97-AF65-F5344CB8AC3E}">
        <p14:creationId xmlns:p14="http://schemas.microsoft.com/office/powerpoint/2010/main" val="145910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2846A-5C59-413B-AAA1-96FB19C83B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92622" y="1535366"/>
            <a:ext cx="240497" cy="258395"/>
          </a:xfrm>
          <a:prstGeom prst="rect">
            <a:avLst/>
          </a:prstGeom>
        </p:spPr>
      </p:pic>
      <p:sp>
        <p:nvSpPr>
          <p:cNvPr id="4" name="Isosceles Triangle 3">
            <a:extLst>
              <a:ext uri="{FF2B5EF4-FFF2-40B4-BE49-F238E27FC236}">
                <a16:creationId xmlns:a16="http://schemas.microsoft.com/office/drawing/2014/main" id="{9675DE61-C30F-4CAE-B056-D968CA8C7E26}"/>
              </a:ext>
            </a:extLst>
          </p:cNvPr>
          <p:cNvSpPr>
            <a:spLocks/>
          </p:cNvSpPr>
          <p:nvPr/>
        </p:nvSpPr>
        <p:spPr bwMode="auto">
          <a:xfrm rot="5400000">
            <a:off x="3350014"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6" name="TextBox 5">
            <a:extLst>
              <a:ext uri="{FF2B5EF4-FFF2-40B4-BE49-F238E27FC236}">
                <a16:creationId xmlns:a16="http://schemas.microsoft.com/office/drawing/2014/main" id="{B6B538AA-65B0-4AA2-99E9-7F0E635F536D}"/>
              </a:ext>
            </a:extLst>
          </p:cNvPr>
          <p:cNvSpPr txBox="1"/>
          <p:nvPr/>
        </p:nvSpPr>
        <p:spPr>
          <a:xfrm>
            <a:off x="1323932" y="1244453"/>
            <a:ext cx="1927151" cy="426368"/>
          </a:xfrm>
          <a:prstGeom prst="rect">
            <a:avLst/>
          </a:prstGeom>
          <a:solidFill>
            <a:srgbClr val="585858"/>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#1</a:t>
            </a:r>
          </a:p>
        </p:txBody>
      </p:sp>
      <p:sp>
        <p:nvSpPr>
          <p:cNvPr id="7" name="TextBox 6">
            <a:extLst>
              <a:ext uri="{FF2B5EF4-FFF2-40B4-BE49-F238E27FC236}">
                <a16:creationId xmlns:a16="http://schemas.microsoft.com/office/drawing/2014/main" id="{A0AF1F80-B377-4131-84D1-D4A127F3B611}"/>
              </a:ext>
            </a:extLst>
          </p:cNvPr>
          <p:cNvSpPr txBox="1"/>
          <p:nvPr/>
        </p:nvSpPr>
        <p:spPr>
          <a:xfrm>
            <a:off x="3573437"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#2</a:t>
            </a:r>
          </a:p>
        </p:txBody>
      </p:sp>
      <p:sp>
        <p:nvSpPr>
          <p:cNvPr id="8" name="TextBox 7">
            <a:extLst>
              <a:ext uri="{FF2B5EF4-FFF2-40B4-BE49-F238E27FC236}">
                <a16:creationId xmlns:a16="http://schemas.microsoft.com/office/drawing/2014/main" id="{981E93C3-B956-429E-8CD8-79E80D1E0221}"/>
              </a:ext>
            </a:extLst>
          </p:cNvPr>
          <p:cNvSpPr txBox="1"/>
          <p:nvPr/>
        </p:nvSpPr>
        <p:spPr>
          <a:xfrm>
            <a:off x="5781403"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#3</a:t>
            </a:r>
          </a:p>
        </p:txBody>
      </p:sp>
      <p:sp>
        <p:nvSpPr>
          <p:cNvPr id="9" name="TextBox 8">
            <a:extLst>
              <a:ext uri="{FF2B5EF4-FFF2-40B4-BE49-F238E27FC236}">
                <a16:creationId xmlns:a16="http://schemas.microsoft.com/office/drawing/2014/main" id="{46098C6B-4980-4826-B9C2-C120D045270C}"/>
              </a:ext>
            </a:extLst>
          </p:cNvPr>
          <p:cNvSpPr txBox="1"/>
          <p:nvPr/>
        </p:nvSpPr>
        <p:spPr>
          <a:xfrm>
            <a:off x="7989369" y="1244453"/>
            <a:ext cx="1885612" cy="426368"/>
          </a:xfrm>
          <a:prstGeom prst="rect">
            <a:avLst/>
          </a:prstGeom>
          <a:solidFill>
            <a:srgbClr val="C1B29C"/>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#4</a:t>
            </a:r>
          </a:p>
        </p:txBody>
      </p:sp>
      <p:sp>
        <p:nvSpPr>
          <p:cNvPr id="10" name="TextBox 9">
            <a:extLst>
              <a:ext uri="{FF2B5EF4-FFF2-40B4-BE49-F238E27FC236}">
                <a16:creationId xmlns:a16="http://schemas.microsoft.com/office/drawing/2014/main" id="{48FDB462-5E4D-4DB5-AE24-1EE365B5CFF9}"/>
              </a:ext>
            </a:extLst>
          </p:cNvPr>
          <p:cNvSpPr txBox="1"/>
          <p:nvPr/>
        </p:nvSpPr>
        <p:spPr>
          <a:xfrm>
            <a:off x="10197335" y="1244453"/>
            <a:ext cx="1885612" cy="426368"/>
          </a:xfrm>
          <a:prstGeom prst="rect">
            <a:avLst/>
          </a:prstGeom>
          <a:solidFill>
            <a:srgbClr val="C63044"/>
          </a:solidFill>
        </p:spPr>
        <p:txBody>
          <a:bodyPr wrap="square" tIns="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rPr>
              <a:t>#5</a:t>
            </a:r>
            <a:endParaRPr kumimoji="0" lang="en-GB" sz="1000" b="1" i="0" u="none" strike="noStrike" kern="1200" cap="none" spc="0" normalizeH="0" baseline="0" noProof="0">
              <a:ln>
                <a:noFill/>
              </a:ln>
              <a:solidFill>
                <a:srgbClr val="FFFFFF"/>
              </a:solidFill>
              <a:effectLst/>
              <a:uLnTx/>
              <a:uFillTx/>
              <a:latin typeface="Tahoma"/>
              <a:ea typeface="ＭＳ Ｐゴシック" pitchFamily="-1" charset="-128"/>
              <a:cs typeface="Arial" panose="020B0604020202020204" pitchFamily="34" charset="0"/>
            </a:endParaRPr>
          </a:p>
        </p:txBody>
      </p:sp>
      <p:pic>
        <p:nvPicPr>
          <p:cNvPr id="11" name="Picture 10">
            <a:extLst>
              <a:ext uri="{FF2B5EF4-FFF2-40B4-BE49-F238E27FC236}">
                <a16:creationId xmlns:a16="http://schemas.microsoft.com/office/drawing/2014/main" id="{26C1FBAE-12D0-4352-B109-A1573DC349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499367" y="1518996"/>
            <a:ext cx="240497" cy="258395"/>
          </a:xfrm>
          <a:prstGeom prst="rect">
            <a:avLst/>
          </a:prstGeom>
        </p:spPr>
      </p:pic>
      <p:sp>
        <p:nvSpPr>
          <p:cNvPr id="12" name="Isosceles Triangle 11">
            <a:extLst>
              <a:ext uri="{FF2B5EF4-FFF2-40B4-BE49-F238E27FC236}">
                <a16:creationId xmlns:a16="http://schemas.microsoft.com/office/drawing/2014/main" id="{06FA07DA-237B-4CD0-A0A4-2111FCB63C68}"/>
              </a:ext>
            </a:extLst>
          </p:cNvPr>
          <p:cNvSpPr>
            <a:spLocks/>
          </p:cNvSpPr>
          <p:nvPr/>
        </p:nvSpPr>
        <p:spPr bwMode="auto">
          <a:xfrm rot="5400000">
            <a:off x="5556759" y="127052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3" name="Picture 12">
            <a:extLst>
              <a:ext uri="{FF2B5EF4-FFF2-40B4-BE49-F238E27FC236}">
                <a16:creationId xmlns:a16="http://schemas.microsoft.com/office/drawing/2014/main" id="{9E5CDE15-8AAD-48A6-88B7-E8DECA5B06A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07943" y="1535366"/>
            <a:ext cx="240497" cy="258395"/>
          </a:xfrm>
          <a:prstGeom prst="rect">
            <a:avLst/>
          </a:prstGeom>
        </p:spPr>
      </p:pic>
      <p:sp>
        <p:nvSpPr>
          <p:cNvPr id="14" name="Isosceles Triangle 13">
            <a:extLst>
              <a:ext uri="{FF2B5EF4-FFF2-40B4-BE49-F238E27FC236}">
                <a16:creationId xmlns:a16="http://schemas.microsoft.com/office/drawing/2014/main" id="{D5A2D285-969F-41FF-A651-CB4873ECDB53}"/>
              </a:ext>
            </a:extLst>
          </p:cNvPr>
          <p:cNvSpPr>
            <a:spLocks/>
          </p:cNvSpPr>
          <p:nvPr/>
        </p:nvSpPr>
        <p:spPr bwMode="auto">
          <a:xfrm rot="5400000">
            <a:off x="7765335"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pic>
        <p:nvPicPr>
          <p:cNvPr id="15" name="Picture 14">
            <a:extLst>
              <a:ext uri="{FF2B5EF4-FFF2-40B4-BE49-F238E27FC236}">
                <a16:creationId xmlns:a16="http://schemas.microsoft.com/office/drawing/2014/main" id="{37AF571A-E3E5-4681-9984-02413ECC833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915909" y="1535366"/>
            <a:ext cx="240497" cy="258395"/>
          </a:xfrm>
          <a:prstGeom prst="rect">
            <a:avLst/>
          </a:prstGeom>
        </p:spPr>
      </p:pic>
      <p:sp>
        <p:nvSpPr>
          <p:cNvPr id="16" name="Isosceles Triangle 15">
            <a:extLst>
              <a:ext uri="{FF2B5EF4-FFF2-40B4-BE49-F238E27FC236}">
                <a16:creationId xmlns:a16="http://schemas.microsoft.com/office/drawing/2014/main" id="{995D1170-80E8-4EB6-A5BA-EAD1B9EADEB6}"/>
              </a:ext>
            </a:extLst>
          </p:cNvPr>
          <p:cNvSpPr>
            <a:spLocks/>
          </p:cNvSpPr>
          <p:nvPr/>
        </p:nvSpPr>
        <p:spPr bwMode="auto">
          <a:xfrm rot="5400000">
            <a:off x="9973301" y="1286899"/>
            <a:ext cx="144000" cy="126988"/>
          </a:xfrm>
          <a:prstGeom prst="triangle">
            <a:avLst/>
          </a:prstGeom>
          <a:solidFill>
            <a:srgbClr val="535557"/>
          </a:solidFill>
          <a:ln w="6350" cap="flat" cmpd="sng" algn="ctr">
            <a:noFill/>
            <a:prstDash val="solid"/>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Tahoma"/>
              <a:ea typeface="+mn-ea"/>
              <a:cs typeface="Helvetica Neue Light"/>
            </a:endParaRPr>
          </a:p>
        </p:txBody>
      </p:sp>
      <p:sp>
        <p:nvSpPr>
          <p:cNvPr id="17" name="Rectangle 16">
            <a:extLst>
              <a:ext uri="{FF2B5EF4-FFF2-40B4-BE49-F238E27FC236}">
                <a16:creationId xmlns:a16="http://schemas.microsoft.com/office/drawing/2014/main" id="{38143A20-473E-4AAE-ACDA-C1885CFA36AA}"/>
              </a:ext>
            </a:extLst>
          </p:cNvPr>
          <p:cNvSpPr/>
          <p:nvPr/>
        </p:nvSpPr>
        <p:spPr>
          <a:xfrm>
            <a:off x="1365471" y="300257"/>
            <a:ext cx="1289849" cy="599641"/>
          </a:xfrm>
          <a:prstGeom prst="rect">
            <a:avLst/>
          </a:prstGeom>
          <a:solidFill>
            <a:srgbClr val="DEB3A8"/>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CURRENT </a:t>
            </a:r>
          </a:p>
        </p:txBody>
      </p:sp>
      <p:pic>
        <p:nvPicPr>
          <p:cNvPr id="19" name="Graphic 18" descr="Watch">
            <a:extLst>
              <a:ext uri="{FF2B5EF4-FFF2-40B4-BE49-F238E27FC236}">
                <a16:creationId xmlns:a16="http://schemas.microsoft.com/office/drawing/2014/main" id="{146D51D0-2E17-4E7E-BBB8-C3D7046932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93001" y="314529"/>
            <a:ext cx="266705" cy="276734"/>
          </a:xfrm>
          <a:prstGeom prst="rect">
            <a:avLst/>
          </a:prstGeom>
        </p:spPr>
      </p:pic>
      <p:sp>
        <p:nvSpPr>
          <p:cNvPr id="24" name="Rectangle 23">
            <a:extLst>
              <a:ext uri="{FF2B5EF4-FFF2-40B4-BE49-F238E27FC236}">
                <a16:creationId xmlns:a16="http://schemas.microsoft.com/office/drawing/2014/main" id="{50D641BD-2480-4263-A69F-B43A2B83591D}"/>
              </a:ext>
            </a:extLst>
          </p:cNvPr>
          <p:cNvSpPr/>
          <p:nvPr/>
        </p:nvSpPr>
        <p:spPr>
          <a:xfrm>
            <a:off x="6856255" y="288926"/>
            <a:ext cx="1297463" cy="629493"/>
          </a:xfrm>
          <a:prstGeom prst="rect">
            <a:avLst/>
          </a:prstGeom>
          <a:solidFill>
            <a:srgbClr val="A0B266">
              <a:lumMod val="75000"/>
            </a:srgbClr>
          </a:solidFill>
          <a:ln w="12700" cap="flat" cmpd="sng" algn="ctr">
            <a:noFill/>
            <a:prstDash val="solid"/>
            <a:miter lim="800000"/>
          </a:ln>
          <a:effectLst/>
        </p:spPr>
        <p:txBody>
          <a:bodyPr rtlCol="0" anchor="b"/>
          <a:lstStyle/>
          <a:p>
            <a:pPr marL="387341" marR="0" lvl="0" indent="-387341" algn="ctr" defTabSz="121917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Tahoma"/>
                <a:ea typeface="+mn-ea"/>
                <a:cs typeface="Arial" panose="020B0604020202020204" pitchFamily="34" charset="0"/>
              </a:rPr>
              <a:t>DESIRED </a:t>
            </a:r>
          </a:p>
        </p:txBody>
      </p:sp>
      <p:sp>
        <p:nvSpPr>
          <p:cNvPr id="25" name="Rectangle 24">
            <a:extLst>
              <a:ext uri="{FF2B5EF4-FFF2-40B4-BE49-F238E27FC236}">
                <a16:creationId xmlns:a16="http://schemas.microsoft.com/office/drawing/2014/main" id="{0BDA61AE-03DB-40C7-8147-9714CE3C8967}"/>
              </a:ext>
            </a:extLst>
          </p:cNvPr>
          <p:cNvSpPr/>
          <p:nvPr/>
        </p:nvSpPr>
        <p:spPr>
          <a:xfrm>
            <a:off x="8153718" y="300965"/>
            <a:ext cx="3893769" cy="611694"/>
          </a:xfrm>
          <a:prstGeom prst="rect">
            <a:avLst/>
          </a:prstGeom>
          <a:solidFill>
            <a:srgbClr val="A0B266">
              <a:lumMod val="20000"/>
              <a:lumOff val="80000"/>
              <a:alpha val="87000"/>
            </a:srgbClr>
          </a:solidFill>
          <a:ln w="12700" cap="flat" cmpd="sng" algn="ctr">
            <a:noFill/>
            <a:prstDash val="solid"/>
            <a:miter lim="800000"/>
          </a:ln>
          <a:effectLst/>
        </p:spPr>
        <p:txBody>
          <a:bodyPr rtlCol="0" anchor="ctr"/>
          <a:lstStyle/>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Tries JYSELECA with some patients</a:t>
            </a:r>
          </a:p>
          <a:p>
            <a:pPr marL="380990" marR="0" lvl="0" indent="-264577" algn="l" defTabSz="121917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1100" b="0" i="0" u="none" strike="noStrike" kern="0" cap="none" spc="0" normalizeH="0" baseline="0" noProof="0">
                <a:ln>
                  <a:noFill/>
                </a:ln>
                <a:solidFill>
                  <a:srgbClr val="717471">
                    <a:lumMod val="75000"/>
                  </a:srgbClr>
                </a:solidFill>
                <a:effectLst/>
                <a:uLnTx/>
                <a:uFillTx/>
                <a:latin typeface="Tahoma"/>
                <a:ea typeface="+mn-ea"/>
                <a:cs typeface="Arial" panose="020B0604020202020204" pitchFamily="34" charset="0"/>
              </a:rPr>
              <a:t>(After they have gained experience) Expand JYSELECA use in a wider range of patients in preference to other JAKs</a:t>
            </a:r>
          </a:p>
        </p:txBody>
      </p:sp>
      <p:pic>
        <p:nvPicPr>
          <p:cNvPr id="26" name="Picture 25">
            <a:extLst>
              <a:ext uri="{FF2B5EF4-FFF2-40B4-BE49-F238E27FC236}">
                <a16:creationId xmlns:a16="http://schemas.microsoft.com/office/drawing/2014/main" id="{22D3A026-9814-49A1-960A-3FD72F4603DB}"/>
              </a:ext>
            </a:extLst>
          </p:cNvPr>
          <p:cNvPicPr>
            <a:picLocks noChangeAspect="1"/>
          </p:cNvPicPr>
          <p:nvPr/>
        </p:nvPicPr>
        <p:blipFill>
          <a:blip r:embed="rId5">
            <a:duotone>
              <a:prstClr val="black"/>
              <a:srgbClr val="FFFFFF">
                <a:tint val="45000"/>
                <a:satMod val="400000"/>
              </a:srgbClr>
            </a:duotone>
            <a:extLst>
              <a:ext uri="{BEBA8EAE-BF5A-486C-A8C5-ECC9F3942E4B}">
                <a14:imgProps xmlns:a14="http://schemas.microsoft.com/office/drawing/2010/main">
                  <a14:imgLayer r:embed="rId6">
                    <a14:imgEffect>
                      <a14:brightnessContrast bright="100000" contrast="100000"/>
                    </a14:imgEffect>
                  </a14:imgLayer>
                </a14:imgProps>
              </a:ext>
            </a:extLst>
          </a:blip>
          <a:stretch>
            <a:fillRect/>
          </a:stretch>
        </p:blipFill>
        <p:spPr>
          <a:xfrm>
            <a:off x="7413358" y="350917"/>
            <a:ext cx="265365" cy="265364"/>
          </a:xfrm>
          <a:prstGeom prst="rect">
            <a:avLst/>
          </a:prstGeom>
        </p:spPr>
      </p:pic>
      <p:sp>
        <p:nvSpPr>
          <p:cNvPr id="28" name="Rectangle 27">
            <a:extLst>
              <a:ext uri="{FF2B5EF4-FFF2-40B4-BE49-F238E27FC236}">
                <a16:creationId xmlns:a16="http://schemas.microsoft.com/office/drawing/2014/main" id="{336542F8-2BCE-419C-A3BA-FB8DB765B49B}"/>
              </a:ext>
            </a:extLst>
          </p:cNvPr>
          <p:cNvSpPr/>
          <p:nvPr/>
        </p:nvSpPr>
        <p:spPr>
          <a:xfrm>
            <a:off x="2662949" y="303004"/>
            <a:ext cx="3632658" cy="599642"/>
          </a:xfrm>
          <a:prstGeom prst="rect">
            <a:avLst/>
          </a:prstGeom>
          <a:solidFill>
            <a:srgbClr val="DEB3A8">
              <a:lumMod val="50000"/>
              <a:alpha val="7000"/>
            </a:srgbClr>
          </a:solidFill>
          <a:ln w="12700" cap="flat" cmpd="sng" algn="ctr">
            <a:noFill/>
            <a:prstDash val="solid"/>
            <a:miter lim="800000"/>
          </a:ln>
          <a:effectLst/>
        </p:spPr>
        <p:txBody>
          <a:bodyPr rtlCol="0" anchor="ctr"/>
          <a:lstStyle/>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a very broad spectrum of products including JAKs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Uses very recently launched products </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Able to talk extensively about new and pipeline treatments</a:t>
            </a:r>
          </a:p>
          <a:p>
            <a:pPr marL="237061" marR="0" lvl="0" indent="-237061" algn="l" defTabSz="1219170" rtl="0" eaLnBrk="1" fontAlgn="base" latinLnBrk="0" hangingPunct="1">
              <a:lnSpc>
                <a:spcPct val="100000"/>
              </a:lnSpc>
              <a:spcBef>
                <a:spcPct val="0"/>
              </a:spcBef>
              <a:spcAft>
                <a:spcPct val="0"/>
              </a:spcAft>
              <a:buClr>
                <a:srgbClr val="DEB3A8">
                  <a:lumMod val="50000"/>
                </a:srgbClr>
              </a:buClr>
              <a:buSzTx/>
              <a:buFont typeface="Arial" panose="020B0604020202020204" pitchFamily="34" charset="0"/>
              <a:buChar char="•"/>
              <a:tabLst/>
              <a:defRPr/>
            </a:pPr>
            <a:r>
              <a:rPr kumimoji="0" lang="en-GB" sz="800" b="0" i="0" u="none" strike="noStrike" kern="0" cap="none" spc="0" normalizeH="0" baseline="0" noProof="0">
                <a:ln>
                  <a:noFill/>
                </a:ln>
                <a:solidFill>
                  <a:srgbClr val="DEB3A8">
                    <a:lumMod val="50000"/>
                  </a:srgbClr>
                </a:solidFill>
                <a:effectLst/>
                <a:uLnTx/>
                <a:uFillTx/>
                <a:latin typeface="Tahoma"/>
                <a:ea typeface="Helvetica Neue Light"/>
                <a:cs typeface="Arial" panose="020B0604020202020204" pitchFamily="34" charset="0"/>
              </a:rPr>
              <a:t>Willing to act ahead of guidelines</a:t>
            </a:r>
          </a:p>
        </p:txBody>
      </p:sp>
      <p:cxnSp>
        <p:nvCxnSpPr>
          <p:cNvPr id="30" name="Straight Connector 29">
            <a:extLst>
              <a:ext uri="{FF2B5EF4-FFF2-40B4-BE49-F238E27FC236}">
                <a16:creationId xmlns:a16="http://schemas.microsoft.com/office/drawing/2014/main" id="{8EB286A5-8DE6-4319-88B7-F3FBD408DE95}"/>
              </a:ext>
            </a:extLst>
          </p:cNvPr>
          <p:cNvCxnSpPr/>
          <p:nvPr/>
        </p:nvCxnSpPr>
        <p:spPr bwMode="auto">
          <a:xfrm>
            <a:off x="0" y="1898663"/>
            <a:ext cx="12192000" cy="0"/>
          </a:xfrm>
          <a:prstGeom prst="line">
            <a:avLst/>
          </a:prstGeom>
          <a:solidFill>
            <a:schemeClr val="accent1"/>
          </a:solidFill>
          <a:ln w="28575" cap="flat" cmpd="sng" algn="ctr">
            <a:solidFill>
              <a:schemeClr val="tx2"/>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09501359-DAEB-4856-9CB7-2643F2A726B3}"/>
              </a:ext>
            </a:extLst>
          </p:cNvPr>
          <p:cNvSpPr txBox="1"/>
          <p:nvPr/>
        </p:nvSpPr>
        <p:spPr>
          <a:xfrm>
            <a:off x="34083" y="332052"/>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Behaviour Change</a:t>
            </a:r>
          </a:p>
        </p:txBody>
      </p:sp>
      <p:sp>
        <p:nvSpPr>
          <p:cNvPr id="34" name="TextBox 33">
            <a:extLst>
              <a:ext uri="{FF2B5EF4-FFF2-40B4-BE49-F238E27FC236}">
                <a16:creationId xmlns:a16="http://schemas.microsoft.com/office/drawing/2014/main" id="{155CF336-FA55-4920-9B32-70A27D0D8BD3}"/>
              </a:ext>
            </a:extLst>
          </p:cNvPr>
          <p:cNvSpPr txBox="1"/>
          <p:nvPr/>
        </p:nvSpPr>
        <p:spPr>
          <a:xfrm>
            <a:off x="46420" y="1183781"/>
            <a:ext cx="1289849"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Adoption Stage</a:t>
            </a:r>
          </a:p>
        </p:txBody>
      </p:sp>
      <p:sp>
        <p:nvSpPr>
          <p:cNvPr id="40" name="TextBox 39">
            <a:extLst>
              <a:ext uri="{FF2B5EF4-FFF2-40B4-BE49-F238E27FC236}">
                <a16:creationId xmlns:a16="http://schemas.microsoft.com/office/drawing/2014/main" id="{52EB4B4B-5C40-4FCC-BE60-FCD997BE3B02}"/>
              </a:ext>
            </a:extLst>
          </p:cNvPr>
          <p:cNvSpPr txBox="1"/>
          <p:nvPr/>
        </p:nvSpPr>
        <p:spPr>
          <a:xfrm>
            <a:off x="1675384"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Unmet Need</a:t>
            </a:r>
          </a:p>
        </p:txBody>
      </p:sp>
      <p:sp>
        <p:nvSpPr>
          <p:cNvPr id="41" name="TextBox 40">
            <a:extLst>
              <a:ext uri="{FF2B5EF4-FFF2-40B4-BE49-F238E27FC236}">
                <a16:creationId xmlns:a16="http://schemas.microsoft.com/office/drawing/2014/main" id="{E8507361-4668-47C4-B638-DD151825387B}"/>
              </a:ext>
            </a:extLst>
          </p:cNvPr>
          <p:cNvSpPr txBox="1"/>
          <p:nvPr/>
        </p:nvSpPr>
        <p:spPr>
          <a:xfrm>
            <a:off x="392201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Research</a:t>
            </a:r>
          </a:p>
        </p:txBody>
      </p:sp>
      <p:sp>
        <p:nvSpPr>
          <p:cNvPr id="42" name="TextBox 41">
            <a:extLst>
              <a:ext uri="{FF2B5EF4-FFF2-40B4-BE49-F238E27FC236}">
                <a16:creationId xmlns:a16="http://schemas.microsoft.com/office/drawing/2014/main" id="{2B0F49DA-9F5F-4039-A628-89559720E43D}"/>
              </a:ext>
            </a:extLst>
          </p:cNvPr>
          <p:cNvSpPr txBox="1"/>
          <p:nvPr/>
        </p:nvSpPr>
        <p:spPr>
          <a:xfrm>
            <a:off x="6096000"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1</a:t>
            </a:r>
            <a:r>
              <a:rPr kumimoji="0" lang="en-GB" sz="1100" b="1" i="0" u="none" strike="noStrike" kern="1200" cap="none" spc="0" normalizeH="0" baseline="30000" noProof="0">
                <a:ln>
                  <a:noFill/>
                </a:ln>
                <a:solidFill>
                  <a:srgbClr val="00463E"/>
                </a:solidFill>
                <a:effectLst/>
                <a:uLnTx/>
                <a:uFillTx/>
                <a:latin typeface="Tahoma"/>
                <a:ea typeface="+mn-ea"/>
                <a:cs typeface="+mn-cs"/>
              </a:rPr>
              <a:t>st</a:t>
            </a:r>
            <a:r>
              <a:rPr kumimoji="0" lang="en-GB" sz="1100" b="1" i="0" u="none" strike="noStrike" kern="1200" cap="none" spc="0" normalizeH="0" baseline="0" noProof="0">
                <a:ln>
                  <a:noFill/>
                </a:ln>
                <a:solidFill>
                  <a:srgbClr val="00463E"/>
                </a:solidFill>
                <a:effectLst/>
                <a:uLnTx/>
                <a:uFillTx/>
                <a:latin typeface="Tahoma"/>
                <a:ea typeface="+mn-ea"/>
                <a:cs typeface="+mn-cs"/>
              </a:rPr>
              <a:t> Rx</a:t>
            </a:r>
          </a:p>
        </p:txBody>
      </p:sp>
      <p:sp>
        <p:nvSpPr>
          <p:cNvPr id="43" name="TextBox 42">
            <a:extLst>
              <a:ext uri="{FF2B5EF4-FFF2-40B4-BE49-F238E27FC236}">
                <a16:creationId xmlns:a16="http://schemas.microsoft.com/office/drawing/2014/main" id="{949A35C6-1BBD-460C-9D75-63125215463C}"/>
              </a:ext>
            </a:extLst>
          </p:cNvPr>
          <p:cNvSpPr txBox="1"/>
          <p:nvPr/>
        </p:nvSpPr>
        <p:spPr>
          <a:xfrm>
            <a:off x="8336586" y="982843"/>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Prescribes</a:t>
            </a:r>
          </a:p>
        </p:txBody>
      </p:sp>
      <p:sp>
        <p:nvSpPr>
          <p:cNvPr id="44" name="TextBox 43">
            <a:extLst>
              <a:ext uri="{FF2B5EF4-FFF2-40B4-BE49-F238E27FC236}">
                <a16:creationId xmlns:a16="http://schemas.microsoft.com/office/drawing/2014/main" id="{19211ECC-A6F8-43B2-B7D8-942CE0B6A381}"/>
              </a:ext>
            </a:extLst>
          </p:cNvPr>
          <p:cNvSpPr txBox="1"/>
          <p:nvPr/>
        </p:nvSpPr>
        <p:spPr>
          <a:xfrm>
            <a:off x="10527268" y="966754"/>
            <a:ext cx="1225745"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00463E"/>
                </a:solidFill>
                <a:effectLst/>
                <a:uLnTx/>
                <a:uFillTx/>
                <a:latin typeface="Tahoma"/>
                <a:ea typeface="+mn-ea"/>
                <a:cs typeface="+mn-cs"/>
              </a:rPr>
              <a:t>Advocates</a:t>
            </a:r>
          </a:p>
        </p:txBody>
      </p:sp>
      <p:sp>
        <p:nvSpPr>
          <p:cNvPr id="45" name="TextBox 44">
            <a:extLst>
              <a:ext uri="{FF2B5EF4-FFF2-40B4-BE49-F238E27FC236}">
                <a16:creationId xmlns:a16="http://schemas.microsoft.com/office/drawing/2014/main" id="{BB679B7D-0627-495E-914B-5CBB4EC4B8CE}"/>
              </a:ext>
            </a:extLst>
          </p:cNvPr>
          <p:cNvSpPr txBox="1"/>
          <p:nvPr/>
        </p:nvSpPr>
        <p:spPr>
          <a:xfrm>
            <a:off x="34083" y="2210801"/>
            <a:ext cx="1289849" cy="307777"/>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Messages</a:t>
            </a:r>
          </a:p>
        </p:txBody>
      </p:sp>
      <p:sp>
        <p:nvSpPr>
          <p:cNvPr id="46" name="TextBox 45">
            <a:extLst>
              <a:ext uri="{FF2B5EF4-FFF2-40B4-BE49-F238E27FC236}">
                <a16:creationId xmlns:a16="http://schemas.microsoft.com/office/drawing/2014/main" id="{5EA1FAB4-ADEB-4F49-A0DA-BB153ABDC479}"/>
              </a:ext>
            </a:extLst>
          </p:cNvPr>
          <p:cNvSpPr txBox="1"/>
          <p:nvPr/>
        </p:nvSpPr>
        <p:spPr>
          <a:xfrm>
            <a:off x="-79385" y="5296553"/>
            <a:ext cx="1289849" cy="523220"/>
          </a:xfrm>
          <a:prstGeom prst="rect">
            <a:avLst/>
          </a:prstGeom>
          <a:noFill/>
        </p:spPr>
        <p:txBody>
          <a:bodyPr wrap="square" rtlCol="0">
            <a:spAutoFit/>
          </a:bodyPr>
          <a:lstStyle>
            <a:defPPr>
              <a:defRPr lang="en-US"/>
            </a:defPPr>
            <a:lvl1pPr>
              <a:defRPr sz="1400" b="1">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463E"/>
                </a:solidFill>
                <a:effectLst/>
                <a:uLnTx/>
                <a:uFillTx/>
                <a:latin typeface="Tahoma"/>
                <a:ea typeface="+mn-ea"/>
                <a:cs typeface="+mn-cs"/>
              </a:rPr>
              <a:t>Message Source</a:t>
            </a:r>
          </a:p>
        </p:txBody>
      </p:sp>
      <p:sp>
        <p:nvSpPr>
          <p:cNvPr id="48" name="Rectangle 47">
            <a:extLst>
              <a:ext uri="{FF2B5EF4-FFF2-40B4-BE49-F238E27FC236}">
                <a16:creationId xmlns:a16="http://schemas.microsoft.com/office/drawing/2014/main" id="{1DB03DD2-5668-48D3-B00D-0650D4998297}"/>
              </a:ext>
            </a:extLst>
          </p:cNvPr>
          <p:cNvSpPr/>
          <p:nvPr/>
        </p:nvSpPr>
        <p:spPr bwMode="auto">
          <a:xfrm>
            <a:off x="1303016" y="1995186"/>
            <a:ext cx="1948068" cy="319729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significant need for new treatment options – they already agree with this and are keen to try new options, </a:t>
            </a:r>
            <a:r>
              <a:rPr kumimoji="0" lang="en-US" sz="800" b="0" i="0" u="none" strike="noStrike" kern="1200" cap="none" spc="0" normalizeH="0" baseline="0" noProof="0" err="1">
                <a:ln>
                  <a:noFill/>
                </a:ln>
                <a:solidFill>
                  <a:srgbClr val="000000"/>
                </a:solidFill>
                <a:effectLst/>
                <a:uLnTx/>
                <a:uFillTx/>
                <a:latin typeface="Tahoma"/>
                <a:ea typeface="+mn-ea"/>
                <a:cs typeface="+mn-cs"/>
              </a:rPr>
              <a:t>esp</a:t>
            </a:r>
            <a:r>
              <a:rPr kumimoji="0" lang="en-US" sz="800" b="0" i="0" u="none" strike="noStrike" kern="1200" cap="none" spc="0" normalizeH="0" baseline="0" noProof="0">
                <a:ln>
                  <a:noFill/>
                </a:ln>
                <a:solidFill>
                  <a:srgbClr val="000000"/>
                </a:solidFill>
                <a:effectLst/>
                <a:uLnTx/>
                <a:uFillTx/>
                <a:latin typeface="Tahoma"/>
                <a:ea typeface="+mn-ea"/>
                <a:cs typeface="+mn-cs"/>
              </a:rPr>
              <a:t> if efficacy is not compromised</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need for more safe treatment options that do not compromise on efficacy</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focus on unmet needs from a patient perspective – less from an HCP perspective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Topics: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Unmet needs messaging : 1/3 patients are refractory, EULAR guidelines, (5messages in total)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FAQ on </a:t>
            </a:r>
            <a:r>
              <a:rPr kumimoji="0" lang="en-GB" sz="800" b="0" i="0" u="none" strike="noStrike" kern="1200" cap="none" spc="0" normalizeH="0" baseline="0" noProof="0" err="1">
                <a:ln>
                  <a:noFill/>
                </a:ln>
                <a:solidFill>
                  <a:srgbClr val="000000"/>
                </a:solidFill>
                <a:effectLst/>
                <a:uLnTx/>
                <a:uFillTx/>
                <a:latin typeface="Tahoma" pitchFamily="-107" charset="0"/>
                <a:ea typeface="+mn-ea"/>
                <a:cs typeface="+mn-cs"/>
              </a:rPr>
              <a:t>CoVid</a:t>
            </a: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 impact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p:txBody>
      </p:sp>
      <p:sp>
        <p:nvSpPr>
          <p:cNvPr id="49" name="Rectangle 48">
            <a:extLst>
              <a:ext uri="{FF2B5EF4-FFF2-40B4-BE49-F238E27FC236}">
                <a16:creationId xmlns:a16="http://schemas.microsoft.com/office/drawing/2014/main" id="{0C415A8C-FD4D-48A2-A649-323E37C633D2}"/>
              </a:ext>
            </a:extLst>
          </p:cNvPr>
          <p:cNvSpPr/>
          <p:nvPr/>
        </p:nvSpPr>
        <p:spPr bwMode="auto">
          <a:xfrm>
            <a:off x="1303015" y="5296554"/>
            <a:ext cx="1932114"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51" name="Rectangle 50">
            <a:extLst>
              <a:ext uri="{FF2B5EF4-FFF2-40B4-BE49-F238E27FC236}">
                <a16:creationId xmlns:a16="http://schemas.microsoft.com/office/drawing/2014/main" id="{573AC11C-B05A-414D-90A2-B20F968AD3B8}"/>
              </a:ext>
            </a:extLst>
          </p:cNvPr>
          <p:cNvSpPr/>
          <p:nvPr/>
        </p:nvSpPr>
        <p:spPr bwMode="auto">
          <a:xfrm>
            <a:off x="3573437" y="1995186"/>
            <a:ext cx="1885612" cy="3197295"/>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expose to full data </a:t>
            </a:r>
            <a:r>
              <a:rPr kumimoji="0" lang="en-US" sz="800" b="0" i="0" u="none" strike="noStrike" kern="1200" cap="none" spc="0" normalizeH="0" baseline="0" noProof="0" err="1">
                <a:ln>
                  <a:noFill/>
                </a:ln>
                <a:solidFill>
                  <a:srgbClr val="000000"/>
                </a:solidFill>
                <a:effectLst/>
                <a:uLnTx/>
                <a:uFillTx/>
                <a:latin typeface="Tahoma"/>
                <a:ea typeface="+mn-ea"/>
                <a:cs typeface="+mn-cs"/>
              </a:rPr>
              <a:t>esp</a:t>
            </a:r>
            <a:r>
              <a:rPr kumimoji="0" lang="en-US" sz="800" b="0" i="0" u="none" strike="noStrike" kern="1200" cap="none" spc="0" normalizeH="0" baseline="0" noProof="0">
                <a:ln>
                  <a:noFill/>
                </a:ln>
                <a:solidFill>
                  <a:srgbClr val="000000"/>
                </a:solidFill>
                <a:effectLst/>
                <a:uLnTx/>
                <a:uFillTx/>
                <a:latin typeface="Tahoma"/>
                <a:ea typeface="+mn-ea"/>
                <a:cs typeface="+mn-cs"/>
              </a:rPr>
              <a:t> efficacy, give opportunity to try – make it easy, but they will be interested</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expose to full data incl safety, ref trusted peers/colleagues and hands on experience</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KOL/Peer/trusted source perspectives on JYS safety and simplicity – ‘permission to try’</a:t>
            </a: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1" u="none" strike="noStrike" kern="1200" cap="none" spc="0" normalizeH="0" baseline="0" noProof="0">
                <a:ln>
                  <a:noFill/>
                </a:ln>
                <a:solidFill>
                  <a:srgbClr val="000000"/>
                </a:solidFill>
                <a:effectLst/>
                <a:uLnTx/>
                <a:uFillTx/>
                <a:latin typeface="Tahoma"/>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Now available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err="1">
                <a:ln>
                  <a:noFill/>
                </a:ln>
                <a:solidFill>
                  <a:srgbClr val="000000"/>
                </a:solidFill>
                <a:effectLst/>
                <a:uLnTx/>
                <a:uFillTx/>
                <a:latin typeface="Tahoma" pitchFamily="-107" charset="0"/>
                <a:ea typeface="+mn-ea"/>
                <a:cs typeface="+mn-cs"/>
              </a:rPr>
              <a:t>MoA</a:t>
            </a: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 : selectivity (vs 1G)</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Comprehensive clinical evidence : 3 CT and long term data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Strength of balance story : full strength with safety)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Reimbursement : (to be localised)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identification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HCP and Patient Support Service (</a:t>
            </a:r>
            <a:r>
              <a:rPr kumimoji="0" lang="en-GB" sz="800" b="0" i="0" u="none" strike="noStrike" kern="1200" cap="none" spc="0" normalizeH="0" baseline="0" noProof="0" err="1">
                <a:ln>
                  <a:noFill/>
                </a:ln>
                <a:solidFill>
                  <a:srgbClr val="000000"/>
                </a:solidFill>
                <a:effectLst/>
                <a:uLnTx/>
                <a:uFillTx/>
                <a:latin typeface="Tahoma" pitchFamily="-107" charset="0"/>
                <a:ea typeface="+mn-ea"/>
                <a:cs typeface="+mn-cs"/>
              </a:rPr>
              <a:t>Cpst</a:t>
            </a: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 / to be localised)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2" name="Rectangle 51">
            <a:extLst>
              <a:ext uri="{FF2B5EF4-FFF2-40B4-BE49-F238E27FC236}">
                <a16:creationId xmlns:a16="http://schemas.microsoft.com/office/drawing/2014/main" id="{563E93E8-1DE4-43B1-93F8-59F269570D12}"/>
              </a:ext>
            </a:extLst>
          </p:cNvPr>
          <p:cNvSpPr/>
          <p:nvPr/>
        </p:nvSpPr>
        <p:spPr bwMode="auto">
          <a:xfrm>
            <a:off x="3579607" y="5296553"/>
            <a:ext cx="1879442"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4" name="Rectangle 53">
            <a:extLst>
              <a:ext uri="{FF2B5EF4-FFF2-40B4-BE49-F238E27FC236}">
                <a16:creationId xmlns:a16="http://schemas.microsoft.com/office/drawing/2014/main" id="{CA5921CA-6D55-464A-AE73-82896FBC9F4E}"/>
              </a:ext>
            </a:extLst>
          </p:cNvPr>
          <p:cNvSpPr/>
          <p:nvPr/>
        </p:nvSpPr>
        <p:spPr bwMode="auto">
          <a:xfrm>
            <a:off x="5781404" y="2010861"/>
            <a:ext cx="1879442" cy="317298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reinforce experience, share additional data freely, seed need to share with others</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advocate trial and follow up re experience and expansion of trial use</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share/encourage patient feedback, patient perspectives, PIO</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1" u="none" strike="noStrike" kern="1200" cap="none" spc="0" normalizeH="0" baseline="0" noProof="0">
                <a:ln>
                  <a:noFill/>
                </a:ln>
                <a:solidFill>
                  <a:srgbClr val="000000"/>
                </a:solidFill>
                <a:effectLst/>
                <a:uLnTx/>
                <a:uFillTx/>
                <a:latin typeface="Tahoma"/>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Efficacy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Safety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Profiles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identification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Corporate support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HCP and Patient Support Service</a:t>
            </a: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5" name="Rectangle 54">
            <a:extLst>
              <a:ext uri="{FF2B5EF4-FFF2-40B4-BE49-F238E27FC236}">
                <a16:creationId xmlns:a16="http://schemas.microsoft.com/office/drawing/2014/main" id="{9B85D7FB-D7FE-477F-8D8F-9EBA3E4E0D61}"/>
              </a:ext>
            </a:extLst>
          </p:cNvPr>
          <p:cNvSpPr/>
          <p:nvPr/>
        </p:nvSpPr>
        <p:spPr bwMode="auto">
          <a:xfrm>
            <a:off x="5781404" y="5312229"/>
            <a:ext cx="1879442"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7" name="Rectangle 56">
            <a:extLst>
              <a:ext uri="{FF2B5EF4-FFF2-40B4-BE49-F238E27FC236}">
                <a16:creationId xmlns:a16="http://schemas.microsoft.com/office/drawing/2014/main" id="{96FE5990-E0DB-43F4-8F6B-0EF6E2BC0EE0}"/>
              </a:ext>
            </a:extLst>
          </p:cNvPr>
          <p:cNvSpPr/>
          <p:nvPr/>
        </p:nvSpPr>
        <p:spPr bwMode="auto">
          <a:xfrm>
            <a:off x="7983201" y="2010862"/>
            <a:ext cx="1891780" cy="317297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provide opportunities to share experience and discuss with others</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expand patient types as experience is gained – give different ‘pegs</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Monitors feedback &amp; safety signals in JYSELECA patients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1" u="none" strike="noStrike" kern="1200" cap="none" spc="0" normalizeH="0" baseline="0" noProof="0">
                <a:ln>
                  <a:noFill/>
                </a:ln>
                <a:solidFill>
                  <a:srgbClr val="000000"/>
                </a:solidFill>
                <a:effectLst/>
                <a:uLnTx/>
                <a:uFillTx/>
                <a:latin typeface="Tahoma"/>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Efficacy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Safety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Profiles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Patient identification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Corporate support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HCP and Patient Support Service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58" name="Rectangle 57">
            <a:extLst>
              <a:ext uri="{FF2B5EF4-FFF2-40B4-BE49-F238E27FC236}">
                <a16:creationId xmlns:a16="http://schemas.microsoft.com/office/drawing/2014/main" id="{C1DF2698-5B5C-4D81-A385-2034369DC544}"/>
              </a:ext>
            </a:extLst>
          </p:cNvPr>
          <p:cNvSpPr/>
          <p:nvPr/>
        </p:nvSpPr>
        <p:spPr bwMode="auto">
          <a:xfrm>
            <a:off x="7983201" y="5312229"/>
            <a:ext cx="1891780"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60" name="Rectangle 59">
            <a:extLst>
              <a:ext uri="{FF2B5EF4-FFF2-40B4-BE49-F238E27FC236}">
                <a16:creationId xmlns:a16="http://schemas.microsoft.com/office/drawing/2014/main" id="{F315D806-6186-4D55-AE72-A41187176853}"/>
              </a:ext>
            </a:extLst>
          </p:cNvPr>
          <p:cNvSpPr/>
          <p:nvPr/>
        </p:nvSpPr>
        <p:spPr bwMode="auto">
          <a:xfrm>
            <a:off x="10197335" y="1995186"/>
            <a:ext cx="1850151" cy="319728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00" b="1" i="1" u="none" strike="noStrike" kern="1200" cap="none" spc="0" normalizeH="0" baseline="0" noProof="0">
                <a:ln>
                  <a:noFill/>
                </a:ln>
                <a:solidFill>
                  <a:srgbClr val="000000"/>
                </a:solidFill>
                <a:effectLst/>
                <a:uLnTx/>
                <a:uFillTx/>
                <a:latin typeface="Tahoma"/>
                <a:ea typeface="+mn-ea"/>
                <a:cs typeface="+mn-cs"/>
              </a:rPr>
              <a:t>Message Objective by Segment: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A15699"/>
                </a:solidFill>
                <a:effectLst/>
                <a:uLnTx/>
                <a:uFillTx/>
                <a:latin typeface="Tahoma"/>
                <a:ea typeface="+mn-ea"/>
                <a:cs typeface="+mn-cs"/>
              </a:rPr>
              <a:t>Mavericks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KOL opportunities – keeping in mind loyalty can prob not be expected</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8986"/>
                </a:solidFill>
                <a:effectLst/>
                <a:uLnTx/>
                <a:uFillTx/>
                <a:latin typeface="Tahoma"/>
                <a:ea typeface="+mn-ea"/>
                <a:cs typeface="+mn-cs"/>
              </a:rPr>
              <a:t>Pragmatists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consolidate experience to lead to JAK of choice ‘peg’]</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0" u="none" strike="noStrike" kern="1200" cap="none" spc="0" normalizeH="0" baseline="0" noProof="0">
                <a:ln>
                  <a:noFill/>
                </a:ln>
                <a:solidFill>
                  <a:srgbClr val="8CA509"/>
                </a:solidFill>
                <a:effectLst/>
                <a:uLnTx/>
                <a:uFillTx/>
                <a:latin typeface="Tahoma"/>
                <a:ea typeface="+mn-ea"/>
                <a:cs typeface="+mn-cs"/>
              </a:rPr>
              <a:t>Compassionates</a:t>
            </a:r>
            <a:r>
              <a:rPr kumimoji="0" lang="en-GB" sz="800" b="0" i="0" u="none" strike="noStrike" kern="1200" cap="none" spc="0" normalizeH="0" baseline="0" noProof="0">
                <a:ln>
                  <a:noFill/>
                </a:ln>
                <a:solidFill>
                  <a:srgbClr val="000000"/>
                </a:solidFill>
                <a:effectLst/>
                <a:uLnTx/>
                <a:uFillTx/>
                <a:latin typeface="Tahoma"/>
                <a:ea typeface="+mn-ea"/>
                <a:cs typeface="+mn-cs"/>
              </a:rPr>
              <a:t>: </a:t>
            </a:r>
            <a:r>
              <a:rPr kumimoji="0" lang="en-US" sz="800" b="0" i="0" u="none" strike="noStrike" kern="1200" cap="none" spc="0" normalizeH="0" baseline="0" noProof="0">
                <a:ln>
                  <a:noFill/>
                </a:ln>
                <a:solidFill>
                  <a:srgbClr val="000000"/>
                </a:solidFill>
                <a:effectLst/>
                <a:uLnTx/>
                <a:uFillTx/>
                <a:latin typeface="Tahoma"/>
                <a:ea typeface="+mn-ea"/>
                <a:cs typeface="+mn-cs"/>
              </a:rPr>
              <a:t>consolidate experience and </a:t>
            </a:r>
            <a:r>
              <a:rPr kumimoji="0" lang="en-US" sz="800" b="0" i="0" u="none" strike="noStrike" kern="1200" cap="none" spc="0" normalizeH="0" baseline="0" noProof="0" err="1">
                <a:ln>
                  <a:noFill/>
                </a:ln>
                <a:solidFill>
                  <a:srgbClr val="000000"/>
                </a:solidFill>
                <a:effectLst/>
                <a:uLnTx/>
                <a:uFillTx/>
                <a:latin typeface="Tahoma"/>
                <a:ea typeface="+mn-ea"/>
                <a:cs typeface="+mn-cs"/>
              </a:rPr>
              <a:t>ptn</a:t>
            </a:r>
            <a:r>
              <a:rPr kumimoji="0" lang="en-US" sz="800" b="0" i="0" u="none" strike="noStrike" kern="1200" cap="none" spc="0" normalizeH="0" baseline="0" noProof="0">
                <a:ln>
                  <a:noFill/>
                </a:ln>
                <a:solidFill>
                  <a:srgbClr val="000000"/>
                </a:solidFill>
                <a:effectLst/>
                <a:uLnTx/>
                <a:uFillTx/>
                <a:latin typeface="Tahoma"/>
                <a:ea typeface="+mn-ea"/>
                <a:cs typeface="+mn-cs"/>
              </a:rPr>
              <a:t> feedback to lead to JAK of choice ‘peg’ and 1L use</a:t>
            </a:r>
            <a:endParaRPr kumimoji="0" lang="en-GB" sz="800" b="0" i="0"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800" b="1" i="1" u="none" strike="noStrike" kern="1200" cap="none" spc="0" normalizeH="0" baseline="0" noProof="0">
                <a:ln>
                  <a:noFill/>
                </a:ln>
                <a:solidFill>
                  <a:srgbClr val="000000"/>
                </a:solidFill>
                <a:effectLst/>
                <a:uLnTx/>
                <a:uFillTx/>
                <a:latin typeface="Tahoma"/>
                <a:ea typeface="+mn-ea"/>
                <a:cs typeface="+mn-cs"/>
              </a:rPr>
              <a:t>Message Topics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Corporate support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HCP and Patient Support Service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Partnership opportunities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800" b="1" i="1" u="none" strike="noStrike" kern="1200" cap="none" spc="0" normalizeH="0" baseline="0" noProof="0">
              <a:ln>
                <a:noFill/>
              </a:ln>
              <a:solidFill>
                <a:srgbClr val="000000"/>
              </a:solidFill>
              <a:effectLst/>
              <a:uLnTx/>
              <a:uFillTx/>
              <a:latin typeface="Tahom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61" name="Rectangle 60">
            <a:extLst>
              <a:ext uri="{FF2B5EF4-FFF2-40B4-BE49-F238E27FC236}">
                <a16:creationId xmlns:a16="http://schemas.microsoft.com/office/drawing/2014/main" id="{961E1762-9AE7-478A-A976-02731A6484B8}"/>
              </a:ext>
            </a:extLst>
          </p:cNvPr>
          <p:cNvSpPr/>
          <p:nvPr/>
        </p:nvSpPr>
        <p:spPr bwMode="auto">
          <a:xfrm>
            <a:off x="10197335" y="5296554"/>
            <a:ext cx="1850151" cy="1466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800" b="0" i="0" u="none" strike="noStrike" kern="1200" cap="none" spc="0" normalizeH="0" baseline="0" noProof="0">
                <a:ln>
                  <a:noFill/>
                </a:ln>
                <a:solidFill>
                  <a:srgbClr val="000000"/>
                </a:solidFill>
                <a:effectLst/>
                <a:uLnTx/>
                <a:uFillTx/>
                <a:latin typeface="Tahoma" pitchFamily="-107" charset="0"/>
                <a:ea typeface="+mn-ea"/>
                <a:cs typeface="+mn-cs"/>
              </a:rPr>
              <a:t>Please refer to Brand Content Asset Overview</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800" b="0" i="0" u="none" strike="noStrike" kern="1200" cap="none" spc="0" normalizeH="0" baseline="0" noProof="0">
              <a:ln>
                <a:noFill/>
              </a:ln>
              <a:solidFill>
                <a:srgbClr val="000000"/>
              </a:solidFill>
              <a:effectLst/>
              <a:uLnTx/>
              <a:uFillTx/>
              <a:latin typeface="Tahoma"/>
              <a:ea typeface="+mn-ea"/>
              <a:cs typeface="+mn-cs"/>
            </a:endParaRPr>
          </a:p>
        </p:txBody>
      </p:sp>
      <p:sp>
        <p:nvSpPr>
          <p:cNvPr id="71" name="Arrow: Up 70">
            <a:extLst>
              <a:ext uri="{FF2B5EF4-FFF2-40B4-BE49-F238E27FC236}">
                <a16:creationId xmlns:a16="http://schemas.microsoft.com/office/drawing/2014/main" id="{90B97B70-6D9A-4DEB-AFE0-6805D77C3373}"/>
              </a:ext>
            </a:extLst>
          </p:cNvPr>
          <p:cNvSpPr/>
          <p:nvPr/>
        </p:nvSpPr>
        <p:spPr>
          <a:xfrm rot="5400000">
            <a:off x="6332799" y="280901"/>
            <a:ext cx="378549" cy="672075"/>
          </a:xfrm>
          <a:prstGeom prst="upArrow">
            <a:avLst/>
          </a:prstGeom>
          <a:gradFill>
            <a:gsLst>
              <a:gs pos="0">
                <a:srgbClr val="7B8C46"/>
              </a:gs>
              <a:gs pos="50000">
                <a:schemeClr val="accent5">
                  <a:lumMod val="40000"/>
                  <a:lumOff val="60000"/>
                </a:schemeClr>
              </a:gs>
              <a:gs pos="75000">
                <a:schemeClr val="accent5">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ahoma"/>
              <a:ea typeface="+mn-ea"/>
              <a:cs typeface="+mn-cs"/>
            </a:endParaRPr>
          </a:p>
        </p:txBody>
      </p:sp>
      <p:sp>
        <p:nvSpPr>
          <p:cNvPr id="50" name="Oval 49">
            <a:extLst>
              <a:ext uri="{FF2B5EF4-FFF2-40B4-BE49-F238E27FC236}">
                <a16:creationId xmlns:a16="http://schemas.microsoft.com/office/drawing/2014/main" id="{CF547F53-2003-43CD-B782-D0A499EC877F}"/>
              </a:ext>
            </a:extLst>
          </p:cNvPr>
          <p:cNvSpPr/>
          <p:nvPr/>
        </p:nvSpPr>
        <p:spPr bwMode="auto">
          <a:xfrm>
            <a:off x="11555705" y="162164"/>
            <a:ext cx="527242" cy="565547"/>
          </a:xfrm>
          <a:prstGeom prst="ellipse">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58800"/>
                </a:solidFill>
                <a:effectLst/>
                <a:uLnTx/>
                <a:uFillTx/>
                <a:latin typeface="Tahoma" pitchFamily="-107" charset="0"/>
                <a:ea typeface="+mn-ea"/>
                <a:cs typeface="+mn-cs"/>
              </a:rPr>
              <a:t>1</a:t>
            </a:r>
            <a:endParaRPr kumimoji="0" lang="en-GB" sz="2000" b="1" i="0" u="none" strike="noStrike" kern="1200" cap="none" spc="0" normalizeH="0" baseline="0" noProof="0">
              <a:ln>
                <a:noFill/>
              </a:ln>
              <a:solidFill>
                <a:srgbClr val="F58800"/>
              </a:solidFill>
              <a:effectLst/>
              <a:uLnTx/>
              <a:uFillTx/>
              <a:latin typeface="Tahoma" pitchFamily="-107" charset="0"/>
              <a:ea typeface="+mn-ea"/>
              <a:cs typeface="+mn-cs"/>
            </a:endParaRPr>
          </a:p>
        </p:txBody>
      </p:sp>
    </p:spTree>
    <p:extLst>
      <p:ext uri="{BB962C8B-B14F-4D97-AF65-F5344CB8AC3E}">
        <p14:creationId xmlns:p14="http://schemas.microsoft.com/office/powerpoint/2010/main" val="423009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on&#10;&#10;Description automatically generated">
            <a:extLst>
              <a:ext uri="{FF2B5EF4-FFF2-40B4-BE49-F238E27FC236}">
                <a16:creationId xmlns:a16="http://schemas.microsoft.com/office/drawing/2014/main" id="{851E4C15-18E4-48A6-ADDA-09343DC48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55" y="2665245"/>
            <a:ext cx="1374477" cy="1374477"/>
          </a:xfrm>
          <a:prstGeom prst="rect">
            <a:avLst/>
          </a:prstGeom>
        </p:spPr>
      </p:pic>
      <p:sp>
        <p:nvSpPr>
          <p:cNvPr id="2" name="Title 1">
            <a:extLst>
              <a:ext uri="{FF2B5EF4-FFF2-40B4-BE49-F238E27FC236}">
                <a16:creationId xmlns:a16="http://schemas.microsoft.com/office/drawing/2014/main" id="{75DDCDB5-AF31-4B0F-A965-B862AA9583B1}"/>
              </a:ext>
            </a:extLst>
          </p:cNvPr>
          <p:cNvSpPr>
            <a:spLocks noGrp="1"/>
          </p:cNvSpPr>
          <p:nvPr>
            <p:ph type="title"/>
          </p:nvPr>
        </p:nvSpPr>
        <p:spPr/>
        <p:txBody>
          <a:bodyPr/>
          <a:lstStyle/>
          <a:p>
            <a:r>
              <a:rPr lang="en-US"/>
              <a:t>Market Engagement</a:t>
            </a:r>
            <a:endParaRPr lang="en-GB"/>
          </a:p>
        </p:txBody>
      </p:sp>
      <p:sp>
        <p:nvSpPr>
          <p:cNvPr id="4" name="TextBox 3">
            <a:extLst>
              <a:ext uri="{FF2B5EF4-FFF2-40B4-BE49-F238E27FC236}">
                <a16:creationId xmlns:a16="http://schemas.microsoft.com/office/drawing/2014/main" id="{0EC64B99-7108-4044-894D-EFDEE28FD34F}"/>
              </a:ext>
            </a:extLst>
          </p:cNvPr>
          <p:cNvSpPr txBox="1"/>
          <p:nvPr/>
        </p:nvSpPr>
        <p:spPr>
          <a:xfrm>
            <a:off x="760680" y="828674"/>
            <a:ext cx="8754796" cy="40011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808080"/>
                </a:solidFill>
                <a:effectLst/>
                <a:uLnTx/>
                <a:uFillTx/>
                <a:latin typeface="Tahoma"/>
                <a:ea typeface="+mn-ea"/>
                <a:cs typeface="+mn-cs"/>
              </a:rPr>
              <a:t>Updates &amp; Progress</a:t>
            </a:r>
          </a:p>
        </p:txBody>
      </p:sp>
      <p:pic>
        <p:nvPicPr>
          <p:cNvPr id="5" name="Picture 4" descr="Icon&#10;&#10;Description automatically generated">
            <a:extLst>
              <a:ext uri="{FF2B5EF4-FFF2-40B4-BE49-F238E27FC236}">
                <a16:creationId xmlns:a16="http://schemas.microsoft.com/office/drawing/2014/main" id="{41080C2C-696D-4C9A-A93A-026ED196D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55" y="1420662"/>
            <a:ext cx="1374476" cy="1374476"/>
          </a:xfrm>
          <a:prstGeom prst="rect">
            <a:avLst/>
          </a:prstGeom>
        </p:spPr>
      </p:pic>
      <p:sp>
        <p:nvSpPr>
          <p:cNvPr id="7" name="TextBox 6">
            <a:extLst>
              <a:ext uri="{FF2B5EF4-FFF2-40B4-BE49-F238E27FC236}">
                <a16:creationId xmlns:a16="http://schemas.microsoft.com/office/drawing/2014/main" id="{4ABFA8AD-2D4A-4884-BB88-E7D8F1D3E638}"/>
              </a:ext>
            </a:extLst>
          </p:cNvPr>
          <p:cNvSpPr txBox="1"/>
          <p:nvPr/>
        </p:nvSpPr>
        <p:spPr>
          <a:xfrm>
            <a:off x="2314575" y="1818697"/>
            <a:ext cx="4705350" cy="646331"/>
          </a:xfrm>
          <a:prstGeom prst="rect">
            <a:avLst/>
          </a:prstGeom>
          <a:noFill/>
        </p:spPr>
        <p:txBody>
          <a:bodyPr wrap="square" rtlCol="0">
            <a:spAutoFit/>
          </a:bodyPr>
          <a:lstStyle/>
          <a:p>
            <a:r>
              <a:rPr lang="en-GB" b="1">
                <a:solidFill>
                  <a:schemeClr val="tx2"/>
                </a:solidFill>
              </a:rPr>
              <a:t>RA</a:t>
            </a:r>
            <a:r>
              <a:rPr lang="en-GB"/>
              <a:t>: Bought into the value of the journeys, the first market workshop is 20</a:t>
            </a:r>
            <a:r>
              <a:rPr lang="en-GB" baseline="30000"/>
              <a:t>th</a:t>
            </a:r>
            <a:r>
              <a:rPr lang="en-GB"/>
              <a:t> April </a:t>
            </a:r>
          </a:p>
        </p:txBody>
      </p:sp>
      <p:sp>
        <p:nvSpPr>
          <p:cNvPr id="15" name="TextBox 14">
            <a:extLst>
              <a:ext uri="{FF2B5EF4-FFF2-40B4-BE49-F238E27FC236}">
                <a16:creationId xmlns:a16="http://schemas.microsoft.com/office/drawing/2014/main" id="{19E4F2F5-7096-4151-B023-A63580E0EDFD}"/>
              </a:ext>
            </a:extLst>
          </p:cNvPr>
          <p:cNvSpPr txBox="1"/>
          <p:nvPr/>
        </p:nvSpPr>
        <p:spPr>
          <a:xfrm>
            <a:off x="2314575" y="3038844"/>
            <a:ext cx="4705350" cy="646331"/>
          </a:xfrm>
          <a:prstGeom prst="rect">
            <a:avLst/>
          </a:prstGeom>
          <a:noFill/>
        </p:spPr>
        <p:txBody>
          <a:bodyPr wrap="square" rtlCol="0">
            <a:spAutoFit/>
          </a:bodyPr>
          <a:lstStyle/>
          <a:p>
            <a:r>
              <a:rPr lang="en-GB" b="1">
                <a:solidFill>
                  <a:schemeClr val="tx2"/>
                </a:solidFill>
              </a:rPr>
              <a:t>RA</a:t>
            </a:r>
            <a:r>
              <a:rPr lang="en-GB"/>
              <a:t>: Bought into the value of the journeys, currently scheduling market workshops</a:t>
            </a:r>
          </a:p>
        </p:txBody>
      </p:sp>
      <p:pic>
        <p:nvPicPr>
          <p:cNvPr id="17" name="Picture 16" descr="Logo&#10;&#10;Description automatically generated">
            <a:extLst>
              <a:ext uri="{FF2B5EF4-FFF2-40B4-BE49-F238E27FC236}">
                <a16:creationId xmlns:a16="http://schemas.microsoft.com/office/drawing/2014/main" id="{3CBF5105-11BB-434A-A6F8-1927E2D79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55" y="3825258"/>
            <a:ext cx="1374476" cy="1374476"/>
          </a:xfrm>
          <a:prstGeom prst="rect">
            <a:avLst/>
          </a:prstGeom>
        </p:spPr>
      </p:pic>
      <p:sp>
        <p:nvSpPr>
          <p:cNvPr id="18" name="TextBox 17">
            <a:extLst>
              <a:ext uri="{FF2B5EF4-FFF2-40B4-BE49-F238E27FC236}">
                <a16:creationId xmlns:a16="http://schemas.microsoft.com/office/drawing/2014/main" id="{D3B9CDE2-EE40-4AEC-8383-C82DBC9862DD}"/>
              </a:ext>
            </a:extLst>
          </p:cNvPr>
          <p:cNvSpPr txBox="1"/>
          <p:nvPr/>
        </p:nvSpPr>
        <p:spPr>
          <a:xfrm>
            <a:off x="2314575" y="4327874"/>
            <a:ext cx="4705350" cy="369332"/>
          </a:xfrm>
          <a:prstGeom prst="rect">
            <a:avLst/>
          </a:prstGeom>
          <a:noFill/>
        </p:spPr>
        <p:txBody>
          <a:bodyPr wrap="square" rtlCol="0">
            <a:spAutoFit/>
          </a:bodyPr>
          <a:lstStyle/>
          <a:p>
            <a:r>
              <a:rPr lang="en-GB" b="1">
                <a:solidFill>
                  <a:schemeClr val="tx2"/>
                </a:solidFill>
              </a:rPr>
              <a:t>RA</a:t>
            </a:r>
            <a:r>
              <a:rPr lang="en-GB"/>
              <a:t>: MOC Meeting scheduled for April 22</a:t>
            </a:r>
            <a:r>
              <a:rPr lang="en-GB" baseline="30000"/>
              <a:t>nd</a:t>
            </a:r>
            <a:r>
              <a:rPr lang="en-GB"/>
              <a:t> </a:t>
            </a:r>
          </a:p>
        </p:txBody>
      </p:sp>
      <p:sp>
        <p:nvSpPr>
          <p:cNvPr id="19" name="TextBox 18">
            <a:extLst>
              <a:ext uri="{FF2B5EF4-FFF2-40B4-BE49-F238E27FC236}">
                <a16:creationId xmlns:a16="http://schemas.microsoft.com/office/drawing/2014/main" id="{9459ADC6-BE3C-4F82-9C8A-38D15A4C2CFE}"/>
              </a:ext>
            </a:extLst>
          </p:cNvPr>
          <p:cNvSpPr txBox="1"/>
          <p:nvPr/>
        </p:nvSpPr>
        <p:spPr>
          <a:xfrm>
            <a:off x="2314574" y="5456759"/>
            <a:ext cx="4896453" cy="646331"/>
          </a:xfrm>
          <a:prstGeom prst="rect">
            <a:avLst/>
          </a:prstGeom>
          <a:noFill/>
        </p:spPr>
        <p:txBody>
          <a:bodyPr wrap="square" rtlCol="0">
            <a:spAutoFit/>
          </a:bodyPr>
          <a:lstStyle/>
          <a:p>
            <a:r>
              <a:rPr lang="en-GB" b="1">
                <a:solidFill>
                  <a:schemeClr val="tx2"/>
                </a:solidFill>
              </a:rPr>
              <a:t>RA</a:t>
            </a:r>
            <a:r>
              <a:rPr lang="en-GB"/>
              <a:t>: Spain alignment scheduled for April 23</a:t>
            </a:r>
            <a:r>
              <a:rPr lang="en-GB" baseline="30000"/>
              <a:t>rd</a:t>
            </a:r>
            <a:endParaRPr lang="en-GB"/>
          </a:p>
          <a:p>
            <a:r>
              <a:rPr lang="en-GB"/>
              <a:t>Italy &amp; </a:t>
            </a:r>
            <a:r>
              <a:rPr lang="en-GB" err="1"/>
              <a:t>BeneLux</a:t>
            </a:r>
            <a:r>
              <a:rPr lang="en-GB"/>
              <a:t> alignment is TBC</a:t>
            </a:r>
          </a:p>
        </p:txBody>
      </p:sp>
      <p:sp>
        <p:nvSpPr>
          <p:cNvPr id="20" name="TextBox 19">
            <a:extLst>
              <a:ext uri="{FF2B5EF4-FFF2-40B4-BE49-F238E27FC236}">
                <a16:creationId xmlns:a16="http://schemas.microsoft.com/office/drawing/2014/main" id="{D2D6BBEF-33C6-4771-A2AB-225BB52CD2A8}"/>
              </a:ext>
            </a:extLst>
          </p:cNvPr>
          <p:cNvSpPr txBox="1"/>
          <p:nvPr/>
        </p:nvSpPr>
        <p:spPr>
          <a:xfrm>
            <a:off x="760680" y="5537716"/>
            <a:ext cx="1374476" cy="369332"/>
          </a:xfrm>
          <a:prstGeom prst="rect">
            <a:avLst/>
          </a:prstGeom>
          <a:noFill/>
        </p:spPr>
        <p:txBody>
          <a:bodyPr wrap="square" rtlCol="0">
            <a:spAutoFit/>
          </a:bodyPr>
          <a:lstStyle/>
          <a:p>
            <a:pPr algn="ctr"/>
            <a:r>
              <a:rPr lang="en-GB" b="1"/>
              <a:t>Others</a:t>
            </a:r>
          </a:p>
        </p:txBody>
      </p:sp>
    </p:spTree>
    <p:extLst>
      <p:ext uri="{BB962C8B-B14F-4D97-AF65-F5344CB8AC3E}">
        <p14:creationId xmlns:p14="http://schemas.microsoft.com/office/powerpoint/2010/main" val="38973958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BA71-548B-464D-9592-2BDCBFD1FBC9}"/>
              </a:ext>
            </a:extLst>
          </p:cNvPr>
          <p:cNvSpPr>
            <a:spLocks noGrp="1"/>
          </p:cNvSpPr>
          <p:nvPr>
            <p:ph type="title"/>
          </p:nvPr>
        </p:nvSpPr>
        <p:spPr>
          <a:xfrm>
            <a:off x="729379" y="259809"/>
            <a:ext cx="11363561" cy="860331"/>
          </a:xfrm>
        </p:spPr>
        <p:txBody>
          <a:bodyPr/>
          <a:lstStyle/>
          <a:p>
            <a:r>
              <a:rPr lang="en-FR" sz="3200"/>
              <a:t>Why OC HCP journey are important to Galapagos ?</a:t>
            </a:r>
          </a:p>
        </p:txBody>
      </p:sp>
      <p:sp>
        <p:nvSpPr>
          <p:cNvPr id="3" name="Content Placeholder 2">
            <a:extLst>
              <a:ext uri="{FF2B5EF4-FFF2-40B4-BE49-F238E27FC236}">
                <a16:creationId xmlns:a16="http://schemas.microsoft.com/office/drawing/2014/main" id="{6719C1E3-4F93-AD49-A286-9D195325DDA8}"/>
              </a:ext>
            </a:extLst>
          </p:cNvPr>
          <p:cNvSpPr>
            <a:spLocks noGrp="1"/>
          </p:cNvSpPr>
          <p:nvPr>
            <p:ph idx="10"/>
          </p:nvPr>
        </p:nvSpPr>
        <p:spPr/>
        <p:txBody>
          <a:bodyPr/>
          <a:lstStyle/>
          <a:p>
            <a:r>
              <a:rPr lang="en-US" sz="1800" b="1">
                <a:solidFill>
                  <a:schemeClr val="bg2"/>
                </a:solidFill>
              </a:rPr>
              <a:t>The traditional methods of engaging with HCPs </a:t>
            </a:r>
            <a:r>
              <a:rPr lang="en-US" sz="1800" b="1">
                <a:solidFill>
                  <a:schemeClr val="accent1"/>
                </a:solidFill>
              </a:rPr>
              <a:t>no longer </a:t>
            </a:r>
            <a:r>
              <a:rPr lang="en-US" sz="1800" b="1">
                <a:solidFill>
                  <a:schemeClr val="bg2"/>
                </a:solidFill>
              </a:rPr>
              <a:t>meets physician needs, and Galapagos aims to engage differently.   </a:t>
            </a:r>
            <a:endParaRPr lang="en-GB" sz="1800" b="1">
              <a:solidFill>
                <a:schemeClr val="bg2"/>
              </a:solidFill>
            </a:endParaRPr>
          </a:p>
          <a:p>
            <a:r>
              <a:rPr lang="en-US" sz="1800" b="1">
                <a:solidFill>
                  <a:schemeClr val="bg2"/>
                </a:solidFill>
              </a:rPr>
              <a:t>Galapagos is working in a highly competitive landscape, but has potential to </a:t>
            </a:r>
            <a:r>
              <a:rPr lang="en-US" sz="1800" b="1">
                <a:solidFill>
                  <a:schemeClr val="accent1"/>
                </a:solidFill>
              </a:rPr>
              <a:t>differentiate</a:t>
            </a:r>
            <a:r>
              <a:rPr lang="en-US" sz="1800" b="1">
                <a:solidFill>
                  <a:schemeClr val="bg2"/>
                </a:solidFill>
              </a:rPr>
              <a:t> itself by delivering a </a:t>
            </a:r>
            <a:r>
              <a:rPr lang="en-US" sz="1800" b="1">
                <a:solidFill>
                  <a:schemeClr val="accent1"/>
                </a:solidFill>
              </a:rPr>
              <a:t>segmented HCP experience</a:t>
            </a:r>
          </a:p>
          <a:p>
            <a:r>
              <a:rPr lang="en-US" sz="1800" b="1">
                <a:solidFill>
                  <a:schemeClr val="bg2"/>
                </a:solidFill>
              </a:rPr>
              <a:t>HCP Journeys are the tool by which </a:t>
            </a:r>
            <a:r>
              <a:rPr lang="en-US" sz="1800" b="1">
                <a:solidFill>
                  <a:schemeClr val="accent1"/>
                </a:solidFill>
              </a:rPr>
              <a:t>segmented customer experiences </a:t>
            </a:r>
            <a:r>
              <a:rPr lang="en-US" sz="1800" b="1">
                <a:solidFill>
                  <a:schemeClr val="bg2"/>
                </a:solidFill>
              </a:rPr>
              <a:t>are designed, </a:t>
            </a:r>
            <a:r>
              <a:rPr lang="en-US" sz="1800" b="1">
                <a:solidFill>
                  <a:schemeClr val="accent1"/>
                </a:solidFill>
              </a:rPr>
              <a:t>creating value</a:t>
            </a:r>
            <a:r>
              <a:rPr lang="en-US" sz="1800" b="1">
                <a:solidFill>
                  <a:schemeClr val="bg2"/>
                </a:solidFill>
              </a:rPr>
              <a:t> for customers and differentiation vs competitors.</a:t>
            </a:r>
            <a:endParaRPr lang="en-GB" sz="1800" b="1">
              <a:solidFill>
                <a:schemeClr val="bg2"/>
              </a:solidFill>
            </a:endParaRPr>
          </a:p>
          <a:p>
            <a:r>
              <a:rPr lang="en-US" sz="1800" b="1">
                <a:solidFill>
                  <a:schemeClr val="bg2"/>
                </a:solidFill>
              </a:rPr>
              <a:t>HCP Journeys are also an </a:t>
            </a:r>
            <a:r>
              <a:rPr lang="en-US" sz="1800" b="1">
                <a:solidFill>
                  <a:schemeClr val="accent1"/>
                </a:solidFill>
              </a:rPr>
              <a:t>effective way to align </a:t>
            </a:r>
            <a:r>
              <a:rPr lang="en-US" sz="1800" b="1">
                <a:solidFill>
                  <a:schemeClr val="bg2"/>
                </a:solidFill>
              </a:rPr>
              <a:t>the sales, marketing, and medical functions effectively, connecting strategy to execution. </a:t>
            </a:r>
            <a:endParaRPr lang="en-GB" sz="1800" b="1">
              <a:solidFill>
                <a:schemeClr val="bg2"/>
              </a:solidFill>
            </a:endParaRPr>
          </a:p>
          <a:p>
            <a:r>
              <a:rPr lang="en-GB" sz="1800" b="1">
                <a:solidFill>
                  <a:schemeClr val="bg2"/>
                </a:solidFill>
                <a:latin typeface="+mn-lt"/>
              </a:rPr>
              <a:t>Clear and consistent HCP Journeys are the foundation of more advanced marketing techniques</a:t>
            </a:r>
          </a:p>
          <a:p>
            <a:endParaRPr lang="en-FR" sz="1800"/>
          </a:p>
        </p:txBody>
      </p:sp>
    </p:spTree>
    <p:extLst>
      <p:ext uri="{BB962C8B-B14F-4D97-AF65-F5344CB8AC3E}">
        <p14:creationId xmlns:p14="http://schemas.microsoft.com/office/powerpoint/2010/main" val="196207164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B8909-FF79-41D3-801E-B48FFDB302D7}"/>
              </a:ext>
            </a:extLst>
          </p:cNvPr>
          <p:cNvSpPr>
            <a:spLocks noGrp="1"/>
          </p:cNvSpPr>
          <p:nvPr>
            <p:ph type="ctrTitle"/>
          </p:nvPr>
        </p:nvSpPr>
        <p:spPr/>
        <p:txBody>
          <a:bodyPr/>
          <a:lstStyle/>
          <a:p>
            <a:r>
              <a:rPr lang="en-GB"/>
              <a:t>Appendix</a:t>
            </a:r>
          </a:p>
        </p:txBody>
      </p:sp>
    </p:spTree>
    <p:extLst>
      <p:ext uri="{BB962C8B-B14F-4D97-AF65-F5344CB8AC3E}">
        <p14:creationId xmlns:p14="http://schemas.microsoft.com/office/powerpoint/2010/main" val="295467589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B4C04-7EE1-4904-A0A2-7C53F2EAA6C2}"/>
              </a:ext>
            </a:extLst>
          </p:cNvPr>
          <p:cNvSpPr>
            <a:spLocks noGrp="1"/>
          </p:cNvSpPr>
          <p:nvPr>
            <p:ph type="title"/>
          </p:nvPr>
        </p:nvSpPr>
        <p:spPr>
          <a:xfrm>
            <a:off x="729379" y="259809"/>
            <a:ext cx="10810627" cy="593631"/>
          </a:xfrm>
        </p:spPr>
        <p:txBody>
          <a:bodyPr/>
          <a:lstStyle/>
          <a:p>
            <a:r>
              <a:rPr lang="en-GB"/>
              <a:t>HCP Channel Preference - Navigator Summary</a:t>
            </a:r>
          </a:p>
        </p:txBody>
      </p:sp>
      <p:sp>
        <p:nvSpPr>
          <p:cNvPr id="5" name="Content Placeholder 4">
            <a:extLst>
              <a:ext uri="{FF2B5EF4-FFF2-40B4-BE49-F238E27FC236}">
                <a16:creationId xmlns:a16="http://schemas.microsoft.com/office/drawing/2014/main" id="{65A1CF47-F29D-471B-B98F-B8ECBC454A5C}"/>
              </a:ext>
            </a:extLst>
          </p:cNvPr>
          <p:cNvSpPr>
            <a:spLocks noGrp="1"/>
          </p:cNvSpPr>
          <p:nvPr>
            <p:ph idx="10"/>
          </p:nvPr>
        </p:nvSpPr>
        <p:spPr>
          <a:xfrm>
            <a:off x="9644778" y="2023611"/>
            <a:ext cx="2306320" cy="1691399"/>
          </a:xfrm>
          <a:solidFill>
            <a:schemeClr val="bg1">
              <a:lumMod val="95000"/>
            </a:schemeClr>
          </a:solidFill>
          <a:ln w="38100">
            <a:solidFill>
              <a:schemeClr val="accent6"/>
            </a:solidFill>
          </a:ln>
        </p:spPr>
        <p:txBody>
          <a:bodyPr/>
          <a:lstStyle/>
          <a:p>
            <a:pPr marL="0" indent="0">
              <a:buNone/>
            </a:pPr>
            <a:r>
              <a:rPr lang="en-US" sz="1400" b="1"/>
              <a:t>Order of Impact</a:t>
            </a:r>
          </a:p>
          <a:p>
            <a:pPr marL="457200" indent="-457200">
              <a:buClrTx/>
              <a:buAutoNum type="arabicPeriod"/>
            </a:pPr>
            <a:r>
              <a:rPr lang="en-US" sz="1400"/>
              <a:t>Earned</a:t>
            </a:r>
          </a:p>
          <a:p>
            <a:pPr marL="457200" indent="-457200">
              <a:buClrTx/>
              <a:buAutoNum type="arabicPeriod"/>
            </a:pPr>
            <a:r>
              <a:rPr lang="en-US" sz="1400"/>
              <a:t>Paid</a:t>
            </a:r>
          </a:p>
          <a:p>
            <a:pPr marL="457200" indent="-457200">
              <a:buClrTx/>
              <a:buAutoNum type="arabicPeriod"/>
            </a:pPr>
            <a:r>
              <a:rPr lang="en-US" sz="1400"/>
              <a:t>Owned-Medical</a:t>
            </a:r>
          </a:p>
          <a:p>
            <a:pPr marL="457200" indent="-457200">
              <a:buClrTx/>
              <a:buAutoNum type="arabicPeriod"/>
            </a:pPr>
            <a:r>
              <a:rPr lang="en-US" sz="1400"/>
              <a:t>Owned-Commercial</a:t>
            </a:r>
          </a:p>
          <a:p>
            <a:pPr marL="457200" indent="-457200">
              <a:buFont typeface="+mj-lt"/>
              <a:buAutoNum type="arabicPeriod"/>
            </a:pPr>
            <a:endParaRPr lang="en-GB" sz="2000" b="1"/>
          </a:p>
          <a:p>
            <a:pPr marL="0" indent="0">
              <a:buNone/>
            </a:pPr>
            <a:endParaRPr lang="en-GB" sz="2000"/>
          </a:p>
        </p:txBody>
      </p:sp>
      <p:sp>
        <p:nvSpPr>
          <p:cNvPr id="7" name="TextBox 6">
            <a:extLst>
              <a:ext uri="{FF2B5EF4-FFF2-40B4-BE49-F238E27FC236}">
                <a16:creationId xmlns:a16="http://schemas.microsoft.com/office/drawing/2014/main" id="{D4243318-419D-4E65-90E8-A0E4BC9234E9}"/>
              </a:ext>
            </a:extLst>
          </p:cNvPr>
          <p:cNvSpPr txBox="1"/>
          <p:nvPr/>
        </p:nvSpPr>
        <p:spPr>
          <a:xfrm>
            <a:off x="1011113" y="6034104"/>
            <a:ext cx="10414000" cy="279769"/>
          </a:xfrm>
          <a:prstGeom prst="rect">
            <a:avLst/>
          </a:prstGeom>
          <a:noFill/>
        </p:spPr>
        <p:txBody>
          <a:bodyPr wrap="square" rtlCol="0">
            <a:spAutoFit/>
          </a:bodyPr>
          <a:lstStyle/>
          <a:p>
            <a:r>
              <a:rPr lang="en-US" sz="1200" i="1"/>
              <a:t>Background: Channels were grouped into the four following categories: </a:t>
            </a:r>
            <a:r>
              <a:rPr lang="en-US" sz="1200" b="1" i="1"/>
              <a:t>Owned- Promo “Commercial”, Owned – Medical, Paid, and Earned</a:t>
            </a:r>
            <a:endParaRPr lang="en-GB" sz="1200" b="1" i="1"/>
          </a:p>
        </p:txBody>
      </p:sp>
      <p:graphicFrame>
        <p:nvGraphicFramePr>
          <p:cNvPr id="12" name="Table 4">
            <a:extLst>
              <a:ext uri="{FF2B5EF4-FFF2-40B4-BE49-F238E27FC236}">
                <a16:creationId xmlns:a16="http://schemas.microsoft.com/office/drawing/2014/main" id="{4CA29A30-2F1A-4B78-863C-34B24DB48283}"/>
              </a:ext>
            </a:extLst>
          </p:cNvPr>
          <p:cNvGraphicFramePr>
            <a:graphicFrameLocks/>
          </p:cNvGraphicFramePr>
          <p:nvPr/>
        </p:nvGraphicFramePr>
        <p:xfrm>
          <a:off x="914400" y="2023611"/>
          <a:ext cx="8547500" cy="3940021"/>
        </p:xfrm>
        <a:graphic>
          <a:graphicData uri="http://schemas.openxmlformats.org/drawingml/2006/table">
            <a:tbl>
              <a:tblPr firstRow="1" bandRow="1">
                <a:tableStyleId>{93296810-A885-4BE3-A3E7-6D5BEEA58F35}</a:tableStyleId>
              </a:tblPr>
              <a:tblGrid>
                <a:gridCol w="1066800">
                  <a:extLst>
                    <a:ext uri="{9D8B030D-6E8A-4147-A177-3AD203B41FA5}">
                      <a16:colId xmlns:a16="http://schemas.microsoft.com/office/drawing/2014/main" val="3140895277"/>
                    </a:ext>
                  </a:extLst>
                </a:gridCol>
                <a:gridCol w="2352200">
                  <a:extLst>
                    <a:ext uri="{9D8B030D-6E8A-4147-A177-3AD203B41FA5}">
                      <a16:colId xmlns:a16="http://schemas.microsoft.com/office/drawing/2014/main" val="2095932491"/>
                    </a:ext>
                  </a:extLst>
                </a:gridCol>
                <a:gridCol w="1709500">
                  <a:extLst>
                    <a:ext uri="{9D8B030D-6E8A-4147-A177-3AD203B41FA5}">
                      <a16:colId xmlns:a16="http://schemas.microsoft.com/office/drawing/2014/main" val="417124052"/>
                    </a:ext>
                  </a:extLst>
                </a:gridCol>
                <a:gridCol w="1709500">
                  <a:extLst>
                    <a:ext uri="{9D8B030D-6E8A-4147-A177-3AD203B41FA5}">
                      <a16:colId xmlns:a16="http://schemas.microsoft.com/office/drawing/2014/main" val="4237539243"/>
                    </a:ext>
                  </a:extLst>
                </a:gridCol>
                <a:gridCol w="1709500">
                  <a:extLst>
                    <a:ext uri="{9D8B030D-6E8A-4147-A177-3AD203B41FA5}">
                      <a16:colId xmlns:a16="http://schemas.microsoft.com/office/drawing/2014/main" val="2478015051"/>
                    </a:ext>
                  </a:extLst>
                </a:gridCol>
              </a:tblGrid>
              <a:tr h="343381">
                <a:tc>
                  <a:txBody>
                    <a:bodyPr/>
                    <a:lstStyle/>
                    <a:p>
                      <a:endParaRPr lang="en-GB" sz="1400"/>
                    </a:p>
                  </a:txBody>
                  <a:tcPr>
                    <a:solidFill>
                      <a:schemeClr val="bg1"/>
                    </a:solidFill>
                  </a:tcPr>
                </a:tc>
                <a:tc>
                  <a:txBody>
                    <a:bodyPr/>
                    <a:lstStyle/>
                    <a:p>
                      <a:pPr algn="ctr"/>
                      <a:r>
                        <a:rPr lang="en-GB" sz="1200"/>
                        <a:t>Owned - Commercial</a:t>
                      </a:r>
                    </a:p>
                  </a:txBody>
                  <a:tcPr>
                    <a:solidFill>
                      <a:schemeClr val="accent6"/>
                    </a:solidFill>
                  </a:tcPr>
                </a:tc>
                <a:tc>
                  <a:txBody>
                    <a:bodyPr/>
                    <a:lstStyle/>
                    <a:p>
                      <a:pPr algn="ctr"/>
                      <a:r>
                        <a:rPr lang="en-GB" sz="1200"/>
                        <a:t>Owned – Medical</a:t>
                      </a:r>
                    </a:p>
                  </a:txBody>
                  <a:tcPr>
                    <a:solidFill>
                      <a:schemeClr val="accent6"/>
                    </a:solidFill>
                  </a:tcPr>
                </a:tc>
                <a:tc>
                  <a:txBody>
                    <a:bodyPr/>
                    <a:lstStyle/>
                    <a:p>
                      <a:pPr algn="ctr"/>
                      <a:r>
                        <a:rPr lang="en-GB" sz="1200"/>
                        <a:t>Paid</a:t>
                      </a:r>
                    </a:p>
                  </a:txBody>
                  <a:tcPr>
                    <a:solidFill>
                      <a:schemeClr val="accent6"/>
                    </a:solidFill>
                  </a:tcPr>
                </a:tc>
                <a:tc>
                  <a:txBody>
                    <a:bodyPr/>
                    <a:lstStyle/>
                    <a:p>
                      <a:pPr algn="ctr"/>
                      <a:r>
                        <a:rPr lang="en-GB" sz="1200"/>
                        <a:t>Earned</a:t>
                      </a:r>
                    </a:p>
                  </a:txBody>
                  <a:tcPr>
                    <a:solidFill>
                      <a:schemeClr val="accent6"/>
                    </a:solidFill>
                  </a:tcPr>
                </a:tc>
                <a:extLst>
                  <a:ext uri="{0D108BD9-81ED-4DB2-BD59-A6C34878D82A}">
                    <a16:rowId xmlns:a16="http://schemas.microsoft.com/office/drawing/2014/main" val="3700251420"/>
                  </a:ext>
                </a:extLst>
              </a:tr>
              <a:tr h="822960">
                <a:tc>
                  <a:txBody>
                    <a:bodyPr/>
                    <a:lstStyle/>
                    <a:p>
                      <a:r>
                        <a:rPr lang="en-US" sz="1400" b="1"/>
                        <a:t>Regional Winners</a:t>
                      </a:r>
                      <a:endParaRPr lang="en-GB" sz="1400" b="1"/>
                    </a:p>
                  </a:txBody>
                  <a:tcPr anchor="ctr">
                    <a:solidFill>
                      <a:schemeClr val="bg1">
                        <a:lumMod val="95000"/>
                      </a:schemeClr>
                    </a:solidFill>
                  </a:tcPr>
                </a:tc>
                <a:tc>
                  <a:txBody>
                    <a:bodyPr/>
                    <a:lstStyle/>
                    <a:p>
                      <a:pPr marL="171450" indent="-171450">
                        <a:spcBef>
                          <a:spcPts val="600"/>
                        </a:spcBef>
                        <a:buFont typeface="Arial" panose="020B0604020202020204" pitchFamily="34" charset="0"/>
                        <a:buChar char="•"/>
                      </a:pPr>
                      <a:r>
                        <a:rPr lang="en-US" sz="1100" b="1" i="0"/>
                        <a:t>F2F Reps</a:t>
                      </a:r>
                      <a:r>
                        <a:rPr lang="en-US" sz="1100" b="0" i="0"/>
                        <a:t>: Viewed as high reach for this category across markets</a:t>
                      </a:r>
                    </a:p>
                    <a:p>
                      <a:pPr marL="171450" indent="-171450">
                        <a:spcBef>
                          <a:spcPts val="600"/>
                        </a:spcBef>
                        <a:buFont typeface="Arial" panose="020B0604020202020204" pitchFamily="34" charset="0"/>
                        <a:buChar char="•"/>
                      </a:pPr>
                      <a:r>
                        <a:rPr lang="en-US" sz="1100" b="1" i="0"/>
                        <a:t>Pharma Website/ Emails/ eNewsletters</a:t>
                      </a:r>
                      <a:r>
                        <a:rPr lang="en-US" sz="1100" b="0" i="0"/>
                        <a:t>: perceived generally as high reach/low impact</a:t>
                      </a:r>
                      <a:endParaRPr lang="en-GB" sz="1100" b="1" i="0"/>
                    </a:p>
                  </a:txBody>
                  <a:tcPr>
                    <a:solidFill>
                      <a:schemeClr val="bg1">
                        <a:lumMod val="95000"/>
                      </a:schemeClr>
                    </a:solidFill>
                  </a:tcPr>
                </a:tc>
                <a:tc>
                  <a:txBody>
                    <a:bodyPr/>
                    <a:lstStyle/>
                    <a:p>
                      <a:pPr marL="171450" indent="-171450">
                        <a:spcBef>
                          <a:spcPts val="600"/>
                        </a:spcBef>
                        <a:buFont typeface="Arial" panose="020B0604020202020204" pitchFamily="34" charset="0"/>
                        <a:buChar char="•"/>
                      </a:pPr>
                      <a:r>
                        <a:rPr lang="en-US" sz="1100" b="1" i="0"/>
                        <a:t>Pharma Webcasts:</a:t>
                      </a:r>
                      <a:r>
                        <a:rPr lang="en-US" sz="1100" b="0" i="0"/>
                        <a:t> Very high reach scores (mid-impact) across multiple markets</a:t>
                      </a:r>
                    </a:p>
                    <a:p>
                      <a:pPr marL="171450" indent="-171450">
                        <a:spcBef>
                          <a:spcPts val="600"/>
                        </a:spcBef>
                        <a:buFont typeface="Arial" panose="020B0604020202020204" pitchFamily="34" charset="0"/>
                        <a:buChar char="•"/>
                      </a:pPr>
                      <a:r>
                        <a:rPr lang="en-US" sz="1100" b="1" i="0"/>
                        <a:t>Scientific Meetings</a:t>
                      </a:r>
                    </a:p>
                    <a:p>
                      <a:pPr marL="171450" indent="-171450">
                        <a:spcBef>
                          <a:spcPts val="600"/>
                        </a:spcBef>
                        <a:buFont typeface="Arial" panose="020B0604020202020204" pitchFamily="34" charset="0"/>
                        <a:buChar char="•"/>
                      </a:pPr>
                      <a:r>
                        <a:rPr lang="en-US" sz="1100" b="1" i="0"/>
                        <a:t>Medical Education</a:t>
                      </a:r>
                    </a:p>
                    <a:p>
                      <a:pPr marL="0" indent="0">
                        <a:spcBef>
                          <a:spcPts val="600"/>
                        </a:spcBef>
                        <a:buFont typeface="Arial" panose="020B0604020202020204" pitchFamily="34" charset="0"/>
                        <a:buNone/>
                      </a:pPr>
                      <a:r>
                        <a:rPr lang="en-GB" sz="1100" b="0" i="0"/>
                        <a:t> </a:t>
                      </a:r>
                    </a:p>
                  </a:txBody>
                  <a:tcPr>
                    <a:solidFill>
                      <a:schemeClr val="bg1">
                        <a:lumMod val="95000"/>
                      </a:schemeClr>
                    </a:solidFill>
                  </a:tcPr>
                </a:tc>
                <a:tc>
                  <a:txBody>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a:t>eCME: </a:t>
                      </a:r>
                      <a:r>
                        <a:rPr lang="en-US" sz="1100" b="0"/>
                        <a:t>consistently scored high on impact &amp; reach </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a:t>Scientific Websites/ Newsletters/ Search Engines (i.e. 3</a:t>
                      </a:r>
                      <a:r>
                        <a:rPr lang="en-US" sz="1100" b="1" baseline="30000"/>
                        <a:t>rd</a:t>
                      </a:r>
                      <a:r>
                        <a:rPr lang="en-US" sz="1100" b="1"/>
                        <a:t> party)</a:t>
                      </a:r>
                      <a:endParaRPr lang="en-US" sz="1100" b="0"/>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sz="1100" b="0"/>
                    </a:p>
                  </a:txBody>
                  <a:tcPr>
                    <a:solidFill>
                      <a:schemeClr val="bg1">
                        <a:lumMod val="95000"/>
                      </a:schemeClr>
                    </a:solidFill>
                  </a:tcPr>
                </a:tc>
                <a:tc>
                  <a:txBody>
                    <a:bodyPr/>
                    <a:lstStyle/>
                    <a:p>
                      <a:pPr marL="171450" indent="-171450">
                        <a:spcBef>
                          <a:spcPts val="600"/>
                        </a:spcBef>
                        <a:buFont typeface="Arial" panose="020B0604020202020204" pitchFamily="34" charset="0"/>
                        <a:buChar char="•"/>
                      </a:pPr>
                      <a:r>
                        <a:rPr lang="en-US" sz="1100" b="1"/>
                        <a:t>Medical Journals</a:t>
                      </a:r>
                    </a:p>
                    <a:p>
                      <a:pPr marL="0" indent="0">
                        <a:spcBef>
                          <a:spcPts val="600"/>
                        </a:spcBef>
                        <a:buFont typeface="Arial" panose="020B0604020202020204" pitchFamily="34" charset="0"/>
                        <a:buNone/>
                      </a:pPr>
                      <a:endParaRPr lang="en-US" sz="1100" b="1"/>
                    </a:p>
                    <a:p>
                      <a:pPr marL="171450" indent="-171450">
                        <a:spcBef>
                          <a:spcPts val="600"/>
                        </a:spcBef>
                        <a:buFont typeface="Arial" panose="020B0604020202020204" pitchFamily="34" charset="0"/>
                        <a:buChar char="•"/>
                      </a:pPr>
                      <a:r>
                        <a:rPr lang="en-US" sz="1100" b="1"/>
                        <a:t>International or National Congresses </a:t>
                      </a:r>
                      <a:endParaRPr lang="en-GB" sz="1100" b="1"/>
                    </a:p>
                  </a:txBody>
                  <a:tcPr>
                    <a:solidFill>
                      <a:schemeClr val="bg1">
                        <a:lumMod val="95000"/>
                      </a:schemeClr>
                    </a:solidFill>
                  </a:tcPr>
                </a:tc>
                <a:extLst>
                  <a:ext uri="{0D108BD9-81ED-4DB2-BD59-A6C34878D82A}">
                    <a16:rowId xmlns:a16="http://schemas.microsoft.com/office/drawing/2014/main" val="3596400186"/>
                  </a:ext>
                </a:extLst>
              </a:tr>
              <a:tr h="822960">
                <a:tc>
                  <a:txBody>
                    <a:bodyPr/>
                    <a:lstStyle/>
                    <a:p>
                      <a:r>
                        <a:rPr lang="en-GB" sz="1400" b="1"/>
                        <a:t>Key Findings</a:t>
                      </a:r>
                    </a:p>
                  </a:txBody>
                  <a:tcPr anchor="ctr">
                    <a:solidFill>
                      <a:schemeClr val="bg1">
                        <a:lumMod val="95000"/>
                      </a:schemeClr>
                    </a:solidFill>
                  </a:tcPr>
                </a:tc>
                <a:tc>
                  <a:txBody>
                    <a:bodyPr/>
                    <a:lstStyle/>
                    <a:p>
                      <a:pPr marL="173038" indent="-111125">
                        <a:spcBef>
                          <a:spcPts val="600"/>
                        </a:spcBef>
                        <a:buFont typeface="Arial" panose="020B0604020202020204" pitchFamily="34" charset="0"/>
                        <a:buChar char="•"/>
                      </a:pPr>
                      <a:r>
                        <a:rPr lang="en-US" sz="1100"/>
                        <a:t>Perceived Value of </a:t>
                      </a:r>
                      <a:r>
                        <a:rPr lang="en-US" sz="1100" b="1" i="1"/>
                        <a:t>Sample Service</a:t>
                      </a:r>
                      <a:r>
                        <a:rPr lang="en-US" sz="1100" b="0" i="0"/>
                        <a:t> differs significantly across markets.</a:t>
                      </a:r>
                    </a:p>
                    <a:p>
                      <a:pPr marL="173038" indent="-111125">
                        <a:spcBef>
                          <a:spcPts val="600"/>
                        </a:spcBef>
                        <a:buFont typeface="Arial" panose="020B0604020202020204" pitchFamily="34" charset="0"/>
                        <a:buChar char="•"/>
                      </a:pPr>
                      <a:r>
                        <a:rPr lang="en-US" sz="1100" b="0" i="0"/>
                        <a:t> Responses show this category to be primarily useful for </a:t>
                      </a:r>
                      <a:r>
                        <a:rPr lang="en-US" sz="1100" b="1" i="0"/>
                        <a:t>reach</a:t>
                      </a:r>
                      <a:endParaRPr lang="en-US" sz="1100" b="0" i="0"/>
                    </a:p>
                    <a:p>
                      <a:pPr marL="285750" indent="-285750">
                        <a:spcBef>
                          <a:spcPts val="600"/>
                        </a:spcBef>
                        <a:buFont typeface="Arial" panose="020B0604020202020204" pitchFamily="34" charset="0"/>
                        <a:buChar char="•"/>
                      </a:pPr>
                      <a:endParaRPr lang="en-US" sz="1100"/>
                    </a:p>
                  </a:txBody>
                  <a:tcPr>
                    <a:solidFill>
                      <a:schemeClr val="bg1">
                        <a:lumMod val="95000"/>
                      </a:schemeClr>
                    </a:solidFill>
                  </a:tcPr>
                </a:tc>
                <a:tc>
                  <a:txBody>
                    <a:bodyPr/>
                    <a:lstStyle/>
                    <a:p>
                      <a:pPr marL="285750" indent="-285750">
                        <a:spcBef>
                          <a:spcPts val="600"/>
                        </a:spcBef>
                        <a:buFont typeface="Arial" panose="020B0604020202020204" pitchFamily="34" charset="0"/>
                        <a:buChar char="•"/>
                      </a:pPr>
                      <a:r>
                        <a:rPr lang="en-US" sz="1100" b="1"/>
                        <a:t>MSL F2F scores</a:t>
                      </a:r>
                      <a:r>
                        <a:rPr lang="en-US" sz="1100"/>
                        <a:t> flux across markets</a:t>
                      </a:r>
                    </a:p>
                    <a:p>
                      <a:pPr marL="285750" indent="-285750">
                        <a:spcBef>
                          <a:spcPts val="600"/>
                        </a:spcBef>
                        <a:buFont typeface="Arial" panose="020B0604020202020204" pitchFamily="34" charset="0"/>
                        <a:buChar char="•"/>
                      </a:pPr>
                      <a:r>
                        <a:rPr lang="en-US" sz="1100" b="1"/>
                        <a:t>Patient support services</a:t>
                      </a:r>
                      <a:r>
                        <a:rPr lang="en-US" sz="1100"/>
                        <a:t> scores flux across markets</a:t>
                      </a:r>
                    </a:p>
                    <a:p>
                      <a:pPr marL="285750" indent="-285750">
                        <a:spcBef>
                          <a:spcPts val="600"/>
                        </a:spcBef>
                        <a:buFont typeface="Arial" panose="020B0604020202020204" pitchFamily="34" charset="0"/>
                        <a:buChar char="•"/>
                      </a:pPr>
                      <a:endParaRPr lang="en-GB" sz="1100"/>
                    </a:p>
                  </a:txBody>
                  <a:tcPr>
                    <a:solidFill>
                      <a:schemeClr val="bg1">
                        <a:lumMod val="95000"/>
                      </a:schemeClr>
                    </a:solidFill>
                  </a:tcPr>
                </a:tc>
                <a:tc>
                  <a:txBody>
                    <a:bodyPr/>
                    <a:lstStyle/>
                    <a:p>
                      <a:pPr marL="173038" indent="-173038">
                        <a:spcBef>
                          <a:spcPts val="600"/>
                        </a:spcBef>
                        <a:buFont typeface="Arial" panose="020B0604020202020204" pitchFamily="34" charset="0"/>
                        <a:buChar char="•"/>
                      </a:pPr>
                      <a:r>
                        <a:rPr lang="en-US" sz="1100"/>
                        <a:t>Banner, TV ads, and Journal ads generally score very low on both metrics </a:t>
                      </a:r>
                    </a:p>
                    <a:p>
                      <a:pPr marL="285750" indent="-285750">
                        <a:spcBef>
                          <a:spcPts val="600"/>
                        </a:spcBef>
                        <a:buFont typeface="Arial" panose="020B0604020202020204" pitchFamily="34" charset="0"/>
                        <a:buChar char="•"/>
                      </a:pPr>
                      <a:endParaRPr lang="en-GB" sz="1100"/>
                    </a:p>
                  </a:txBody>
                  <a:tcPr>
                    <a:solidFill>
                      <a:schemeClr val="bg1">
                        <a:lumMod val="95000"/>
                      </a:schemeClr>
                    </a:solidFill>
                  </a:tcPr>
                </a:tc>
                <a:tc>
                  <a:txBody>
                    <a:bodyPr/>
                    <a:lstStyle/>
                    <a:p>
                      <a:pPr marL="171450" indent="-171450">
                        <a:spcBef>
                          <a:spcPts val="600"/>
                        </a:spcBef>
                        <a:buFont typeface="Arial" panose="020B0604020202020204" pitchFamily="34" charset="0"/>
                        <a:buChar char="•"/>
                      </a:pPr>
                      <a:r>
                        <a:rPr lang="en-US" sz="1100" b="1" i="0"/>
                        <a:t>KOLs </a:t>
                      </a:r>
                      <a:r>
                        <a:rPr lang="en-US" sz="1100" b="0" i="0"/>
                        <a:t>score generally highly on impact and very low on reach</a:t>
                      </a:r>
                    </a:p>
                    <a:p>
                      <a:pPr marL="171450" indent="-171450">
                        <a:spcBef>
                          <a:spcPts val="600"/>
                        </a:spcBef>
                        <a:buFont typeface="Arial" panose="020B0604020202020204" pitchFamily="34" charset="0"/>
                        <a:buChar char="•"/>
                      </a:pPr>
                      <a:r>
                        <a:rPr lang="en-US" sz="1100" b="1" i="0"/>
                        <a:t>Treatment Guidelines: </a:t>
                      </a:r>
                      <a:r>
                        <a:rPr lang="en-US" sz="1100" b="0" i="0"/>
                        <a:t>Although high across markets, scores in IT &amp; ES significantly higher than the other channels</a:t>
                      </a:r>
                      <a:endParaRPr lang="en-GB" sz="1100" b="1" i="0"/>
                    </a:p>
                  </a:txBody>
                  <a:tcPr>
                    <a:solidFill>
                      <a:schemeClr val="bg1">
                        <a:lumMod val="95000"/>
                      </a:schemeClr>
                    </a:solidFill>
                  </a:tcPr>
                </a:tc>
                <a:extLst>
                  <a:ext uri="{0D108BD9-81ED-4DB2-BD59-A6C34878D82A}">
                    <a16:rowId xmlns:a16="http://schemas.microsoft.com/office/drawing/2014/main" val="2050185016"/>
                  </a:ext>
                </a:extLst>
              </a:tr>
            </a:tbl>
          </a:graphicData>
        </a:graphic>
      </p:graphicFrame>
      <p:sp>
        <p:nvSpPr>
          <p:cNvPr id="15" name="TextBox 14">
            <a:extLst>
              <a:ext uri="{FF2B5EF4-FFF2-40B4-BE49-F238E27FC236}">
                <a16:creationId xmlns:a16="http://schemas.microsoft.com/office/drawing/2014/main" id="{5913280F-8F68-4D70-851C-B2BE9731E819}"/>
              </a:ext>
            </a:extLst>
          </p:cNvPr>
          <p:cNvSpPr txBox="1"/>
          <p:nvPr/>
        </p:nvSpPr>
        <p:spPr>
          <a:xfrm>
            <a:off x="812800" y="1177912"/>
            <a:ext cx="10810626" cy="646331"/>
          </a:xfrm>
          <a:prstGeom prst="rect">
            <a:avLst/>
          </a:prstGeom>
          <a:noFill/>
        </p:spPr>
        <p:txBody>
          <a:bodyPr wrap="square" rtlCol="0">
            <a:spAutoFit/>
          </a:bodyPr>
          <a:lstStyle/>
          <a:p>
            <a:r>
              <a:rPr lang="en-US" b="1"/>
              <a:t>HCP Channel Preference by country has been reviewed and summarized in order to add additional context when prioritizing channels for use in the HCP Journeys</a:t>
            </a:r>
            <a:endParaRPr lang="en-GB" b="1"/>
          </a:p>
        </p:txBody>
      </p:sp>
    </p:spTree>
    <p:extLst>
      <p:ext uri="{BB962C8B-B14F-4D97-AF65-F5344CB8AC3E}">
        <p14:creationId xmlns:p14="http://schemas.microsoft.com/office/powerpoint/2010/main" val="3850723112"/>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Value of the HCP Journey</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HCP Journeys are the tool by which </a:t>
            </a:r>
            <a:r>
              <a:rPr kumimoji="0" lang="en-US" sz="1800" b="1" i="0" u="none" strike="noStrike" kern="1200" cap="none" spc="0" normalizeH="0" baseline="0" noProof="0">
                <a:ln>
                  <a:noFill/>
                </a:ln>
                <a:solidFill>
                  <a:srgbClr val="F58800"/>
                </a:solidFill>
                <a:effectLst/>
                <a:uLnTx/>
                <a:uFillTx/>
                <a:latin typeface="Tahoma"/>
                <a:ea typeface="+mn-ea"/>
                <a:cs typeface="+mn-cs"/>
              </a:rPr>
              <a:t>this personalisation* </a:t>
            </a:r>
            <a:r>
              <a:rPr kumimoji="0" lang="en-US" sz="1800" b="1" i="0" u="none" strike="noStrike" kern="1200" cap="none" spc="0" normalizeH="0" baseline="0" noProof="0">
                <a:ln>
                  <a:noFill/>
                </a:ln>
                <a:solidFill>
                  <a:srgbClr val="808080"/>
                </a:solidFill>
                <a:effectLst/>
                <a:uLnTx/>
                <a:uFillTx/>
                <a:latin typeface="Tahoma"/>
                <a:ea typeface="+mn-ea"/>
                <a:cs typeface="+mn-cs"/>
              </a:rPr>
              <a:t>is designed, </a:t>
            </a:r>
            <a:r>
              <a:rPr kumimoji="0" lang="en-US" sz="1800" b="1" i="0" u="none" strike="noStrike" kern="1200" cap="none" spc="0" normalizeH="0" baseline="0" noProof="0">
                <a:ln>
                  <a:noFill/>
                </a:ln>
                <a:solidFill>
                  <a:srgbClr val="F58800"/>
                </a:solidFill>
                <a:effectLst/>
                <a:uLnTx/>
                <a:uFillTx/>
                <a:latin typeface="Tahoma"/>
                <a:ea typeface="+mn-ea"/>
                <a:cs typeface="+mn-cs"/>
              </a:rPr>
              <a:t>creating value</a:t>
            </a:r>
            <a:r>
              <a:rPr kumimoji="0" lang="en-US" sz="1800" b="1" i="0" u="none" strike="noStrike" kern="1200" cap="none" spc="0" normalizeH="0" baseline="0" noProof="0">
                <a:ln>
                  <a:noFill/>
                </a:ln>
                <a:solidFill>
                  <a:srgbClr val="808080"/>
                </a:solidFill>
                <a:effectLst/>
                <a:uLnTx/>
                <a:uFillTx/>
                <a:latin typeface="Tahoma"/>
                <a:ea typeface="+mn-ea"/>
                <a:cs typeface="+mn-cs"/>
              </a:rPr>
              <a:t> for customers and differentiation vs competitors.</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sp>
        <p:nvSpPr>
          <p:cNvPr id="21" name="TextBox 20">
            <a:extLst>
              <a:ext uri="{FF2B5EF4-FFF2-40B4-BE49-F238E27FC236}">
                <a16:creationId xmlns:a16="http://schemas.microsoft.com/office/drawing/2014/main" id="{54C69896-8BDC-4F56-BD7D-1111457775B7}"/>
              </a:ext>
            </a:extLst>
          </p:cNvPr>
          <p:cNvSpPr txBox="1"/>
          <p:nvPr/>
        </p:nvSpPr>
        <p:spPr>
          <a:xfrm>
            <a:off x="780140" y="5891946"/>
            <a:ext cx="5048926" cy="289310"/>
          </a:xfrm>
          <a:prstGeom prst="rect">
            <a:avLst/>
          </a:prstGeom>
          <a:noFill/>
        </p:spPr>
        <p:txBody>
          <a:bodyPr wrap="square">
            <a:spAutoFit/>
          </a:bodyPr>
          <a:lstStyle/>
          <a:p>
            <a:pPr marL="228600" marR="0" lvl="0" indent="-228600" algn="r" defTabSz="914400" rtl="0" eaLnBrk="1" fontAlgn="auto" latinLnBrk="0" hangingPunct="1">
              <a:lnSpc>
                <a:spcPct val="80000"/>
              </a:lnSpc>
              <a:spcBef>
                <a:spcPts val="0"/>
              </a:spcBef>
              <a:spcAft>
                <a:spcPts val="0"/>
              </a:spcAft>
              <a:buClr>
                <a:srgbClr val="00463E"/>
              </a:buClr>
              <a:buSzTx/>
              <a:buFontTx/>
              <a:buAutoNum type="arabicPeriod"/>
              <a:tabLst/>
              <a:defRPr/>
            </a:pPr>
            <a:r>
              <a:rPr kumimoji="0" lang="en-US" sz="800" b="0" i="0" u="none" strike="noStrike" kern="1200" cap="none" spc="0" normalizeH="0" baseline="0" noProof="0">
                <a:ln>
                  <a:noFill/>
                </a:ln>
                <a:solidFill>
                  <a:prstClr val="white">
                    <a:lumMod val="75000"/>
                  </a:prstClr>
                </a:solidFill>
                <a:effectLst/>
                <a:uLnTx/>
                <a:uFillTx/>
                <a:latin typeface="Tahoma"/>
                <a:ea typeface="+mn-ea"/>
                <a:cs typeface="+mn-cs"/>
              </a:rPr>
              <a:t>McKinsey - </a:t>
            </a:r>
            <a:r>
              <a:rPr kumimoji="0" lang="en-GB" sz="800" b="0" i="0" u="none" strike="noStrike" kern="1200" cap="none" spc="0" normalizeH="0" baseline="0" noProof="0">
                <a:ln>
                  <a:noFill/>
                </a:ln>
                <a:solidFill>
                  <a:prstClr val="white">
                    <a:lumMod val="75000"/>
                  </a:prstClr>
                </a:solidFill>
                <a:effectLst/>
                <a:uLnTx/>
                <a:uFillTx/>
                <a:latin typeface="Tahoma"/>
                <a:ea typeface="+mn-ea"/>
                <a:cs typeface="+mn-cs"/>
              </a:rPr>
              <a:t>From product to customer experience: The new way to launch in pharma</a:t>
            </a:r>
          </a:p>
          <a:p>
            <a:pPr marL="228600" marR="0" lvl="0" indent="-228600" algn="r" defTabSz="914400" rtl="0" eaLnBrk="1" fontAlgn="auto" latinLnBrk="0" hangingPunct="1">
              <a:lnSpc>
                <a:spcPct val="80000"/>
              </a:lnSpc>
              <a:spcBef>
                <a:spcPts val="0"/>
              </a:spcBef>
              <a:spcAft>
                <a:spcPts val="0"/>
              </a:spcAft>
              <a:buClr>
                <a:srgbClr val="00463E"/>
              </a:buClr>
              <a:buSzTx/>
              <a:buFontTx/>
              <a:buAutoNum type="arabicPeriod"/>
              <a:tabLst/>
              <a:defRPr/>
            </a:pPr>
            <a:r>
              <a:rPr kumimoji="0" lang="en-GB" sz="800" b="0" i="0" u="none" strike="noStrike" kern="1200" cap="none" spc="0" normalizeH="0" baseline="0" noProof="0">
                <a:ln>
                  <a:noFill/>
                </a:ln>
                <a:solidFill>
                  <a:prstClr val="white">
                    <a:lumMod val="75000"/>
                  </a:prstClr>
                </a:solidFill>
                <a:effectLst/>
                <a:uLnTx/>
                <a:uFillTx/>
                <a:latin typeface="Tahoma"/>
                <a:ea typeface="+mn-ea"/>
                <a:cs typeface="+mn-cs"/>
              </a:rPr>
              <a:t>McKinsey- Marketing’s Holy Grail: Personalization at Scale</a:t>
            </a:r>
            <a:endParaRPr kumimoji="0" lang="en-US" sz="800" b="0" i="0" u="none" strike="noStrike" kern="1200" cap="none" spc="0" normalizeH="0" baseline="0" noProof="0">
              <a:ln>
                <a:noFill/>
              </a:ln>
              <a:solidFill>
                <a:prstClr val="white">
                  <a:lumMod val="75000"/>
                </a:prstClr>
              </a:solidFill>
              <a:effectLst/>
              <a:uLnTx/>
              <a:uFillTx/>
              <a:latin typeface="Tahoma"/>
              <a:ea typeface="+mn-ea"/>
              <a:cs typeface="+mn-cs"/>
            </a:endParaRPr>
          </a:p>
        </p:txBody>
      </p:sp>
      <p:sp>
        <p:nvSpPr>
          <p:cNvPr id="35" name="TextBox 34">
            <a:extLst>
              <a:ext uri="{FF2B5EF4-FFF2-40B4-BE49-F238E27FC236}">
                <a16:creationId xmlns:a16="http://schemas.microsoft.com/office/drawing/2014/main" id="{A89573AD-52C4-4C14-9182-0D5A8CE662A9}"/>
              </a:ext>
            </a:extLst>
          </p:cNvPr>
          <p:cNvSpPr txBox="1"/>
          <p:nvPr/>
        </p:nvSpPr>
        <p:spPr>
          <a:xfrm>
            <a:off x="794611" y="1917355"/>
            <a:ext cx="503445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463E"/>
                </a:solidFill>
                <a:effectLst/>
                <a:uLnTx/>
                <a:uFillTx/>
                <a:latin typeface="Tahoma"/>
                <a:ea typeface="+mn-ea"/>
                <a:cs typeface="+mn-cs"/>
              </a:rPr>
              <a:t>How HCP Journeys Create Value</a:t>
            </a:r>
          </a:p>
        </p:txBody>
      </p:sp>
      <p:grpSp>
        <p:nvGrpSpPr>
          <p:cNvPr id="39" name="Group 38">
            <a:extLst>
              <a:ext uri="{FF2B5EF4-FFF2-40B4-BE49-F238E27FC236}">
                <a16:creationId xmlns:a16="http://schemas.microsoft.com/office/drawing/2014/main" id="{654A91F6-C1FF-4AFC-9D5E-1CA0D0600371}"/>
              </a:ext>
            </a:extLst>
          </p:cNvPr>
          <p:cNvGrpSpPr/>
          <p:nvPr/>
        </p:nvGrpSpPr>
        <p:grpSpPr>
          <a:xfrm>
            <a:off x="780447" y="2470437"/>
            <a:ext cx="4945515" cy="755703"/>
            <a:chOff x="780447" y="2202587"/>
            <a:chExt cx="4945515" cy="755703"/>
          </a:xfrm>
        </p:grpSpPr>
        <p:sp>
          <p:nvSpPr>
            <p:cNvPr id="43" name="Rectangle: Rounded Corners 42">
              <a:extLst>
                <a:ext uri="{FF2B5EF4-FFF2-40B4-BE49-F238E27FC236}">
                  <a16:creationId xmlns:a16="http://schemas.microsoft.com/office/drawing/2014/main" id="{40A9187A-C9D1-41FE-9781-C91DA0625056}"/>
                </a:ext>
              </a:extLst>
            </p:cNvPr>
            <p:cNvSpPr/>
            <p:nvPr/>
          </p:nvSpPr>
          <p:spPr bwMode="auto">
            <a:xfrm>
              <a:off x="780447" y="2202587"/>
              <a:ext cx="4945515" cy="755703"/>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222222"/>
                  </a:solidFill>
                  <a:effectLst/>
                  <a:uLnTx/>
                  <a:uFillTx/>
                  <a:latin typeface="Tahoma"/>
                  <a:ea typeface="+mn-ea"/>
                  <a:cs typeface="+mn-cs"/>
                </a:rPr>
                <a:t>Focusing on journeys rather than touchpoints is correlated to </a:t>
              </a:r>
              <a:r>
                <a:rPr kumimoji="0" lang="en-GB" sz="1100" b="1" i="0" u="none" strike="noStrike" kern="1200" cap="none" spc="0" normalizeH="0" baseline="0" noProof="0">
                  <a:ln>
                    <a:noFill/>
                  </a:ln>
                  <a:solidFill>
                    <a:srgbClr val="222222"/>
                  </a:solidFill>
                  <a:effectLst/>
                  <a:uLnTx/>
                  <a:uFillTx/>
                  <a:latin typeface="Tahoma"/>
                  <a:ea typeface="+mn-ea"/>
                  <a:cs typeface="+mn-cs"/>
                </a:rPr>
                <a:t>higher customer satisfaction &amp; revenue growth</a:t>
              </a:r>
              <a:r>
                <a:rPr kumimoji="0" lang="en-GB" sz="700" b="1" i="0" u="none" strike="noStrike" kern="1200" cap="none" spc="0" normalizeH="0" baseline="0" noProof="0">
                  <a:ln>
                    <a:noFill/>
                  </a:ln>
                  <a:solidFill>
                    <a:srgbClr val="222222"/>
                  </a:solidFill>
                  <a:effectLst/>
                  <a:uLnTx/>
                  <a:uFillTx/>
                  <a:latin typeface="Tahoma"/>
                  <a:ea typeface="+mn-ea"/>
                  <a:cs typeface="+mn-cs"/>
                </a:rPr>
                <a:t>1</a:t>
              </a:r>
              <a:endParaRPr kumimoji="0" lang="en-GB" sz="1100" b="1" i="0" u="none" strike="noStrike" kern="1200" cap="none" spc="0" normalizeH="0" baseline="0" noProof="0">
                <a:ln>
                  <a:noFill/>
                </a:ln>
                <a:solidFill>
                  <a:srgbClr val="222222"/>
                </a:solidFill>
                <a:effectLst/>
                <a:uLnTx/>
                <a:uFillTx/>
                <a:latin typeface="Tahoma"/>
                <a:ea typeface="+mn-ea"/>
                <a:cs typeface="+mn-cs"/>
              </a:endParaRPr>
            </a:p>
          </p:txBody>
        </p:sp>
        <p:pic>
          <p:nvPicPr>
            <p:cNvPr id="22" name="Graphic 21" descr="Upward trend with solid fill">
              <a:extLst>
                <a:ext uri="{FF2B5EF4-FFF2-40B4-BE49-F238E27FC236}">
                  <a16:creationId xmlns:a16="http://schemas.microsoft.com/office/drawing/2014/main" id="{46908095-FC83-4D0E-B723-C7FF164135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0305" y="2346263"/>
              <a:ext cx="480902" cy="480902"/>
            </a:xfrm>
            <a:prstGeom prst="rect">
              <a:avLst/>
            </a:prstGeom>
          </p:spPr>
        </p:pic>
      </p:grpSp>
      <p:grpSp>
        <p:nvGrpSpPr>
          <p:cNvPr id="37" name="Group 36">
            <a:extLst>
              <a:ext uri="{FF2B5EF4-FFF2-40B4-BE49-F238E27FC236}">
                <a16:creationId xmlns:a16="http://schemas.microsoft.com/office/drawing/2014/main" id="{0C6E1B41-3B47-4D62-A2FB-C6F8125265CC}"/>
              </a:ext>
            </a:extLst>
          </p:cNvPr>
          <p:cNvGrpSpPr/>
          <p:nvPr/>
        </p:nvGrpSpPr>
        <p:grpSpPr>
          <a:xfrm>
            <a:off x="780140" y="3354946"/>
            <a:ext cx="4939385" cy="755703"/>
            <a:chOff x="780140" y="3121350"/>
            <a:chExt cx="4939385" cy="755703"/>
          </a:xfrm>
        </p:grpSpPr>
        <p:sp>
          <p:nvSpPr>
            <p:cNvPr id="42" name="Rectangle: Rounded Corners 41">
              <a:extLst>
                <a:ext uri="{FF2B5EF4-FFF2-40B4-BE49-F238E27FC236}">
                  <a16:creationId xmlns:a16="http://schemas.microsoft.com/office/drawing/2014/main" id="{FF9ED32A-4F63-4C8B-B879-26749D3CDCCF}"/>
                </a:ext>
              </a:extLst>
            </p:cNvPr>
            <p:cNvSpPr/>
            <p:nvPr/>
          </p:nvSpPr>
          <p:spPr bwMode="auto">
            <a:xfrm>
              <a:off x="780140" y="3121350"/>
              <a:ext cx="4939385" cy="755703"/>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222222"/>
                  </a:solidFill>
                  <a:effectLst/>
                  <a:uLnTx/>
                  <a:uFillTx/>
                  <a:latin typeface="Tahoma"/>
                  <a:ea typeface="+mn-ea"/>
                  <a:cs typeface="+mn-cs"/>
                </a:rPr>
                <a:t>HCPs satisfied with their journey for a drug &amp; the pharma company’s contribution to it are </a:t>
              </a:r>
              <a:r>
                <a:rPr kumimoji="0" lang="en-GB" sz="1100" b="1" i="0" u="none" strike="noStrike" kern="1200" cap="none" spc="0" normalizeH="0" baseline="0" noProof="0">
                  <a:ln>
                    <a:noFill/>
                  </a:ln>
                  <a:solidFill>
                    <a:srgbClr val="222222"/>
                  </a:solidFill>
                  <a:effectLst/>
                  <a:uLnTx/>
                  <a:uFillTx/>
                  <a:latin typeface="Tahoma"/>
                  <a:ea typeface="+mn-ea"/>
                  <a:cs typeface="+mn-cs"/>
                </a:rPr>
                <a:t>2x more likely to prescribe</a:t>
              </a:r>
              <a:r>
                <a:rPr kumimoji="0" lang="en-GB" sz="1100" b="0" i="0" u="none" strike="noStrike" kern="1200" cap="none" spc="0" normalizeH="0" baseline="0" noProof="0">
                  <a:ln>
                    <a:noFill/>
                  </a:ln>
                  <a:solidFill>
                    <a:srgbClr val="222222"/>
                  </a:solidFill>
                  <a:effectLst/>
                  <a:uLnTx/>
                  <a:uFillTx/>
                  <a:latin typeface="Tahoma"/>
                  <a:ea typeface="+mn-ea"/>
                  <a:cs typeface="+mn-cs"/>
                </a:rPr>
                <a:t> than dissatisfied HCPs.</a:t>
              </a:r>
              <a:r>
                <a:rPr kumimoji="0" lang="en-GB" sz="700" b="0" i="0" u="none" strike="noStrike" kern="1200" cap="none" spc="0" normalizeH="0" baseline="0" noProof="0">
                  <a:ln>
                    <a:noFill/>
                  </a:ln>
                  <a:solidFill>
                    <a:srgbClr val="222222"/>
                  </a:solidFill>
                  <a:effectLst/>
                  <a:uLnTx/>
                  <a:uFillTx/>
                  <a:latin typeface="Tahoma"/>
                  <a:ea typeface="+mn-ea"/>
                  <a:cs typeface="+mn-cs"/>
                </a:rPr>
                <a:t>1</a:t>
              </a:r>
              <a:endParaRPr kumimoji="0" lang="en-GB" sz="1100" b="0" i="0" u="none" strike="noStrike" kern="1200" cap="none" spc="0" normalizeH="0" baseline="0" noProof="0">
                <a:ln>
                  <a:noFill/>
                </a:ln>
                <a:solidFill>
                  <a:srgbClr val="000000"/>
                </a:solidFill>
                <a:effectLst/>
                <a:uLnTx/>
                <a:uFillTx/>
                <a:latin typeface="Tahoma"/>
                <a:ea typeface="+mn-ea"/>
                <a:cs typeface="+mn-cs"/>
              </a:endParaRPr>
            </a:p>
          </p:txBody>
        </p:sp>
        <p:pic>
          <p:nvPicPr>
            <p:cNvPr id="5" name="Graphic 4" descr="Medicine with solid fill">
              <a:extLst>
                <a:ext uri="{FF2B5EF4-FFF2-40B4-BE49-F238E27FC236}">
                  <a16:creationId xmlns:a16="http://schemas.microsoft.com/office/drawing/2014/main" id="{EA9D05E3-F5FF-4A27-979C-492D9244C0C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0305" y="3242949"/>
              <a:ext cx="480902" cy="480902"/>
            </a:xfrm>
            <a:prstGeom prst="rect">
              <a:avLst/>
            </a:prstGeom>
          </p:spPr>
        </p:pic>
      </p:grpSp>
      <p:grpSp>
        <p:nvGrpSpPr>
          <p:cNvPr id="34" name="Group 33">
            <a:extLst>
              <a:ext uri="{FF2B5EF4-FFF2-40B4-BE49-F238E27FC236}">
                <a16:creationId xmlns:a16="http://schemas.microsoft.com/office/drawing/2014/main" id="{4D50AC23-F761-4501-9760-6FF38D4D3ACB}"/>
              </a:ext>
            </a:extLst>
          </p:cNvPr>
          <p:cNvGrpSpPr/>
          <p:nvPr/>
        </p:nvGrpSpPr>
        <p:grpSpPr>
          <a:xfrm>
            <a:off x="789512" y="4239455"/>
            <a:ext cx="4939385" cy="743938"/>
            <a:chOff x="789512" y="3964990"/>
            <a:chExt cx="4939385" cy="743938"/>
          </a:xfrm>
        </p:grpSpPr>
        <p:sp>
          <p:nvSpPr>
            <p:cNvPr id="41" name="Rectangle: Rounded Corners 40">
              <a:extLst>
                <a:ext uri="{FF2B5EF4-FFF2-40B4-BE49-F238E27FC236}">
                  <a16:creationId xmlns:a16="http://schemas.microsoft.com/office/drawing/2014/main" id="{5DDD9B74-8F12-4039-94EF-3E8A5579496E}"/>
                </a:ext>
              </a:extLst>
            </p:cNvPr>
            <p:cNvSpPr/>
            <p:nvPr/>
          </p:nvSpPr>
          <p:spPr bwMode="auto">
            <a:xfrm>
              <a:off x="789512" y="3964990"/>
              <a:ext cx="4939385" cy="743938"/>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Personalization across industries </a:t>
              </a:r>
              <a:r>
                <a:rPr kumimoji="0" lang="en-US" sz="1100" b="1" i="0" u="none" strike="noStrike" kern="1200" cap="none" spc="0" normalizeH="0" baseline="0" noProof="0">
                  <a:ln>
                    <a:noFill/>
                  </a:ln>
                  <a:solidFill>
                    <a:srgbClr val="000000"/>
                  </a:solidFill>
                  <a:effectLst/>
                  <a:uLnTx/>
                  <a:uFillTx/>
                  <a:latin typeface="Tahoma"/>
                  <a:ea typeface="+mn-ea"/>
                  <a:cs typeface="+mn-cs"/>
                </a:rPr>
                <a:t>reduces acquisition costs </a:t>
              </a:r>
              <a:r>
                <a:rPr kumimoji="0" lang="en-US" sz="1100" b="0" i="0" u="none" strike="noStrike" kern="1200" cap="none" spc="0" normalizeH="0" baseline="0" noProof="0">
                  <a:ln>
                    <a:noFill/>
                  </a:ln>
                  <a:solidFill>
                    <a:srgbClr val="000000"/>
                  </a:solidFill>
                  <a:effectLst/>
                  <a:uLnTx/>
                  <a:uFillTx/>
                  <a:latin typeface="Tahoma"/>
                  <a:ea typeface="+mn-ea"/>
                  <a:cs typeface="+mn-cs"/>
                </a:rPr>
                <a:t>by 50% and </a:t>
              </a:r>
              <a:r>
                <a:rPr kumimoji="0" lang="en-US" sz="1100" b="1" i="0" u="none" strike="noStrike" kern="1200" cap="none" spc="0" normalizeH="0" baseline="0" noProof="0">
                  <a:ln>
                    <a:noFill/>
                  </a:ln>
                  <a:solidFill>
                    <a:srgbClr val="000000"/>
                  </a:solidFill>
                  <a:effectLst/>
                  <a:uLnTx/>
                  <a:uFillTx/>
                  <a:latin typeface="Tahoma"/>
                  <a:ea typeface="+mn-ea"/>
                  <a:cs typeface="+mn-cs"/>
                </a:rPr>
                <a:t>increases efficiency </a:t>
              </a:r>
              <a:r>
                <a:rPr kumimoji="0" lang="en-US" sz="1100" b="0" i="0" u="none" strike="noStrike" kern="1200" cap="none" spc="0" normalizeH="0" baseline="0" noProof="0">
                  <a:ln>
                    <a:noFill/>
                  </a:ln>
                  <a:solidFill>
                    <a:srgbClr val="000000"/>
                  </a:solidFill>
                  <a:effectLst/>
                  <a:uLnTx/>
                  <a:uFillTx/>
                  <a:latin typeface="Tahoma"/>
                  <a:ea typeface="+mn-ea"/>
                  <a:cs typeface="+mn-cs"/>
                </a:rPr>
                <a:t>of marketing spend by 10-30%.</a:t>
              </a:r>
              <a:r>
                <a:rPr kumimoji="0" lang="en-US" sz="700" b="0" i="0" u="none" strike="noStrike" kern="1200" cap="none" spc="0" normalizeH="0" baseline="0" noProof="0">
                  <a:ln>
                    <a:noFill/>
                  </a:ln>
                  <a:solidFill>
                    <a:srgbClr val="000000"/>
                  </a:solidFill>
                  <a:effectLst/>
                  <a:uLnTx/>
                  <a:uFillTx/>
                  <a:latin typeface="Tahoma"/>
                  <a:ea typeface="+mn-ea"/>
                  <a:cs typeface="+mn-cs"/>
                </a:rPr>
                <a:t>2</a:t>
              </a:r>
              <a:endParaRPr kumimoji="0" lang="en-GB" sz="1100" b="0" i="0" u="none" strike="noStrike" kern="1200" cap="none" spc="0" normalizeH="0" baseline="0" noProof="0">
                <a:ln>
                  <a:noFill/>
                </a:ln>
                <a:solidFill>
                  <a:srgbClr val="000000"/>
                </a:solidFill>
                <a:effectLst/>
                <a:uLnTx/>
                <a:uFillTx/>
                <a:latin typeface="Tahoma"/>
                <a:ea typeface="+mn-ea"/>
                <a:cs typeface="+mn-cs"/>
              </a:endParaRPr>
            </a:p>
          </p:txBody>
        </p:sp>
        <p:pic>
          <p:nvPicPr>
            <p:cNvPr id="7" name="Graphic 6" descr="Money with solid fill">
              <a:extLst>
                <a:ext uri="{FF2B5EF4-FFF2-40B4-BE49-F238E27FC236}">
                  <a16:creationId xmlns:a16="http://schemas.microsoft.com/office/drawing/2014/main" id="{79857DCD-0A2F-497A-B593-5A2CC722EB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0305" y="4065748"/>
              <a:ext cx="480902" cy="480902"/>
            </a:xfrm>
            <a:prstGeom prst="rect">
              <a:avLst/>
            </a:prstGeom>
          </p:spPr>
        </p:pic>
      </p:grpSp>
      <p:grpSp>
        <p:nvGrpSpPr>
          <p:cNvPr id="20" name="Group 19">
            <a:extLst>
              <a:ext uri="{FF2B5EF4-FFF2-40B4-BE49-F238E27FC236}">
                <a16:creationId xmlns:a16="http://schemas.microsoft.com/office/drawing/2014/main" id="{C76385F1-B081-46DD-945C-5D6C6D287AD2}"/>
              </a:ext>
            </a:extLst>
          </p:cNvPr>
          <p:cNvGrpSpPr/>
          <p:nvPr/>
        </p:nvGrpSpPr>
        <p:grpSpPr>
          <a:xfrm>
            <a:off x="789512" y="5112199"/>
            <a:ext cx="4939385" cy="680132"/>
            <a:chOff x="789512" y="4844349"/>
            <a:chExt cx="4939385" cy="680132"/>
          </a:xfrm>
        </p:grpSpPr>
        <p:sp>
          <p:nvSpPr>
            <p:cNvPr id="19" name="Rectangle: Rounded Corners 18">
              <a:extLst>
                <a:ext uri="{FF2B5EF4-FFF2-40B4-BE49-F238E27FC236}">
                  <a16:creationId xmlns:a16="http://schemas.microsoft.com/office/drawing/2014/main" id="{860660ED-C442-4B96-BDD0-88243016BF52}"/>
                </a:ext>
              </a:extLst>
            </p:cNvPr>
            <p:cNvSpPr/>
            <p:nvPr/>
          </p:nvSpPr>
          <p:spPr bwMode="auto">
            <a:xfrm>
              <a:off x="789512" y="4844349"/>
              <a:ext cx="4939385" cy="68013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Customers gain the ability to see </a:t>
              </a:r>
              <a:r>
                <a:rPr kumimoji="0" lang="en-US" sz="1100" b="1" i="0" u="none" strike="noStrike" kern="1200" cap="none" spc="0" normalizeH="0" baseline="0" noProof="0">
                  <a:ln>
                    <a:noFill/>
                  </a:ln>
                  <a:solidFill>
                    <a:srgbClr val="000000"/>
                  </a:solidFill>
                  <a:effectLst/>
                  <a:uLnTx/>
                  <a:uFillTx/>
                  <a:latin typeface="Tahoma"/>
                  <a:ea typeface="+mn-ea"/>
                  <a:cs typeface="+mn-cs"/>
                </a:rPr>
                <a:t>the right information at the right time, in their preferred channel</a:t>
              </a:r>
              <a:endParaRPr kumimoji="0" lang="en-GB" sz="1100" b="1" i="0" u="none" strike="noStrike" kern="1200" cap="none" spc="0" normalizeH="0" baseline="0" noProof="0">
                <a:ln>
                  <a:noFill/>
                </a:ln>
                <a:solidFill>
                  <a:srgbClr val="000000"/>
                </a:solidFill>
                <a:effectLst/>
                <a:uLnTx/>
                <a:uFillTx/>
                <a:latin typeface="Tahoma"/>
                <a:ea typeface="+mn-ea"/>
                <a:cs typeface="+mn-cs"/>
              </a:endParaRPr>
            </a:p>
          </p:txBody>
        </p:sp>
        <p:pic>
          <p:nvPicPr>
            <p:cNvPr id="9" name="Graphic 8" descr="Target with solid fill">
              <a:extLst>
                <a:ext uri="{FF2B5EF4-FFF2-40B4-BE49-F238E27FC236}">
                  <a16:creationId xmlns:a16="http://schemas.microsoft.com/office/drawing/2014/main" id="{F6EB4A0A-6CDF-4938-BF8C-9C539F0B5D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0305" y="4943964"/>
              <a:ext cx="480902" cy="480902"/>
            </a:xfrm>
            <a:prstGeom prst="rect">
              <a:avLst/>
            </a:prstGeom>
          </p:spPr>
        </p:pic>
      </p:grpSp>
      <p:sp>
        <p:nvSpPr>
          <p:cNvPr id="23" name="TextBox 22">
            <a:extLst>
              <a:ext uri="{FF2B5EF4-FFF2-40B4-BE49-F238E27FC236}">
                <a16:creationId xmlns:a16="http://schemas.microsoft.com/office/drawing/2014/main" id="{9509231F-D88B-4D2E-8C77-58006FBF1176}"/>
              </a:ext>
            </a:extLst>
          </p:cNvPr>
          <p:cNvSpPr txBox="1"/>
          <p:nvPr/>
        </p:nvSpPr>
        <p:spPr>
          <a:xfrm>
            <a:off x="5904793" y="1937827"/>
            <a:ext cx="6091691" cy="3995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00463E"/>
                </a:solidFill>
                <a:effectLst/>
                <a:uLnTx/>
                <a:uFillTx/>
                <a:latin typeface="Tahoma"/>
                <a:ea typeface="+mn-ea"/>
                <a:cs typeface="+mn-cs"/>
              </a:rPr>
              <a:t>How They Enable Launch Execution</a:t>
            </a:r>
          </a:p>
        </p:txBody>
      </p:sp>
      <p:sp>
        <p:nvSpPr>
          <p:cNvPr id="24" name="TextBox 23">
            <a:extLst>
              <a:ext uri="{FF2B5EF4-FFF2-40B4-BE49-F238E27FC236}">
                <a16:creationId xmlns:a16="http://schemas.microsoft.com/office/drawing/2014/main" id="{B426E978-9C43-47EF-9B22-3405F836A93D}"/>
              </a:ext>
            </a:extLst>
          </p:cNvPr>
          <p:cNvSpPr txBox="1"/>
          <p:nvPr/>
        </p:nvSpPr>
        <p:spPr>
          <a:xfrm>
            <a:off x="6502925" y="2470827"/>
            <a:ext cx="50380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8080"/>
                </a:solidFill>
                <a:effectLst/>
                <a:uLnTx/>
                <a:uFillTx/>
                <a:latin typeface="Tahoma"/>
                <a:ea typeface="+mn-ea"/>
                <a:cs typeface="+mn-cs"/>
              </a:rPr>
              <a:t>OC HCP Journeys collect &amp; visualize…</a:t>
            </a:r>
          </a:p>
        </p:txBody>
      </p:sp>
      <p:sp>
        <p:nvSpPr>
          <p:cNvPr id="27" name="Rectangle: Rounded Corners 26">
            <a:extLst>
              <a:ext uri="{FF2B5EF4-FFF2-40B4-BE49-F238E27FC236}">
                <a16:creationId xmlns:a16="http://schemas.microsoft.com/office/drawing/2014/main" id="{3A8609E8-81E8-4AD2-91FB-EFF0534B0E21}"/>
              </a:ext>
            </a:extLst>
          </p:cNvPr>
          <p:cNvSpPr/>
          <p:nvPr/>
        </p:nvSpPr>
        <p:spPr bwMode="auto">
          <a:xfrm>
            <a:off x="7283001" y="2867500"/>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Content</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What is being said to an HCP</a:t>
            </a:r>
          </a:p>
        </p:txBody>
      </p:sp>
      <p:pic>
        <p:nvPicPr>
          <p:cNvPr id="6" name="Graphic 5" descr="Chat bubble with solid fill">
            <a:extLst>
              <a:ext uri="{FF2B5EF4-FFF2-40B4-BE49-F238E27FC236}">
                <a16:creationId xmlns:a16="http://schemas.microsoft.com/office/drawing/2014/main" id="{52EA2B34-7191-45BB-8933-9B0ECCB1EF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456393" y="2980894"/>
            <a:ext cx="426575" cy="426575"/>
          </a:xfrm>
          <a:prstGeom prst="rect">
            <a:avLst/>
          </a:prstGeom>
        </p:spPr>
      </p:pic>
      <p:sp>
        <p:nvSpPr>
          <p:cNvPr id="28" name="Rectangle: Rounded Corners 27">
            <a:extLst>
              <a:ext uri="{FF2B5EF4-FFF2-40B4-BE49-F238E27FC236}">
                <a16:creationId xmlns:a16="http://schemas.microsoft.com/office/drawing/2014/main" id="{2A152670-F337-43D7-8229-A6A1FF1AD393}"/>
              </a:ext>
            </a:extLst>
          </p:cNvPr>
          <p:cNvSpPr/>
          <p:nvPr/>
        </p:nvSpPr>
        <p:spPr bwMode="auto">
          <a:xfrm>
            <a:off x="7283001" y="3495961"/>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Channel</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How it is being delivered</a:t>
            </a:r>
          </a:p>
        </p:txBody>
      </p:sp>
      <p:sp>
        <p:nvSpPr>
          <p:cNvPr id="32" name="Rectangle: Rounded Corners 31">
            <a:extLst>
              <a:ext uri="{FF2B5EF4-FFF2-40B4-BE49-F238E27FC236}">
                <a16:creationId xmlns:a16="http://schemas.microsoft.com/office/drawing/2014/main" id="{AB37F83E-9874-41E5-B03E-7E4A7400A19A}"/>
              </a:ext>
            </a:extLst>
          </p:cNvPr>
          <p:cNvSpPr/>
          <p:nvPr/>
        </p:nvSpPr>
        <p:spPr bwMode="auto">
          <a:xfrm>
            <a:off x="7298191" y="4145434"/>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Adoption Ladder</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When it should be said</a:t>
            </a:r>
          </a:p>
        </p:txBody>
      </p:sp>
      <p:pic>
        <p:nvPicPr>
          <p:cNvPr id="13" name="Graphic 12" descr="Target Audience with solid fill">
            <a:extLst>
              <a:ext uri="{FF2B5EF4-FFF2-40B4-BE49-F238E27FC236}">
                <a16:creationId xmlns:a16="http://schemas.microsoft.com/office/drawing/2014/main" id="{19BEA3C3-06DA-4D7E-90D7-F931D662638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56393" y="3572245"/>
            <a:ext cx="426575" cy="426575"/>
          </a:xfrm>
          <a:prstGeom prst="rect">
            <a:avLst/>
          </a:prstGeom>
        </p:spPr>
      </p:pic>
      <p:pic>
        <p:nvPicPr>
          <p:cNvPr id="16" name="Graphic 15" descr="Pyramid with levels with solid fill">
            <a:extLst>
              <a:ext uri="{FF2B5EF4-FFF2-40B4-BE49-F238E27FC236}">
                <a16:creationId xmlns:a16="http://schemas.microsoft.com/office/drawing/2014/main" id="{2DAD7D5E-9638-4175-A89D-EC598924F05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497413" y="4228730"/>
            <a:ext cx="387795" cy="387795"/>
          </a:xfrm>
          <a:prstGeom prst="rect">
            <a:avLst/>
          </a:prstGeom>
        </p:spPr>
      </p:pic>
      <p:sp>
        <p:nvSpPr>
          <p:cNvPr id="36" name="TextBox 35">
            <a:extLst>
              <a:ext uri="{FF2B5EF4-FFF2-40B4-BE49-F238E27FC236}">
                <a16:creationId xmlns:a16="http://schemas.microsoft.com/office/drawing/2014/main" id="{BD7A6AE5-C1B0-436B-9AC4-649EF890E006}"/>
              </a:ext>
            </a:extLst>
          </p:cNvPr>
          <p:cNvSpPr txBox="1"/>
          <p:nvPr/>
        </p:nvSpPr>
        <p:spPr>
          <a:xfrm>
            <a:off x="6431630" y="5569387"/>
            <a:ext cx="50380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08080"/>
                </a:solidFill>
                <a:effectLst/>
                <a:uLnTx/>
                <a:uFillTx/>
                <a:latin typeface="Tahoma"/>
                <a:ea typeface="+mn-ea"/>
                <a:cs typeface="+mn-cs"/>
              </a:rPr>
              <a:t>…Into </a:t>
            </a:r>
            <a:r>
              <a:rPr kumimoji="0" lang="en-US" sz="1600" b="1" i="0" u="none" strike="noStrike" kern="1200" cap="none" spc="0" normalizeH="0" baseline="0" noProof="0">
                <a:ln>
                  <a:noFill/>
                </a:ln>
                <a:solidFill>
                  <a:srgbClr val="F58800"/>
                </a:solidFill>
                <a:effectLst/>
                <a:uLnTx/>
                <a:uFillTx/>
                <a:latin typeface="Tahoma"/>
                <a:ea typeface="+mn-ea"/>
                <a:cs typeface="+mn-cs"/>
              </a:rPr>
              <a:t>one executable view</a:t>
            </a:r>
          </a:p>
        </p:txBody>
      </p:sp>
      <p:sp>
        <p:nvSpPr>
          <p:cNvPr id="3" name="TextBox 2">
            <a:extLst>
              <a:ext uri="{FF2B5EF4-FFF2-40B4-BE49-F238E27FC236}">
                <a16:creationId xmlns:a16="http://schemas.microsoft.com/office/drawing/2014/main" id="{6235F1FF-FD0E-4567-907D-E8DC6F6C16AC}"/>
              </a:ext>
            </a:extLst>
          </p:cNvPr>
          <p:cNvSpPr txBox="1"/>
          <p:nvPr/>
        </p:nvSpPr>
        <p:spPr>
          <a:xfrm>
            <a:off x="862418" y="6622316"/>
            <a:ext cx="10242262"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a:ln>
                  <a:noFill/>
                </a:ln>
                <a:solidFill>
                  <a:srgbClr val="000000"/>
                </a:solidFill>
                <a:effectLst/>
                <a:uLnTx/>
                <a:uFillTx/>
                <a:latin typeface="Tahoma"/>
                <a:ea typeface="+mn-ea"/>
                <a:cs typeface="+mn-cs"/>
              </a:rPr>
              <a:t>*Personalisation here is defined as the ability to deliver on segmented engagements, meaning the message, timing and channel is tailored to each HCP.</a:t>
            </a:r>
          </a:p>
        </p:txBody>
      </p:sp>
      <p:sp>
        <p:nvSpPr>
          <p:cNvPr id="33" name="Rectangle: Rounded Corners 32">
            <a:extLst>
              <a:ext uri="{FF2B5EF4-FFF2-40B4-BE49-F238E27FC236}">
                <a16:creationId xmlns:a16="http://schemas.microsoft.com/office/drawing/2014/main" id="{C066C1C3-053F-4E30-807A-1CDBEB6D6791}"/>
              </a:ext>
            </a:extLst>
          </p:cNvPr>
          <p:cNvSpPr/>
          <p:nvPr/>
        </p:nvSpPr>
        <p:spPr bwMode="auto">
          <a:xfrm>
            <a:off x="7283001" y="4794907"/>
            <a:ext cx="3447485" cy="567771"/>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222222"/>
                </a:solidFill>
                <a:effectLst/>
                <a:uLnTx/>
                <a:uFillTx/>
                <a:latin typeface="Tahoma"/>
                <a:ea typeface="+mn-ea"/>
                <a:cs typeface="+mn-cs"/>
              </a:rPr>
              <a:t>Segmentation</a:t>
            </a:r>
          </a:p>
          <a:p>
            <a:pPr marL="682625"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How this varies between HCPs</a:t>
            </a:r>
          </a:p>
        </p:txBody>
      </p:sp>
      <p:pic>
        <p:nvPicPr>
          <p:cNvPr id="11" name="Graphic 10" descr="Pie chart with solid fill">
            <a:extLst>
              <a:ext uri="{FF2B5EF4-FFF2-40B4-BE49-F238E27FC236}">
                <a16:creationId xmlns:a16="http://schemas.microsoft.com/office/drawing/2014/main" id="{7D28D74B-193C-41F2-AEE3-367CC4FB4CA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498679" y="4896759"/>
            <a:ext cx="387795" cy="387795"/>
          </a:xfrm>
          <a:prstGeom prst="rect">
            <a:avLst/>
          </a:prstGeom>
        </p:spPr>
      </p:pic>
    </p:spTree>
    <p:extLst>
      <p:ext uri="{BB962C8B-B14F-4D97-AF65-F5344CB8AC3E}">
        <p14:creationId xmlns:p14="http://schemas.microsoft.com/office/powerpoint/2010/main" val="15725984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5A49-36A4-4163-82DC-A8C125CB718F}"/>
              </a:ext>
            </a:extLst>
          </p:cNvPr>
          <p:cNvSpPr>
            <a:spLocks noGrp="1"/>
          </p:cNvSpPr>
          <p:nvPr>
            <p:ph type="title"/>
          </p:nvPr>
        </p:nvSpPr>
        <p:spPr>
          <a:xfrm>
            <a:off x="741584" y="260649"/>
            <a:ext cx="10623061" cy="562311"/>
          </a:xfrm>
        </p:spPr>
        <p:txBody>
          <a:bodyPr/>
          <a:lstStyle/>
          <a:p>
            <a:r>
              <a:rPr lang="en-US"/>
              <a:t>Value of the HCP Journey</a:t>
            </a:r>
            <a:endParaRPr lang="en-GB"/>
          </a:p>
        </p:txBody>
      </p:sp>
      <p:sp>
        <p:nvSpPr>
          <p:cNvPr id="10" name="TextBox 9">
            <a:extLst>
              <a:ext uri="{FF2B5EF4-FFF2-40B4-BE49-F238E27FC236}">
                <a16:creationId xmlns:a16="http://schemas.microsoft.com/office/drawing/2014/main" id="{0EBA1934-9C7E-493C-93B4-E10C19C8B014}"/>
              </a:ext>
            </a:extLst>
          </p:cNvPr>
          <p:cNvSpPr txBox="1"/>
          <p:nvPr/>
        </p:nvSpPr>
        <p:spPr>
          <a:xfrm>
            <a:off x="760679" y="828674"/>
            <a:ext cx="10496601"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HCP Journeys are also an </a:t>
            </a:r>
            <a:r>
              <a:rPr kumimoji="0" lang="en-US" sz="1800" b="1" i="0" u="none" strike="noStrike" kern="1200" cap="none" spc="0" normalizeH="0" baseline="0" noProof="0">
                <a:ln>
                  <a:noFill/>
                </a:ln>
                <a:solidFill>
                  <a:srgbClr val="F58800"/>
                </a:solidFill>
                <a:effectLst/>
                <a:uLnTx/>
                <a:uFillTx/>
                <a:latin typeface="Tahoma"/>
                <a:ea typeface="+mn-ea"/>
                <a:cs typeface="+mn-cs"/>
              </a:rPr>
              <a:t>effective way to align </a:t>
            </a:r>
            <a:r>
              <a:rPr kumimoji="0" lang="en-US" sz="1800" b="1" i="0" u="none" strike="noStrike" kern="1200" cap="none" spc="0" normalizeH="0" baseline="0" noProof="0">
                <a:ln>
                  <a:noFill/>
                </a:ln>
                <a:solidFill>
                  <a:srgbClr val="808080"/>
                </a:solidFill>
                <a:effectLst/>
                <a:uLnTx/>
                <a:uFillTx/>
                <a:latin typeface="Tahoma"/>
                <a:ea typeface="+mn-ea"/>
                <a:cs typeface="+mn-cs"/>
              </a:rPr>
              <a:t>the sales, marketing, and medical functions effectively, connecting strategy to execution. </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pic>
        <p:nvPicPr>
          <p:cNvPr id="29" name="Picture 28" descr="A picture containing text, electronics, screenshot, display&#10;&#10;Description automatically generated">
            <a:extLst>
              <a:ext uri="{FF2B5EF4-FFF2-40B4-BE49-F238E27FC236}">
                <a16:creationId xmlns:a16="http://schemas.microsoft.com/office/drawing/2014/main" id="{7782E6AE-5196-4CF0-9828-FFD688600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800" y="2923386"/>
            <a:ext cx="2703873" cy="1732686"/>
          </a:xfrm>
          <a:prstGeom prst="rect">
            <a:avLst/>
          </a:prstGeom>
        </p:spPr>
      </p:pic>
      <p:sp>
        <p:nvSpPr>
          <p:cNvPr id="4" name="TextBox 3">
            <a:extLst>
              <a:ext uri="{FF2B5EF4-FFF2-40B4-BE49-F238E27FC236}">
                <a16:creationId xmlns:a16="http://schemas.microsoft.com/office/drawing/2014/main" id="{B0E2A570-31A2-4DE7-BB65-D12E00320A6C}"/>
              </a:ext>
            </a:extLst>
          </p:cNvPr>
          <p:cNvSpPr txBox="1"/>
          <p:nvPr/>
        </p:nvSpPr>
        <p:spPr>
          <a:xfrm>
            <a:off x="760679" y="1912571"/>
            <a:ext cx="13326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Sales</a:t>
            </a:r>
          </a:p>
        </p:txBody>
      </p:sp>
      <p:sp>
        <p:nvSpPr>
          <p:cNvPr id="31" name="TextBox 30">
            <a:extLst>
              <a:ext uri="{FF2B5EF4-FFF2-40B4-BE49-F238E27FC236}">
                <a16:creationId xmlns:a16="http://schemas.microsoft.com/office/drawing/2014/main" id="{F6A20CD8-6B45-4095-A106-5C86C23503BA}"/>
              </a:ext>
            </a:extLst>
          </p:cNvPr>
          <p:cNvSpPr txBox="1"/>
          <p:nvPr/>
        </p:nvSpPr>
        <p:spPr>
          <a:xfrm>
            <a:off x="2615415" y="1912571"/>
            <a:ext cx="133268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Medical </a:t>
            </a:r>
          </a:p>
        </p:txBody>
      </p:sp>
      <p:sp>
        <p:nvSpPr>
          <p:cNvPr id="33" name="TextBox 32">
            <a:extLst>
              <a:ext uri="{FF2B5EF4-FFF2-40B4-BE49-F238E27FC236}">
                <a16:creationId xmlns:a16="http://schemas.microsoft.com/office/drawing/2014/main" id="{8573CA03-D881-4C35-8D3A-E21C09618898}"/>
              </a:ext>
            </a:extLst>
          </p:cNvPr>
          <p:cNvSpPr txBox="1"/>
          <p:nvPr/>
        </p:nvSpPr>
        <p:spPr>
          <a:xfrm>
            <a:off x="4374901" y="1912571"/>
            <a:ext cx="1465958" cy="3648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Marketing </a:t>
            </a:r>
          </a:p>
        </p:txBody>
      </p:sp>
      <p:sp>
        <p:nvSpPr>
          <p:cNvPr id="34" name="TextBox 33">
            <a:extLst>
              <a:ext uri="{FF2B5EF4-FFF2-40B4-BE49-F238E27FC236}">
                <a16:creationId xmlns:a16="http://schemas.microsoft.com/office/drawing/2014/main" id="{DAA89389-213C-4933-AEAE-91960D6A83F0}"/>
              </a:ext>
            </a:extLst>
          </p:cNvPr>
          <p:cNvSpPr txBox="1"/>
          <p:nvPr/>
        </p:nvSpPr>
        <p:spPr>
          <a:xfrm>
            <a:off x="2313412" y="4603952"/>
            <a:ext cx="1951190" cy="3648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463E"/>
                </a:solidFill>
                <a:effectLst/>
                <a:uLnTx/>
                <a:uFillTx/>
                <a:latin typeface="Tahoma"/>
                <a:ea typeface="+mn-ea"/>
                <a:cs typeface="+mn-cs"/>
              </a:rPr>
              <a:t>HCP Journey </a:t>
            </a:r>
          </a:p>
        </p:txBody>
      </p:sp>
      <p:sp>
        <p:nvSpPr>
          <p:cNvPr id="35" name="TextBox 34">
            <a:extLst>
              <a:ext uri="{FF2B5EF4-FFF2-40B4-BE49-F238E27FC236}">
                <a16:creationId xmlns:a16="http://schemas.microsoft.com/office/drawing/2014/main" id="{4E02A550-2F04-4E44-88AC-9E5CD663D913}"/>
              </a:ext>
            </a:extLst>
          </p:cNvPr>
          <p:cNvSpPr txBox="1"/>
          <p:nvPr/>
        </p:nvSpPr>
        <p:spPr>
          <a:xfrm>
            <a:off x="2313412" y="4888983"/>
            <a:ext cx="195119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808080"/>
                </a:solidFill>
                <a:effectLst/>
                <a:uLnTx/>
                <a:uFillTx/>
                <a:latin typeface="Tahoma"/>
                <a:ea typeface="+mn-ea"/>
                <a:cs typeface="+mn-cs"/>
              </a:rPr>
              <a:t>Illustrative</a:t>
            </a:r>
          </a:p>
        </p:txBody>
      </p:sp>
      <p:cxnSp>
        <p:nvCxnSpPr>
          <p:cNvPr id="6" name="Straight Arrow Connector 5">
            <a:extLst>
              <a:ext uri="{FF2B5EF4-FFF2-40B4-BE49-F238E27FC236}">
                <a16:creationId xmlns:a16="http://schemas.microsoft.com/office/drawing/2014/main" id="{B38F2C17-578E-4AE6-ABD3-C555871EC5DA}"/>
              </a:ext>
            </a:extLst>
          </p:cNvPr>
          <p:cNvCxnSpPr>
            <a:stCxn id="4" idx="2"/>
            <a:endCxn id="29" idx="0"/>
          </p:cNvCxnSpPr>
          <p:nvPr/>
        </p:nvCxnSpPr>
        <p:spPr bwMode="auto">
          <a:xfrm>
            <a:off x="1427024" y="2281903"/>
            <a:ext cx="1871713" cy="64148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4C4F9A91-63F8-4DBF-B890-4F0DACC19B3F}"/>
              </a:ext>
            </a:extLst>
          </p:cNvPr>
          <p:cNvCxnSpPr>
            <a:cxnSpLocks/>
            <a:stCxn id="31" idx="2"/>
            <a:endCxn id="29" idx="0"/>
          </p:cNvCxnSpPr>
          <p:nvPr/>
        </p:nvCxnSpPr>
        <p:spPr bwMode="auto">
          <a:xfrm>
            <a:off x="3281760" y="2281903"/>
            <a:ext cx="16977" cy="64148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E7B2B240-C355-4B86-9F42-C106032AFD44}"/>
              </a:ext>
            </a:extLst>
          </p:cNvPr>
          <p:cNvCxnSpPr>
            <a:cxnSpLocks/>
            <a:stCxn id="33" idx="2"/>
            <a:endCxn id="29" idx="0"/>
          </p:cNvCxnSpPr>
          <p:nvPr/>
        </p:nvCxnSpPr>
        <p:spPr bwMode="auto">
          <a:xfrm flipH="1">
            <a:off x="3298737" y="2277408"/>
            <a:ext cx="1809143" cy="645978"/>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
        <p:nvSpPr>
          <p:cNvPr id="43" name="Rectangle 42">
            <a:extLst>
              <a:ext uri="{FF2B5EF4-FFF2-40B4-BE49-F238E27FC236}">
                <a16:creationId xmlns:a16="http://schemas.microsoft.com/office/drawing/2014/main" id="{C4B1EFA6-18B5-4600-9D3C-E29230F31D0C}"/>
              </a:ext>
            </a:extLst>
          </p:cNvPr>
          <p:cNvSpPr/>
          <p:nvPr/>
        </p:nvSpPr>
        <p:spPr bwMode="auto">
          <a:xfrm>
            <a:off x="7077075" y="2288505"/>
            <a:ext cx="5114925" cy="227150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6" name="TextBox 45">
            <a:extLst>
              <a:ext uri="{FF2B5EF4-FFF2-40B4-BE49-F238E27FC236}">
                <a16:creationId xmlns:a16="http://schemas.microsoft.com/office/drawing/2014/main" id="{F1CA3898-FE22-454A-AD13-36A9DFD11608}"/>
              </a:ext>
            </a:extLst>
          </p:cNvPr>
          <p:cNvSpPr txBox="1"/>
          <p:nvPr/>
        </p:nvSpPr>
        <p:spPr>
          <a:xfrm>
            <a:off x="7226265" y="2820080"/>
            <a:ext cx="4816544" cy="14003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ahoma"/>
                <a:ea typeface="+mn-ea"/>
                <a:cs typeface="+mn-cs"/>
              </a:rPr>
              <a:t>The also demonstrate How to leverage the </a:t>
            </a:r>
            <a:r>
              <a:rPr kumimoji="0" lang="en-US" sz="1800" b="1" i="0" u="none" strike="noStrike" kern="1200" cap="none" spc="0" normalizeH="0" baseline="0" noProof="0">
                <a:ln>
                  <a:noFill/>
                </a:ln>
                <a:solidFill>
                  <a:srgbClr val="00463E"/>
                </a:solidFill>
                <a:effectLst/>
                <a:uLnTx/>
                <a:uFillTx/>
                <a:latin typeface="Tahoma"/>
                <a:ea typeface="+mn-ea"/>
                <a:cs typeface="+mn-cs"/>
              </a:rPr>
              <a:t>core channels</a:t>
            </a:r>
            <a:r>
              <a:rPr kumimoji="0" lang="en-US" sz="1800" b="0" i="0" u="none" strike="noStrike" kern="1200" cap="none" spc="0" normalizeH="0" baseline="0" noProof="0">
                <a:ln>
                  <a:noFill/>
                </a:ln>
                <a:solidFill>
                  <a:srgbClr val="000000"/>
                </a:solidFill>
                <a:effectLst/>
                <a:uLnTx/>
                <a:uFillTx/>
                <a:latin typeface="Tahoma"/>
                <a:ea typeface="+mn-ea"/>
                <a:cs typeface="+mn-cs"/>
              </a:rPr>
              <a:t>, how to increase the number of touchpoints for </a:t>
            </a:r>
            <a:r>
              <a:rPr kumimoji="0" lang="en-US" sz="1800" b="1" i="0" u="none" strike="noStrike" kern="1200" cap="none" spc="0" normalizeH="0" baseline="0" noProof="0">
                <a:ln>
                  <a:noFill/>
                </a:ln>
                <a:solidFill>
                  <a:srgbClr val="00463E"/>
                </a:solidFill>
                <a:effectLst/>
                <a:uLnTx/>
                <a:uFillTx/>
                <a:latin typeface="Tahoma"/>
                <a:ea typeface="+mn-ea"/>
                <a:cs typeface="+mn-cs"/>
              </a:rPr>
              <a:t>improved SOV</a:t>
            </a:r>
            <a:r>
              <a:rPr kumimoji="0" lang="en-US" sz="1800" b="0" i="0" u="none" strike="noStrike" kern="1200" cap="none" spc="0" normalizeH="0" baseline="0" noProof="0">
                <a:ln>
                  <a:noFill/>
                </a:ln>
                <a:solidFill>
                  <a:srgbClr val="000000"/>
                </a:solidFill>
                <a:effectLst/>
                <a:uLnTx/>
                <a:uFillTx/>
                <a:latin typeface="Tahoma"/>
                <a:ea typeface="+mn-ea"/>
                <a:cs typeface="+mn-cs"/>
              </a:rPr>
              <a:t>, and how to connect the </a:t>
            </a:r>
            <a:r>
              <a:rPr kumimoji="0" lang="en-US" sz="1800" b="1" i="0" u="none" strike="noStrike" kern="1200" cap="none" spc="0" normalizeH="0" baseline="0" noProof="0">
                <a:ln>
                  <a:noFill/>
                </a:ln>
                <a:solidFill>
                  <a:srgbClr val="00463E"/>
                </a:solidFill>
                <a:effectLst/>
                <a:uLnTx/>
                <a:uFillTx/>
                <a:latin typeface="Tahoma"/>
                <a:ea typeface="+mn-ea"/>
                <a:cs typeface="+mn-cs"/>
              </a:rPr>
              <a:t>physical and digital</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800" b="1" i="0" u="none" strike="noStrike" kern="1200" cap="none" spc="0" normalizeH="0" baseline="0" noProof="0">
              <a:ln>
                <a:noFill/>
              </a:ln>
              <a:solidFill>
                <a:srgbClr val="00463E"/>
              </a:solidFill>
              <a:effectLst/>
              <a:uLnTx/>
              <a:uFillTx/>
              <a:latin typeface="Tahoma"/>
              <a:ea typeface="+mn-ea"/>
              <a:cs typeface="+mn-cs"/>
            </a:endParaRPr>
          </a:p>
        </p:txBody>
      </p:sp>
      <p:sp>
        <p:nvSpPr>
          <p:cNvPr id="3" name="TextBox 2">
            <a:extLst>
              <a:ext uri="{FF2B5EF4-FFF2-40B4-BE49-F238E27FC236}">
                <a16:creationId xmlns:a16="http://schemas.microsoft.com/office/drawing/2014/main" id="{26F31498-346F-4F33-8009-9871051BEC20}"/>
              </a:ext>
            </a:extLst>
          </p:cNvPr>
          <p:cNvSpPr txBox="1"/>
          <p:nvPr/>
        </p:nvSpPr>
        <p:spPr>
          <a:xfrm>
            <a:off x="873199" y="6163519"/>
            <a:ext cx="880892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srgbClr val="000000"/>
                </a:solidFill>
                <a:effectLst/>
                <a:uLnTx/>
                <a:uFillTx/>
                <a:latin typeface="Tahoma"/>
                <a:ea typeface="+mn-ea"/>
                <a:cs typeface="+mn-cs"/>
              </a:rPr>
              <a:t>Having less resources than many competitors, we need to be much more </a:t>
            </a:r>
            <a:r>
              <a:rPr kumimoji="0" lang="en-GB" sz="1600" b="1" i="0" u="none" strike="noStrike" kern="1200" cap="none" spc="0" normalizeH="0" baseline="0" noProof="0">
                <a:ln>
                  <a:noFill/>
                </a:ln>
                <a:solidFill>
                  <a:srgbClr val="00463E"/>
                </a:solidFill>
                <a:effectLst/>
                <a:uLnTx/>
                <a:uFillTx/>
                <a:latin typeface="Tahoma"/>
                <a:ea typeface="+mn-ea"/>
                <a:cs typeface="+mn-cs"/>
              </a:rPr>
              <a:t>accurate with our engagements </a:t>
            </a:r>
            <a:r>
              <a:rPr kumimoji="0" lang="en-GB" sz="1600" b="0" i="0" u="none" strike="noStrike" kern="1200" cap="none" spc="0" normalizeH="0" baseline="0" noProof="0">
                <a:ln>
                  <a:noFill/>
                </a:ln>
                <a:solidFill>
                  <a:srgbClr val="000000"/>
                </a:solidFill>
                <a:effectLst/>
                <a:uLnTx/>
                <a:uFillTx/>
                <a:latin typeface="Tahoma"/>
                <a:ea typeface="+mn-ea"/>
                <a:cs typeface="+mn-cs"/>
              </a:rPr>
              <a:t>in order to achieve these goals, the HCP Journey helps us to do this.</a:t>
            </a:r>
          </a:p>
        </p:txBody>
      </p:sp>
      <p:pic>
        <p:nvPicPr>
          <p:cNvPr id="16" name="Graphic 15" descr="Lights On with solid fill">
            <a:extLst>
              <a:ext uri="{FF2B5EF4-FFF2-40B4-BE49-F238E27FC236}">
                <a16:creationId xmlns:a16="http://schemas.microsoft.com/office/drawing/2014/main" id="{EDA65F32-CAAB-4958-8CE9-7199BD38CC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827" y="6145364"/>
            <a:ext cx="567771" cy="567771"/>
          </a:xfrm>
          <a:prstGeom prst="rect">
            <a:avLst/>
          </a:prstGeom>
        </p:spPr>
      </p:pic>
    </p:spTree>
    <p:extLst>
      <p:ext uri="{BB962C8B-B14F-4D97-AF65-F5344CB8AC3E}">
        <p14:creationId xmlns:p14="http://schemas.microsoft.com/office/powerpoint/2010/main" val="6941604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8270B1C-4455-4603-ACE8-D222D310C91D}"/>
              </a:ext>
            </a:extLst>
          </p:cNvPr>
          <p:cNvSpPr/>
          <p:nvPr/>
        </p:nvSpPr>
        <p:spPr bwMode="auto">
          <a:xfrm>
            <a:off x="0" y="3905781"/>
            <a:ext cx="12192000" cy="187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13" name="Rectangle 12">
            <a:extLst>
              <a:ext uri="{FF2B5EF4-FFF2-40B4-BE49-F238E27FC236}">
                <a16:creationId xmlns:a16="http://schemas.microsoft.com/office/drawing/2014/main" id="{FA99CAC5-9670-49DF-8C26-F63DFEF6C5AE}"/>
              </a:ext>
            </a:extLst>
          </p:cNvPr>
          <p:cNvSpPr/>
          <p:nvPr/>
        </p:nvSpPr>
        <p:spPr bwMode="auto">
          <a:xfrm>
            <a:off x="768" y="1777852"/>
            <a:ext cx="12192000" cy="187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4" name="Title 1">
            <a:extLst>
              <a:ext uri="{FF2B5EF4-FFF2-40B4-BE49-F238E27FC236}">
                <a16:creationId xmlns:a16="http://schemas.microsoft.com/office/drawing/2014/main" id="{1AC14C62-A8B4-4282-8814-7D20EE6291BA}"/>
              </a:ext>
            </a:extLst>
          </p:cNvPr>
          <p:cNvSpPr>
            <a:spLocks noGrp="1"/>
          </p:cNvSpPr>
          <p:nvPr>
            <p:ph type="title"/>
          </p:nvPr>
        </p:nvSpPr>
        <p:spPr>
          <a:xfrm>
            <a:off x="741584" y="260649"/>
            <a:ext cx="10623061" cy="562311"/>
          </a:xfrm>
        </p:spPr>
        <p:txBody>
          <a:bodyPr/>
          <a:lstStyle/>
          <a:p>
            <a:r>
              <a:rPr lang="en-US">
                <a:ea typeface="ＭＳ Ｐゴシック"/>
              </a:rPr>
              <a:t>Why are HCP Journeys needed </a:t>
            </a:r>
            <a:r>
              <a:rPr lang="en-US" u="sng">
                <a:ea typeface="ＭＳ Ｐゴシック"/>
              </a:rPr>
              <a:t>now</a:t>
            </a:r>
            <a:r>
              <a:rPr lang="en-US">
                <a:ea typeface="ＭＳ Ｐゴシック"/>
              </a:rPr>
              <a:t>?</a:t>
            </a:r>
            <a:endParaRPr lang="en-GB">
              <a:ea typeface="ＭＳ Ｐゴシック"/>
            </a:endParaRPr>
          </a:p>
        </p:txBody>
      </p:sp>
      <p:sp>
        <p:nvSpPr>
          <p:cNvPr id="5" name="TextBox 4">
            <a:extLst>
              <a:ext uri="{FF2B5EF4-FFF2-40B4-BE49-F238E27FC236}">
                <a16:creationId xmlns:a16="http://schemas.microsoft.com/office/drawing/2014/main" id="{9C3B3735-9C61-4F05-BC60-F305731AA8BE}"/>
              </a:ext>
            </a:extLst>
          </p:cNvPr>
          <p:cNvSpPr txBox="1"/>
          <p:nvPr/>
        </p:nvSpPr>
        <p:spPr>
          <a:xfrm>
            <a:off x="818651" y="822960"/>
            <a:ext cx="1049660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808080"/>
                </a:solidFill>
                <a:effectLst/>
                <a:uLnTx/>
                <a:uFillTx/>
                <a:latin typeface="Tahoma"/>
                <a:ea typeface="+mn-ea"/>
                <a:cs typeface="+mn-cs"/>
              </a:rPr>
              <a:t>The implications of </a:t>
            </a:r>
            <a:r>
              <a:rPr kumimoji="0" lang="en-US" sz="1800" b="1" i="0" u="sng" strike="noStrike" kern="1200" cap="none" spc="0" normalizeH="0" baseline="0" noProof="0">
                <a:ln>
                  <a:noFill/>
                </a:ln>
                <a:solidFill>
                  <a:srgbClr val="808080"/>
                </a:solidFill>
                <a:effectLst/>
                <a:uLnTx/>
                <a:uFillTx/>
                <a:latin typeface="Tahoma"/>
                <a:ea typeface="+mn-ea"/>
                <a:cs typeface="+mn-cs"/>
              </a:rPr>
              <a:t>not</a:t>
            </a:r>
            <a:r>
              <a:rPr kumimoji="0" lang="en-US" sz="1800" b="1" i="0" u="none" strike="noStrike" kern="1200" cap="none" spc="0" normalizeH="0" baseline="0" noProof="0">
                <a:ln>
                  <a:noFill/>
                </a:ln>
                <a:solidFill>
                  <a:srgbClr val="808080"/>
                </a:solidFill>
                <a:effectLst/>
                <a:uLnTx/>
                <a:uFillTx/>
                <a:latin typeface="Tahoma"/>
                <a:ea typeface="+mn-ea"/>
                <a:cs typeface="+mn-cs"/>
              </a:rPr>
              <a:t> creating HCP Journeys now are substantial</a:t>
            </a:r>
            <a:endParaRPr kumimoji="0" lang="en-GB" sz="1800" b="1" i="0" u="none" strike="noStrike" kern="1200" cap="none" spc="0" normalizeH="0" baseline="0" noProof="0">
              <a:ln>
                <a:noFill/>
              </a:ln>
              <a:solidFill>
                <a:srgbClr val="808080"/>
              </a:solidFill>
              <a:effectLst/>
              <a:uLnTx/>
              <a:uFillTx/>
              <a:latin typeface="Tahoma"/>
              <a:ea typeface="+mn-ea"/>
              <a:cs typeface="+mn-cs"/>
            </a:endParaRPr>
          </a:p>
        </p:txBody>
      </p:sp>
      <p:sp>
        <p:nvSpPr>
          <p:cNvPr id="6" name="Rectangle: Rounded Corners 5">
            <a:extLst>
              <a:ext uri="{FF2B5EF4-FFF2-40B4-BE49-F238E27FC236}">
                <a16:creationId xmlns:a16="http://schemas.microsoft.com/office/drawing/2014/main" id="{939037B9-8198-499B-A549-668809E3E948}"/>
              </a:ext>
            </a:extLst>
          </p:cNvPr>
          <p:cNvSpPr/>
          <p:nvPr/>
        </p:nvSpPr>
        <p:spPr bwMode="auto">
          <a:xfrm>
            <a:off x="729505" y="2010202"/>
            <a:ext cx="10635140" cy="1418798"/>
          </a:xfrm>
          <a:prstGeom prst="round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800" b="1" i="0" u="none" strike="noStrike" kern="1200" cap="none" spc="0" normalizeH="0" baseline="0" noProof="0">
                <a:ln>
                  <a:noFill/>
                </a:ln>
                <a:solidFill>
                  <a:srgbClr val="222222"/>
                </a:solidFill>
                <a:effectLst/>
                <a:uLnTx/>
                <a:uFillTx/>
                <a:latin typeface="Tahoma"/>
                <a:ea typeface="+mn-ea"/>
                <a:cs typeface="+mn-cs"/>
              </a:rPr>
              <a:t>Decreases potential for a successful JYSELECA Launch</a:t>
            </a:r>
          </a:p>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Galapagos only has one chance to launch JYSELECA, and the use of HCP Journeys enables personalized HCP engagement, which stands as the best opportunity to differentiate against Galapagos’ heavily resourced competitors.</a:t>
            </a:r>
          </a:p>
        </p:txBody>
      </p:sp>
      <p:sp>
        <p:nvSpPr>
          <p:cNvPr id="7" name="Rectangle: Rounded Corners 6">
            <a:extLst>
              <a:ext uri="{FF2B5EF4-FFF2-40B4-BE49-F238E27FC236}">
                <a16:creationId xmlns:a16="http://schemas.microsoft.com/office/drawing/2014/main" id="{B72DB791-F60B-436B-839E-96BD2A39F2C0}"/>
              </a:ext>
            </a:extLst>
          </p:cNvPr>
          <p:cNvSpPr/>
          <p:nvPr/>
        </p:nvSpPr>
        <p:spPr bwMode="auto">
          <a:xfrm>
            <a:off x="729505" y="4133642"/>
            <a:ext cx="10635139" cy="1418798"/>
          </a:xfrm>
          <a:prstGeom prst="round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800" b="1" i="0" u="none" strike="noStrike" kern="1200" cap="none" spc="0" normalizeH="0" baseline="0" noProof="0">
                <a:ln>
                  <a:noFill/>
                </a:ln>
                <a:solidFill>
                  <a:srgbClr val="222222"/>
                </a:solidFill>
                <a:effectLst/>
                <a:uLnTx/>
                <a:uFillTx/>
                <a:latin typeface="Tahoma"/>
                <a:ea typeface="+mn-ea"/>
                <a:cs typeface="+mn-cs"/>
              </a:rPr>
              <a:t>Prohibits intelligent marketing advancements</a:t>
            </a:r>
          </a:p>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Clear and consistent HCP Journeys are the foundation of more advanced marketing techniques:</a:t>
            </a:r>
          </a:p>
          <a:p>
            <a:pPr marL="457200" marR="0" lvl="0" indent="0" algn="l" defTabSz="914400" rtl="0" eaLnBrk="1" fontAlgn="auto" latinLnBrk="0" hangingPunct="1">
              <a:lnSpc>
                <a:spcPct val="100000"/>
              </a:lnSpc>
              <a:spcBef>
                <a:spcPts val="600"/>
              </a:spcBef>
              <a:spcAft>
                <a:spcPts val="0"/>
              </a:spcAft>
              <a:buClrTx/>
              <a:buSzTx/>
              <a:buFontTx/>
              <a:buNone/>
              <a:tabLst/>
              <a:defRPr/>
            </a:pPr>
            <a:r>
              <a:rPr kumimoji="0" lang="en-GB" sz="1400" b="0" i="0" u="none" strike="noStrike" kern="1200" cap="none" spc="0" normalizeH="0" baseline="0" noProof="0">
                <a:ln>
                  <a:noFill/>
                </a:ln>
                <a:solidFill>
                  <a:srgbClr val="222222"/>
                </a:solidFill>
                <a:effectLst/>
                <a:uLnTx/>
                <a:uFillTx/>
                <a:latin typeface="Tahoma"/>
                <a:ea typeface="+mn-ea"/>
                <a:cs typeface="+mn-cs"/>
              </a:rPr>
              <a:t>One message for all </a:t>
            </a:r>
            <a:r>
              <a:rPr kumimoji="0" lang="en-GB" sz="1400" b="0" i="0" u="none" strike="noStrike" kern="1200" cap="none" spc="0" normalizeH="0" baseline="0" noProof="0">
                <a:ln>
                  <a:noFill/>
                </a:ln>
                <a:solidFill>
                  <a:srgbClr val="222222"/>
                </a:solidFill>
                <a:effectLst/>
                <a:uLnTx/>
                <a:uFillTx/>
                <a:latin typeface="Tahoma"/>
                <a:ea typeface="+mn-ea"/>
                <a:cs typeface="+mn-cs"/>
                <a:sym typeface="Wingdings" panose="05000000000000000000" pitchFamily="2" charset="2"/>
              </a:rPr>
              <a:t> Segmentation  Dynamic Channel Personalisation  Next Best Action  Automation</a:t>
            </a:r>
            <a:endParaRPr kumimoji="0" lang="en-GB" sz="1400" b="0" i="0" u="none" strike="noStrike" kern="1200" cap="none" spc="0" normalizeH="0" baseline="0" noProof="0">
              <a:ln>
                <a:noFill/>
              </a:ln>
              <a:solidFill>
                <a:srgbClr val="222222"/>
              </a:solidFill>
              <a:effectLst/>
              <a:uLnTx/>
              <a:uFillTx/>
              <a:latin typeface="Tahoma"/>
              <a:ea typeface="+mn-ea"/>
              <a:cs typeface="+mn-cs"/>
            </a:endParaRPr>
          </a:p>
        </p:txBody>
      </p:sp>
      <p:sp>
        <p:nvSpPr>
          <p:cNvPr id="8" name="Oval 7">
            <a:extLst>
              <a:ext uri="{FF2B5EF4-FFF2-40B4-BE49-F238E27FC236}">
                <a16:creationId xmlns:a16="http://schemas.microsoft.com/office/drawing/2014/main" id="{CF5D0695-BF83-4176-955C-368D3E852280}"/>
              </a:ext>
            </a:extLst>
          </p:cNvPr>
          <p:cNvSpPr/>
          <p:nvPr/>
        </p:nvSpPr>
        <p:spPr bwMode="auto">
          <a:xfrm>
            <a:off x="452805" y="1890376"/>
            <a:ext cx="640080" cy="640080"/>
          </a:xfrm>
          <a:prstGeom prst="ellipse">
            <a:avLst/>
          </a:prstGeom>
          <a:solidFill>
            <a:schemeClr val="accent6"/>
          </a:solidFill>
          <a:ln w="9525" cap="flat" cmpd="sng" algn="ctr">
            <a:solidFill>
              <a:schemeClr val="accent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000" b="1" i="0" u="none" strike="noStrike" kern="1200" cap="none" spc="0" normalizeH="0" baseline="0" noProof="0">
              <a:ln>
                <a:noFill/>
              </a:ln>
              <a:solidFill>
                <a:prstClr val="white"/>
              </a:solidFill>
              <a:effectLst/>
              <a:uLnTx/>
              <a:uFillTx/>
              <a:latin typeface="Tahoma" pitchFamily="-107" charset="0"/>
              <a:ea typeface="+mn-ea"/>
              <a:cs typeface="+mn-cs"/>
            </a:endParaRPr>
          </a:p>
        </p:txBody>
      </p:sp>
      <p:sp>
        <p:nvSpPr>
          <p:cNvPr id="9" name="Oval 8">
            <a:extLst>
              <a:ext uri="{FF2B5EF4-FFF2-40B4-BE49-F238E27FC236}">
                <a16:creationId xmlns:a16="http://schemas.microsoft.com/office/drawing/2014/main" id="{9EA101CF-2AD6-4DEB-9F3D-54BFCBBB7077}"/>
              </a:ext>
            </a:extLst>
          </p:cNvPr>
          <p:cNvSpPr/>
          <p:nvPr/>
        </p:nvSpPr>
        <p:spPr bwMode="auto">
          <a:xfrm>
            <a:off x="452806" y="4023360"/>
            <a:ext cx="640080" cy="64008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000" b="1" i="0" u="none" strike="noStrike" kern="1200" cap="none" spc="0" normalizeH="0" baseline="0" noProof="0">
              <a:ln>
                <a:noFill/>
              </a:ln>
              <a:solidFill>
                <a:prstClr val="white"/>
              </a:solidFill>
              <a:effectLst/>
              <a:uLnTx/>
              <a:uFillTx/>
              <a:latin typeface="Tahoma" pitchFamily="-107" charset="0"/>
              <a:ea typeface="+mn-ea"/>
              <a:cs typeface="+mn-cs"/>
            </a:endParaRPr>
          </a:p>
        </p:txBody>
      </p:sp>
      <p:pic>
        <p:nvPicPr>
          <p:cNvPr id="11" name="Graphic 10" descr="Clipboard All Crosses with solid fill">
            <a:extLst>
              <a:ext uri="{FF2B5EF4-FFF2-40B4-BE49-F238E27FC236}">
                <a16:creationId xmlns:a16="http://schemas.microsoft.com/office/drawing/2014/main" id="{F0EBBD83-5B87-4E90-9EBF-A75BAB6D83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245" y="1970424"/>
            <a:ext cx="457200" cy="457200"/>
          </a:xfrm>
          <a:prstGeom prst="rect">
            <a:avLst/>
          </a:prstGeom>
        </p:spPr>
      </p:pic>
      <p:sp>
        <p:nvSpPr>
          <p:cNvPr id="12" name="Multiplication Sign 11">
            <a:extLst>
              <a:ext uri="{FF2B5EF4-FFF2-40B4-BE49-F238E27FC236}">
                <a16:creationId xmlns:a16="http://schemas.microsoft.com/office/drawing/2014/main" id="{ADA75B16-DC96-4A68-9AEB-2CB2E9773D52}"/>
              </a:ext>
            </a:extLst>
          </p:cNvPr>
          <p:cNvSpPr/>
          <p:nvPr/>
        </p:nvSpPr>
        <p:spPr bwMode="auto">
          <a:xfrm>
            <a:off x="584886" y="4122420"/>
            <a:ext cx="363381" cy="441960"/>
          </a:xfrm>
          <a:prstGeom prst="mathMultiply">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Tree>
    <p:extLst>
      <p:ext uri="{BB962C8B-B14F-4D97-AF65-F5344CB8AC3E}">
        <p14:creationId xmlns:p14="http://schemas.microsoft.com/office/powerpoint/2010/main" val="15743312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7A07CA-E772-6642-8260-ACBE0F42B6B7}"/>
              </a:ext>
            </a:extLst>
          </p:cNvPr>
          <p:cNvSpPr>
            <a:spLocks noGrp="1"/>
          </p:cNvSpPr>
          <p:nvPr>
            <p:ph type="body" sz="half" idx="4294967295"/>
          </p:nvPr>
        </p:nvSpPr>
        <p:spPr>
          <a:xfrm>
            <a:off x="1932350" y="2453594"/>
            <a:ext cx="8327299" cy="2022475"/>
          </a:xfrm>
        </p:spPr>
        <p:txBody>
          <a:bodyPr/>
          <a:lstStyle/>
          <a:p>
            <a:pPr marL="0" indent="0" algn="ctr">
              <a:buNone/>
            </a:pPr>
            <a:r>
              <a:rPr lang="en-GB" sz="3200" b="1">
                <a:solidFill>
                  <a:schemeClr val="accent1"/>
                </a:solidFill>
              </a:rPr>
              <a:t>Building country-specific Omnichannel HCP Journeys to support Jyseleca</a:t>
            </a:r>
            <a:endParaRPr lang="en-FR" sz="3200" b="1">
              <a:solidFill>
                <a:schemeClr val="accent1"/>
              </a:solidFill>
            </a:endParaRPr>
          </a:p>
        </p:txBody>
      </p:sp>
    </p:spTree>
    <p:extLst>
      <p:ext uri="{BB962C8B-B14F-4D97-AF65-F5344CB8AC3E}">
        <p14:creationId xmlns:p14="http://schemas.microsoft.com/office/powerpoint/2010/main" val="875128174"/>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DAD1C34-7C80-455B-95E3-E0A303A4629C}"/>
              </a:ext>
            </a:extLst>
          </p:cNvPr>
          <p:cNvSpPr/>
          <p:nvPr/>
        </p:nvSpPr>
        <p:spPr bwMode="auto">
          <a:xfrm>
            <a:off x="0" y="1565487"/>
            <a:ext cx="12191999" cy="361553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p:txBody>
          <a:bodyPr/>
          <a:lstStyle/>
          <a:p>
            <a:r>
              <a:rPr lang="en-GB" sz="3200"/>
              <a:t>HCP Journeys Project</a:t>
            </a:r>
          </a:p>
        </p:txBody>
      </p:sp>
      <p:sp>
        <p:nvSpPr>
          <p:cNvPr id="5" name="TextBox 4">
            <a:extLst>
              <a:ext uri="{FF2B5EF4-FFF2-40B4-BE49-F238E27FC236}">
                <a16:creationId xmlns:a16="http://schemas.microsoft.com/office/drawing/2014/main" id="{3F702B9E-E230-47FB-A6FE-35BE071FA1AB}"/>
              </a:ext>
            </a:extLst>
          </p:cNvPr>
          <p:cNvSpPr txBox="1"/>
          <p:nvPr/>
        </p:nvSpPr>
        <p:spPr>
          <a:xfrm>
            <a:off x="693911" y="1983168"/>
            <a:ext cx="8870267" cy="2554545"/>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err="1">
                <a:ln>
                  <a:noFill/>
                </a:ln>
                <a:solidFill>
                  <a:srgbClr val="202124"/>
                </a:solidFill>
                <a:effectLst/>
                <a:uLnTx/>
                <a:uFillTx/>
                <a:latin typeface="arial"/>
                <a:ea typeface="+mn-ea"/>
                <a:cs typeface="arial"/>
              </a:rPr>
              <a:t>Jyseleca</a:t>
            </a:r>
            <a:r>
              <a:rPr kumimoji="0" lang="en-GB" sz="2000" b="0" i="0" u="none" strike="noStrike" kern="1200" cap="none" spc="0" normalizeH="0" baseline="0" noProof="0">
                <a:ln>
                  <a:noFill/>
                </a:ln>
                <a:solidFill>
                  <a:srgbClr val="202124"/>
                </a:solidFill>
                <a:effectLst/>
                <a:uLnTx/>
                <a:uFillTx/>
                <a:latin typeface="arial"/>
                <a:ea typeface="+mn-ea"/>
                <a:cs typeface="arial"/>
              </a:rPr>
              <a:t> currently has a foundation of </a:t>
            </a:r>
            <a:r>
              <a:rPr kumimoji="0" lang="en-GB" sz="2000" b="1" i="0" u="none" strike="noStrike" kern="1200" cap="none" spc="0" normalizeH="0" baseline="0" noProof="0">
                <a:ln>
                  <a:noFill/>
                </a:ln>
                <a:solidFill>
                  <a:srgbClr val="00463E"/>
                </a:solidFill>
                <a:effectLst/>
                <a:uLnTx/>
                <a:uFillTx/>
                <a:latin typeface="arial"/>
                <a:ea typeface="+mn-ea"/>
                <a:cs typeface="arial"/>
              </a:rPr>
              <a:t>strategic planning </a:t>
            </a:r>
            <a:r>
              <a:rPr kumimoji="0" lang="en-GB" sz="2000" b="0" i="0" u="none" strike="noStrike" kern="1200" cap="none" spc="0" normalizeH="0" baseline="0" noProof="0">
                <a:ln>
                  <a:noFill/>
                </a:ln>
                <a:solidFill>
                  <a:srgbClr val="202124"/>
                </a:solidFill>
                <a:effectLst/>
                <a:uLnTx/>
                <a:uFillTx/>
                <a:latin typeface="arial"/>
                <a:ea typeface="+mn-ea"/>
                <a:cs typeface="arial"/>
              </a:rPr>
              <a:t>related to customer engagement activities for launch, including detailed </a:t>
            </a:r>
            <a:r>
              <a:rPr kumimoji="0" lang="en-GB" sz="2000" b="1" i="0" u="none" strike="noStrike" kern="1200" cap="none" spc="0" normalizeH="0" baseline="0" noProof="0">
                <a:ln>
                  <a:noFill/>
                </a:ln>
                <a:solidFill>
                  <a:srgbClr val="00463E"/>
                </a:solidFill>
                <a:effectLst/>
                <a:uLnTx/>
                <a:uFillTx/>
                <a:latin typeface="arial"/>
                <a:ea typeface="+mn-ea"/>
                <a:cs typeface="arial"/>
              </a:rPr>
              <a:t>segmentation</a:t>
            </a:r>
            <a:r>
              <a:rPr kumimoji="0" lang="en-GB" sz="2000" b="0" i="0" u="none" strike="noStrike" kern="1200" cap="none" spc="0" normalizeH="0" baseline="0" noProof="0">
                <a:ln>
                  <a:noFill/>
                </a:ln>
                <a:solidFill>
                  <a:srgbClr val="202124"/>
                </a:solidFill>
                <a:effectLst/>
                <a:uLnTx/>
                <a:uFillTx/>
                <a:latin typeface="arial"/>
                <a:ea typeface="+mn-ea"/>
                <a:cs typeface="arial"/>
              </a:rPr>
              <a:t> and </a:t>
            </a:r>
            <a:r>
              <a:rPr kumimoji="0" lang="en-GB" sz="2000" b="1" i="0" u="none" strike="noStrike" kern="1200" cap="none" spc="0" normalizeH="0" baseline="0" noProof="0">
                <a:ln>
                  <a:noFill/>
                </a:ln>
                <a:solidFill>
                  <a:srgbClr val="00463E"/>
                </a:solidFill>
                <a:effectLst/>
                <a:uLnTx/>
                <a:uFillTx/>
                <a:latin typeface="arial"/>
                <a:ea typeface="+mn-ea"/>
                <a:cs typeface="arial"/>
              </a:rPr>
              <a:t>market research</a:t>
            </a:r>
            <a:r>
              <a:rPr kumimoji="0" lang="en-GB" sz="2000" b="0" i="0" u="none" strike="noStrike" kern="1200" cap="none" spc="0" normalizeH="0" baseline="0" noProof="0">
                <a:ln>
                  <a:noFill/>
                </a:ln>
                <a:solidFill>
                  <a:srgbClr val="202124"/>
                </a:solidFill>
                <a:effectLst/>
                <a:uLnTx/>
                <a:uFillTx/>
                <a:latin typeface="arial"/>
                <a:ea typeface="+mn-ea"/>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a:ln>
                <a:noFill/>
              </a:ln>
              <a:solidFill>
                <a:srgbClr val="202124"/>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202124"/>
                </a:solidFill>
                <a:effectLst/>
                <a:uLnTx/>
                <a:uFillTx/>
                <a:latin typeface="arial"/>
                <a:ea typeface="+mn-ea"/>
                <a:cs typeface="arial"/>
              </a:rPr>
              <a:t>A core team with the support of Veeva, are now focused on </a:t>
            </a:r>
            <a:r>
              <a:rPr kumimoji="0" lang="en-GB" sz="2000" b="0" i="1" u="none" strike="noStrike" kern="1200" cap="none" spc="0" normalizeH="0" baseline="0" noProof="0">
                <a:ln>
                  <a:noFill/>
                </a:ln>
                <a:solidFill>
                  <a:srgbClr val="202124"/>
                </a:solidFill>
                <a:effectLst/>
                <a:uLnTx/>
                <a:uFillTx/>
                <a:latin typeface="arial"/>
                <a:ea typeface="+mn-ea"/>
                <a:cs typeface="arial"/>
              </a:rPr>
              <a:t>making the plan a reality</a:t>
            </a:r>
            <a:r>
              <a:rPr kumimoji="0" lang="en-GB" sz="2000" b="0" i="0" u="none" strike="noStrike" kern="1200" cap="none" spc="0" normalizeH="0" baseline="0" noProof="0">
                <a:ln>
                  <a:noFill/>
                </a:ln>
                <a:solidFill>
                  <a:srgbClr val="202124"/>
                </a:solidFill>
                <a:effectLst/>
                <a:uLnTx/>
                <a:uFillTx/>
                <a:latin typeface="arial"/>
                <a:ea typeface="+mn-ea"/>
                <a:cs typeface="arial"/>
              </a:rPr>
              <a:t>, by converting these foundations into HCP Journeys that are </a:t>
            </a:r>
            <a:r>
              <a:rPr kumimoji="0" lang="en-GB" sz="2000" b="1" i="0" u="none" strike="noStrike" kern="1200" cap="none" spc="0" normalizeH="0" baseline="0" noProof="0">
                <a:ln>
                  <a:noFill/>
                </a:ln>
                <a:solidFill>
                  <a:srgbClr val="00463E"/>
                </a:solidFill>
                <a:effectLst/>
                <a:uLnTx/>
                <a:uFillTx/>
                <a:latin typeface="arial"/>
                <a:ea typeface="+mn-ea"/>
                <a:cs typeface="arial"/>
              </a:rPr>
              <a:t>practical</a:t>
            </a:r>
            <a:r>
              <a:rPr kumimoji="0" lang="en-GB" sz="2000" b="0" i="0" u="none" strike="noStrike" kern="1200" cap="none" spc="0" normalizeH="0" baseline="0" noProof="0">
                <a:ln>
                  <a:noFill/>
                </a:ln>
                <a:solidFill>
                  <a:srgbClr val="202124"/>
                </a:solidFill>
                <a:effectLst/>
                <a:uLnTx/>
                <a:uFillTx/>
                <a:latin typeface="arial"/>
                <a:ea typeface="+mn-ea"/>
                <a:cs typeface="arial"/>
              </a:rPr>
              <a:t> and </a:t>
            </a:r>
            <a:r>
              <a:rPr kumimoji="0" lang="en-GB" sz="2000" b="1" i="0" u="none" strike="noStrike" kern="1200" cap="none" spc="0" normalizeH="0" baseline="0" noProof="0">
                <a:ln>
                  <a:noFill/>
                </a:ln>
                <a:solidFill>
                  <a:srgbClr val="00463E"/>
                </a:solidFill>
                <a:effectLst/>
                <a:uLnTx/>
                <a:uFillTx/>
                <a:latin typeface="arial"/>
                <a:ea typeface="+mn-ea"/>
                <a:cs typeface="arial"/>
              </a:rPr>
              <a:t>actionable </a:t>
            </a:r>
            <a:r>
              <a:rPr kumimoji="0" lang="en-GB" sz="2000" b="0" i="0" u="none" strike="noStrike" kern="1200" cap="none" spc="0" normalizeH="0" baseline="0" noProof="0">
                <a:ln>
                  <a:noFill/>
                </a:ln>
                <a:solidFill>
                  <a:srgbClr val="202124"/>
                </a:solidFill>
                <a:effectLst/>
                <a:uLnTx/>
                <a:uFillTx/>
                <a:latin typeface="arial"/>
                <a:ea typeface="+mn-ea"/>
                <a:cs typeface="arial"/>
              </a:rPr>
              <a:t>at the local level </a:t>
            </a:r>
            <a:r>
              <a:rPr kumimoji="0" lang="en-GB" sz="2000" b="1" i="0" u="none" strike="noStrike" kern="1200" cap="none" spc="0" normalizeH="0" baseline="0" noProof="0">
                <a:ln>
                  <a:noFill/>
                </a:ln>
                <a:solidFill>
                  <a:srgbClr val="00463E"/>
                </a:solidFill>
                <a:effectLst/>
                <a:uLnTx/>
                <a:uFillTx/>
                <a:latin typeface="arial"/>
                <a:ea typeface="+mn-ea"/>
                <a:cs typeface="arial"/>
              </a:rPr>
              <a:t>to secure competitive share of voice and achieve success</a:t>
            </a:r>
            <a:r>
              <a:rPr kumimoji="0" lang="en-GB" sz="2000" b="0" i="0" u="none" strike="noStrike" kern="1200" cap="none" spc="0" normalizeH="0" baseline="0" noProof="0">
                <a:ln>
                  <a:noFill/>
                </a:ln>
                <a:solidFill>
                  <a:srgbClr val="202124"/>
                </a:solidFill>
                <a:effectLst/>
                <a:uLnTx/>
                <a:uFillTx/>
                <a:latin typeface="arial"/>
                <a:ea typeface="+mn-ea"/>
                <a:cs typeface="arial"/>
              </a:rPr>
              <a:t>.</a:t>
            </a:r>
            <a:endParaRPr kumimoji="0" lang="en-GB" sz="2000" b="0" i="0" u="none" strike="noStrike" kern="1200" cap="none" spc="0" normalizeH="0" baseline="0" noProof="0">
              <a:ln>
                <a:noFill/>
              </a:ln>
              <a:solidFill>
                <a:srgbClr val="000000"/>
              </a:solidFill>
              <a:effectLst/>
              <a:uLnTx/>
              <a:uFillTx/>
              <a:latin typeface="arial"/>
              <a:ea typeface="+mn-ea"/>
              <a:cs typeface="arial"/>
            </a:endParaRPr>
          </a:p>
        </p:txBody>
      </p:sp>
      <p:pic>
        <p:nvPicPr>
          <p:cNvPr id="9" name="Graphic 8" descr="Workflow with solid fill">
            <a:extLst>
              <a:ext uri="{FF2B5EF4-FFF2-40B4-BE49-F238E27FC236}">
                <a16:creationId xmlns:a16="http://schemas.microsoft.com/office/drawing/2014/main" id="{360C96CA-E312-495A-80EB-A8561477D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4179" y="2376122"/>
            <a:ext cx="1781907" cy="1781907"/>
          </a:xfrm>
          <a:prstGeom prst="rect">
            <a:avLst/>
          </a:prstGeom>
        </p:spPr>
      </p:pic>
    </p:spTree>
    <p:extLst>
      <p:ext uri="{BB962C8B-B14F-4D97-AF65-F5344CB8AC3E}">
        <p14:creationId xmlns:p14="http://schemas.microsoft.com/office/powerpoint/2010/main" val="28236472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E3E20-CDCD-412A-8180-097C0AF93754}"/>
              </a:ext>
            </a:extLst>
          </p:cNvPr>
          <p:cNvSpPr>
            <a:spLocks noGrp="1"/>
          </p:cNvSpPr>
          <p:nvPr>
            <p:ph type="title"/>
          </p:nvPr>
        </p:nvSpPr>
        <p:spPr>
          <a:xfrm>
            <a:off x="583051" y="2473714"/>
            <a:ext cx="4988307" cy="1374476"/>
          </a:xfrm>
        </p:spPr>
        <p:txBody>
          <a:bodyPr/>
          <a:lstStyle/>
          <a:p>
            <a:pPr algn="ctr"/>
            <a:r>
              <a:rPr lang="en-US" sz="3600" b="1" kern="0">
                <a:solidFill>
                  <a:prstClr val="white"/>
                </a:solidFill>
                <a:latin typeface="+mj-lt"/>
                <a:ea typeface="ＭＳ Ｐゴシック"/>
                <a:sym typeface="Helvetica Light"/>
              </a:rPr>
              <a:t>Omnichannel is </a:t>
            </a:r>
            <a:br>
              <a:rPr lang="en-US" sz="3600" b="1" kern="0">
                <a:solidFill>
                  <a:prstClr val="white"/>
                </a:solidFill>
                <a:latin typeface="+mj-lt"/>
                <a:ea typeface="ＭＳ Ｐゴシック"/>
                <a:sym typeface="Helvetica Light"/>
              </a:rPr>
            </a:br>
            <a:r>
              <a:rPr lang="en-US" sz="3600" b="1" u="sng" kern="0">
                <a:solidFill>
                  <a:prstClr val="white"/>
                </a:solidFill>
                <a:latin typeface="+mj-lt"/>
                <a:ea typeface="ＭＳ Ｐゴシック"/>
                <a:sym typeface="Helvetica Light"/>
              </a:rPr>
              <a:t>not </a:t>
            </a:r>
            <a:r>
              <a:rPr lang="en-US" sz="3600" b="1" i="1" kern="0">
                <a:solidFill>
                  <a:prstClr val="white"/>
                </a:solidFill>
                <a:latin typeface="+mj-lt"/>
                <a:ea typeface="ＭＳ Ｐゴシック"/>
                <a:sym typeface="Helvetica Light"/>
              </a:rPr>
              <a:t>digital only</a:t>
            </a:r>
            <a:endParaRPr lang="en-GB"/>
          </a:p>
        </p:txBody>
      </p:sp>
      <p:sp>
        <p:nvSpPr>
          <p:cNvPr id="7" name="TextBox 6">
            <a:extLst>
              <a:ext uri="{FF2B5EF4-FFF2-40B4-BE49-F238E27FC236}">
                <a16:creationId xmlns:a16="http://schemas.microsoft.com/office/drawing/2014/main" id="{A036B7CF-F896-44D6-805D-13F971294795}"/>
              </a:ext>
            </a:extLst>
          </p:cNvPr>
          <p:cNvSpPr txBox="1"/>
          <p:nvPr/>
        </p:nvSpPr>
        <p:spPr>
          <a:xfrm>
            <a:off x="6601594" y="2254639"/>
            <a:ext cx="5041952" cy="1836400"/>
          </a:xfrm>
          <a:prstGeom prst="rect">
            <a:avLst/>
          </a:prstGeom>
          <a:noFill/>
        </p:spPr>
        <p:txBody>
          <a:bodyPr wrap="square">
            <a:spAutoFit/>
          </a:bodyPr>
          <a:lstStyle/>
          <a:p>
            <a:pPr>
              <a:spcBef>
                <a:spcPts val="200"/>
              </a:spcBef>
              <a:spcAft>
                <a:spcPts val="1200"/>
              </a:spcAft>
            </a:pPr>
            <a:r>
              <a:rPr lang="en-US" sz="1800" kern="0">
                <a:solidFill>
                  <a:schemeClr val="tx2"/>
                </a:solidFill>
                <a:latin typeface="+mj-lt"/>
                <a:ea typeface="ＭＳ Ｐゴシック"/>
                <a:sym typeface="Helvetica Light"/>
              </a:rPr>
              <a:t>It is the combination of a </a:t>
            </a:r>
            <a:r>
              <a:rPr lang="en-US" sz="1800" b="1" kern="0">
                <a:solidFill>
                  <a:schemeClr val="tx2"/>
                </a:solidFill>
                <a:latin typeface="+mj-lt"/>
                <a:ea typeface="ＭＳ Ｐゴシック"/>
                <a:sym typeface="Helvetica Light"/>
              </a:rPr>
              <a:t>seamless</a:t>
            </a:r>
            <a:r>
              <a:rPr lang="en-US" sz="1800" kern="0">
                <a:solidFill>
                  <a:schemeClr val="tx2"/>
                </a:solidFill>
                <a:latin typeface="+mj-lt"/>
                <a:ea typeface="ＭＳ Ｐゴシック"/>
                <a:sym typeface="Helvetica Light"/>
              </a:rPr>
              <a:t> and connected experience for a customer….</a:t>
            </a:r>
          </a:p>
          <a:p>
            <a:pPr>
              <a:spcBef>
                <a:spcPts val="200"/>
              </a:spcBef>
              <a:spcAft>
                <a:spcPts val="1200"/>
              </a:spcAft>
            </a:pPr>
            <a:r>
              <a:rPr lang="en-US" kern="0">
                <a:solidFill>
                  <a:schemeClr val="tx2"/>
                </a:solidFill>
                <a:latin typeface="+mj-lt"/>
                <a:ea typeface="ＭＳ Ｐゴシック"/>
                <a:sym typeface="Helvetica Light"/>
              </a:rPr>
              <a:t>…w</a:t>
            </a:r>
            <a:r>
              <a:rPr lang="en-US" sz="1800" kern="0">
                <a:solidFill>
                  <a:schemeClr val="tx2"/>
                </a:solidFill>
                <a:latin typeface="+mj-lt"/>
                <a:ea typeface="ＭＳ Ｐゴシック"/>
                <a:sym typeface="Helvetica Light"/>
              </a:rPr>
              <a:t>ith tailored information, that is updated based on </a:t>
            </a:r>
            <a:r>
              <a:rPr lang="en-US" sz="1800" b="1" kern="0">
                <a:solidFill>
                  <a:schemeClr val="tx2"/>
                </a:solidFill>
                <a:latin typeface="+mj-lt"/>
                <a:ea typeface="ＭＳ Ｐゴシック"/>
                <a:sym typeface="Helvetica Light"/>
              </a:rPr>
              <a:t>previous interactions</a:t>
            </a:r>
            <a:r>
              <a:rPr lang="en-US" sz="1800" kern="0">
                <a:solidFill>
                  <a:schemeClr val="tx2"/>
                </a:solidFill>
                <a:latin typeface="+mj-lt"/>
                <a:ea typeface="ＭＳ Ｐゴシック"/>
                <a:sym typeface="Helvetica Light"/>
              </a:rPr>
              <a:t>…</a:t>
            </a:r>
            <a:endParaRPr lang="en-US" kern="0">
              <a:solidFill>
                <a:schemeClr val="tx2"/>
              </a:solidFill>
              <a:latin typeface="+mj-lt"/>
              <a:ea typeface="ＭＳ Ｐゴシック"/>
              <a:sym typeface="Helvetica Light"/>
            </a:endParaRPr>
          </a:p>
          <a:p>
            <a:pPr>
              <a:spcBef>
                <a:spcPts val="200"/>
              </a:spcBef>
              <a:spcAft>
                <a:spcPts val="1200"/>
              </a:spcAft>
            </a:pPr>
            <a:r>
              <a:rPr lang="en-US" kern="0">
                <a:solidFill>
                  <a:schemeClr val="tx2"/>
                </a:solidFill>
                <a:latin typeface="+mj-lt"/>
                <a:ea typeface="ＭＳ Ｐゴシック"/>
                <a:sym typeface="Helvetica Light"/>
              </a:rPr>
              <a:t>…</a:t>
            </a:r>
            <a:r>
              <a:rPr lang="en-US" sz="1800" b="1" kern="0">
                <a:solidFill>
                  <a:schemeClr val="tx2"/>
                </a:solidFill>
                <a:latin typeface="+mj-lt"/>
                <a:ea typeface="ＭＳ Ｐゴシック"/>
                <a:sym typeface="Helvetica Light"/>
              </a:rPr>
              <a:t>across all </a:t>
            </a:r>
            <a:r>
              <a:rPr lang="en-US" sz="1800" kern="0">
                <a:solidFill>
                  <a:schemeClr val="tx2"/>
                </a:solidFill>
                <a:latin typeface="+mj-lt"/>
                <a:ea typeface="ＭＳ Ｐゴシック"/>
                <a:sym typeface="Helvetica Light"/>
              </a:rPr>
              <a:t>possible Galapagos touchpoints.</a:t>
            </a:r>
          </a:p>
        </p:txBody>
      </p:sp>
      <p:sp>
        <p:nvSpPr>
          <p:cNvPr id="8" name="TextBox 7">
            <a:extLst>
              <a:ext uri="{FF2B5EF4-FFF2-40B4-BE49-F238E27FC236}">
                <a16:creationId xmlns:a16="http://schemas.microsoft.com/office/drawing/2014/main" id="{2FF0DADF-0E3F-4F50-A592-EE6457B29939}"/>
              </a:ext>
            </a:extLst>
          </p:cNvPr>
          <p:cNvSpPr txBox="1"/>
          <p:nvPr/>
        </p:nvSpPr>
        <p:spPr>
          <a:xfrm>
            <a:off x="791204" y="3736063"/>
            <a:ext cx="4610100" cy="584775"/>
          </a:xfrm>
          <a:prstGeom prst="rect">
            <a:avLst/>
          </a:prstGeom>
          <a:noFill/>
        </p:spPr>
        <p:txBody>
          <a:bodyPr wrap="square" rtlCol="0">
            <a:spAutoFit/>
          </a:bodyPr>
          <a:lstStyle/>
          <a:p>
            <a:pPr algn="ctr"/>
            <a:r>
              <a:rPr lang="en-GB" sz="1600">
                <a:solidFill>
                  <a:schemeClr val="accent1"/>
                </a:solidFill>
              </a:rPr>
              <a:t>Our approach has the </a:t>
            </a:r>
            <a:r>
              <a:rPr lang="en-GB" sz="1600" b="1">
                <a:solidFill>
                  <a:schemeClr val="accent1"/>
                </a:solidFill>
              </a:rPr>
              <a:t>Rep as a key channel</a:t>
            </a:r>
            <a:r>
              <a:rPr lang="en-GB" sz="1600">
                <a:solidFill>
                  <a:schemeClr val="accent1"/>
                </a:solidFill>
              </a:rPr>
              <a:t>.</a:t>
            </a:r>
          </a:p>
        </p:txBody>
      </p:sp>
    </p:spTree>
    <p:extLst>
      <p:ext uri="{BB962C8B-B14F-4D97-AF65-F5344CB8AC3E}">
        <p14:creationId xmlns:p14="http://schemas.microsoft.com/office/powerpoint/2010/main" val="3941251952"/>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4E03B2-5B77-419B-BB0B-6FCCF82E97FD}"/>
              </a:ext>
            </a:extLst>
          </p:cNvPr>
          <p:cNvSpPr/>
          <p:nvPr/>
        </p:nvSpPr>
        <p:spPr bwMode="auto">
          <a:xfrm>
            <a:off x="0" y="1736357"/>
            <a:ext cx="12191999" cy="257187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ahoma" pitchFamily="-107" charset="0"/>
              <a:ea typeface="+mn-ea"/>
              <a:cs typeface="+mn-cs"/>
            </a:endParaRPr>
          </a:p>
        </p:txBody>
      </p:sp>
      <p:sp>
        <p:nvSpPr>
          <p:cNvPr id="2" name="Title 1">
            <a:extLst>
              <a:ext uri="{FF2B5EF4-FFF2-40B4-BE49-F238E27FC236}">
                <a16:creationId xmlns:a16="http://schemas.microsoft.com/office/drawing/2014/main" id="{14A49FD3-940B-47A0-A95C-C08F270EC9E4}"/>
              </a:ext>
            </a:extLst>
          </p:cNvPr>
          <p:cNvSpPr>
            <a:spLocks noGrp="1"/>
          </p:cNvSpPr>
          <p:nvPr>
            <p:ph type="title"/>
          </p:nvPr>
        </p:nvSpPr>
        <p:spPr/>
        <p:txBody>
          <a:bodyPr/>
          <a:lstStyle/>
          <a:p>
            <a:r>
              <a:rPr lang="en-GB"/>
              <a:t>What will markets get at the end?</a:t>
            </a:r>
          </a:p>
        </p:txBody>
      </p:sp>
      <p:sp>
        <p:nvSpPr>
          <p:cNvPr id="5" name="TextBox 4">
            <a:extLst>
              <a:ext uri="{FF2B5EF4-FFF2-40B4-BE49-F238E27FC236}">
                <a16:creationId xmlns:a16="http://schemas.microsoft.com/office/drawing/2014/main" id="{DE9EE307-EA92-4A21-A4AA-B9E6F29E31B7}"/>
              </a:ext>
            </a:extLst>
          </p:cNvPr>
          <p:cNvSpPr txBox="1"/>
          <p:nvPr/>
        </p:nvSpPr>
        <p:spPr>
          <a:xfrm>
            <a:off x="539360" y="1970283"/>
            <a:ext cx="10522217" cy="209288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1200"/>
              </a:spcBef>
              <a:spcAft>
                <a:spcPts val="1200"/>
              </a:spcAft>
              <a:buClr>
                <a:srgbClr val="F58800"/>
              </a:buClr>
              <a:buSzTx/>
              <a:buFont typeface="Wingdings" panose="05000000000000000000" pitchFamily="2" charset="2"/>
              <a:buChar char="ü"/>
              <a:tabLst/>
              <a:defRPr/>
            </a:pPr>
            <a:r>
              <a:rPr kumimoji="0" lang="en-US" sz="1800" b="1" i="0" u="none" strike="noStrike" kern="1200" cap="none" spc="0" normalizeH="0" baseline="0" noProof="0">
                <a:ln>
                  <a:noFill/>
                </a:ln>
                <a:solidFill>
                  <a:srgbClr val="00463E"/>
                </a:solidFill>
                <a:effectLst/>
                <a:uLnTx/>
                <a:uFillTx/>
                <a:latin typeface="Tahoma"/>
                <a:ea typeface="+mn-ea"/>
                <a:cs typeface="+mn-cs"/>
              </a:rPr>
              <a:t>A clear, 12-month* Customer Journey </a:t>
            </a:r>
            <a:r>
              <a:rPr kumimoji="0" lang="en-US" sz="1800" b="1" i="0" u="none" strike="noStrike" kern="1200" cap="none" spc="0" normalizeH="0" baseline="0" noProof="0">
                <a:ln>
                  <a:noFill/>
                </a:ln>
                <a:solidFill>
                  <a:srgbClr val="F58800"/>
                </a:solidFill>
                <a:effectLst/>
                <a:uLnTx/>
                <a:uFillTx/>
                <a:latin typeface="Tahoma"/>
                <a:ea typeface="+mn-ea"/>
                <a:cs typeface="+mn-cs"/>
              </a:rPr>
              <a:t>for your market, for RA/IBD indication</a:t>
            </a:r>
            <a:r>
              <a:rPr kumimoji="0" lang="en-US" sz="1800" b="0" i="0" u="none" strike="noStrike" kern="1200" cap="none" spc="0" normalizeH="0" baseline="0" noProof="0">
                <a:ln>
                  <a:noFill/>
                </a:ln>
                <a:solidFill>
                  <a:srgbClr val="000000"/>
                </a:solidFill>
                <a:effectLst/>
                <a:uLnTx/>
                <a:uFillTx/>
                <a:latin typeface="Tahoma"/>
                <a:ea typeface="+mn-ea"/>
                <a:cs typeface="+mn-cs"/>
              </a:rPr>
              <a:t>, linked to driving HCPs up the initial stages in the adoption ladder </a:t>
            </a:r>
          </a:p>
          <a:p>
            <a:pPr marL="285750" marR="0" lvl="0" indent="-285750" algn="l" defTabSz="914400" rtl="0" eaLnBrk="1" fontAlgn="auto" latinLnBrk="0" hangingPunct="1">
              <a:lnSpc>
                <a:spcPct val="100000"/>
              </a:lnSpc>
              <a:spcBef>
                <a:spcPts val="1200"/>
              </a:spcBef>
              <a:spcAft>
                <a:spcPts val="1200"/>
              </a:spcAft>
              <a:buClr>
                <a:srgbClr val="F58800"/>
              </a:buClr>
              <a:buSzTx/>
              <a:buFont typeface="Wingdings" panose="05000000000000000000" pitchFamily="2" charset="2"/>
              <a:buChar char="ü"/>
              <a:tabLst/>
              <a:defRPr/>
            </a:pPr>
            <a:r>
              <a:rPr kumimoji="0" lang="en-US" sz="1800" b="1" i="0" u="none" strike="noStrike" kern="1200" cap="none" spc="0" normalizeH="0" baseline="0" noProof="0">
                <a:ln>
                  <a:noFill/>
                </a:ln>
                <a:solidFill>
                  <a:srgbClr val="00463E"/>
                </a:solidFill>
                <a:effectLst/>
                <a:uLnTx/>
                <a:uFillTx/>
                <a:latin typeface="Tahoma"/>
                <a:ea typeface="+mn-ea"/>
                <a:cs typeface="+mn-cs"/>
              </a:rPr>
              <a:t>Journeys </a:t>
            </a:r>
            <a:r>
              <a:rPr kumimoji="0" lang="en-US" sz="1800" b="0" i="0" u="none" strike="noStrike" kern="1200" cap="none" spc="0" normalizeH="0" baseline="0" noProof="0">
                <a:ln>
                  <a:noFill/>
                </a:ln>
                <a:solidFill>
                  <a:srgbClr val="000000"/>
                </a:solidFill>
                <a:effectLst/>
                <a:uLnTx/>
                <a:uFillTx/>
                <a:latin typeface="Tahoma"/>
                <a:ea typeface="+mn-ea"/>
                <a:cs typeface="+mn-cs"/>
              </a:rPr>
              <a:t>that are linked to </a:t>
            </a:r>
            <a:r>
              <a:rPr kumimoji="0" lang="en-US" sz="1800" b="1" i="0" u="none" strike="noStrike" kern="1200" cap="none" spc="0" normalizeH="0" baseline="0" noProof="0">
                <a:ln>
                  <a:noFill/>
                </a:ln>
                <a:solidFill>
                  <a:srgbClr val="00463E"/>
                </a:solidFill>
                <a:effectLst/>
                <a:uLnTx/>
                <a:uFillTx/>
                <a:latin typeface="Tahoma"/>
                <a:ea typeface="+mn-ea"/>
                <a:cs typeface="+mn-cs"/>
              </a:rPr>
              <a:t>content both existing and currently in production for launch</a:t>
            </a:r>
            <a:r>
              <a:rPr kumimoji="0" lang="en-US" sz="1800" b="0" i="0" u="none" strike="noStrike" kern="1200" cap="none" spc="0" normalizeH="0" baseline="0" noProof="0">
                <a:ln>
                  <a:noFill/>
                </a:ln>
                <a:solidFill>
                  <a:srgbClr val="000000"/>
                </a:solidFill>
                <a:effectLst/>
                <a:uLnTx/>
                <a:uFillTx/>
                <a:latin typeface="Tahoma"/>
                <a:ea typeface="+mn-ea"/>
                <a:cs typeface="+mn-cs"/>
              </a:rPr>
              <a:t>, with easy access to the materials needed for execution (and view on planned content)</a:t>
            </a:r>
          </a:p>
          <a:p>
            <a:pPr marL="285750" marR="0" lvl="0" indent="-285750" algn="l" defTabSz="914400" rtl="0" eaLnBrk="1" fontAlgn="auto" latinLnBrk="0" hangingPunct="1">
              <a:lnSpc>
                <a:spcPct val="100000"/>
              </a:lnSpc>
              <a:spcBef>
                <a:spcPts val="1200"/>
              </a:spcBef>
              <a:spcAft>
                <a:spcPts val="1200"/>
              </a:spcAft>
              <a:buClr>
                <a:srgbClr val="F58800"/>
              </a:buClr>
              <a:buSzTx/>
              <a:buFont typeface="Wingdings" panose="05000000000000000000" pitchFamily="2" charset="2"/>
              <a:buChar char="ü"/>
              <a:tabLst/>
              <a:defRPr/>
            </a:pPr>
            <a:r>
              <a:rPr kumimoji="0" lang="en-US" sz="1800" b="1" i="0" u="none" strike="noStrike" kern="1200" cap="none" spc="0" normalizeH="0" baseline="0" noProof="0">
                <a:ln>
                  <a:noFill/>
                </a:ln>
                <a:solidFill>
                  <a:srgbClr val="00463E"/>
                </a:solidFill>
                <a:effectLst/>
                <a:uLnTx/>
                <a:uFillTx/>
                <a:latin typeface="Tahoma"/>
                <a:ea typeface="+mn-ea"/>
                <a:cs typeface="+mn-cs"/>
              </a:rPr>
              <a:t>An easy-to-use </a:t>
            </a:r>
            <a:r>
              <a:rPr kumimoji="0" lang="en-US" sz="1800" b="0" i="0" u="none" strike="noStrike" kern="1200" cap="none" spc="0" normalizeH="0" baseline="0" noProof="0">
                <a:ln>
                  <a:noFill/>
                </a:ln>
                <a:solidFill>
                  <a:srgbClr val="000000"/>
                </a:solidFill>
                <a:effectLst/>
                <a:uLnTx/>
                <a:uFillTx/>
                <a:latin typeface="Tahoma"/>
                <a:ea typeface="+mn-ea"/>
                <a:cs typeface="+mn-cs"/>
              </a:rPr>
              <a:t>Customer Journey </a:t>
            </a:r>
            <a:r>
              <a:rPr kumimoji="0" lang="en-US" sz="1800" b="1" i="0" u="none" strike="noStrike" kern="1200" cap="none" spc="0" normalizeH="0" baseline="0" noProof="0">
                <a:ln>
                  <a:noFill/>
                </a:ln>
                <a:solidFill>
                  <a:srgbClr val="00463E"/>
                </a:solidFill>
                <a:effectLst/>
                <a:uLnTx/>
                <a:uFillTx/>
                <a:latin typeface="Tahoma"/>
                <a:ea typeface="+mn-ea"/>
                <a:cs typeface="+mn-cs"/>
              </a:rPr>
              <a:t>format</a:t>
            </a:r>
            <a:r>
              <a:rPr kumimoji="0" lang="en-US" sz="1800" b="0" i="0" u="none" strike="noStrike" kern="1200" cap="none" spc="0" normalizeH="0" baseline="0" noProof="0">
                <a:ln>
                  <a:noFill/>
                </a:ln>
                <a:solidFill>
                  <a:srgbClr val="000000"/>
                </a:solidFill>
                <a:effectLst/>
                <a:uLnTx/>
                <a:uFillTx/>
                <a:latin typeface="Tahoma"/>
                <a:ea typeface="+mn-ea"/>
                <a:cs typeface="+mn-cs"/>
              </a:rPr>
              <a:t>, to enable dynamic updates throughout the year</a:t>
            </a:r>
          </a:p>
        </p:txBody>
      </p:sp>
      <p:pic>
        <p:nvPicPr>
          <p:cNvPr id="10" name="Graphic 9" descr="Bullseye with solid fill">
            <a:extLst>
              <a:ext uri="{FF2B5EF4-FFF2-40B4-BE49-F238E27FC236}">
                <a16:creationId xmlns:a16="http://schemas.microsoft.com/office/drawing/2014/main" id="{3768AB0A-9864-4D58-A1CE-FD310767B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93216" y="159417"/>
            <a:ext cx="914400" cy="914400"/>
          </a:xfrm>
          <a:prstGeom prst="rect">
            <a:avLst/>
          </a:prstGeom>
        </p:spPr>
      </p:pic>
      <p:sp>
        <p:nvSpPr>
          <p:cNvPr id="7" name="TextBox 6">
            <a:extLst>
              <a:ext uri="{FF2B5EF4-FFF2-40B4-BE49-F238E27FC236}">
                <a16:creationId xmlns:a16="http://schemas.microsoft.com/office/drawing/2014/main" id="{8D4C687E-1B0A-453C-A6C9-C28137533B1B}"/>
              </a:ext>
            </a:extLst>
          </p:cNvPr>
          <p:cNvSpPr txBox="1"/>
          <p:nvPr/>
        </p:nvSpPr>
        <p:spPr>
          <a:xfrm>
            <a:off x="2450117" y="4535639"/>
            <a:ext cx="729176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a:ln>
                  <a:noFill/>
                </a:ln>
                <a:solidFill>
                  <a:srgbClr val="808080"/>
                </a:solidFill>
                <a:effectLst/>
                <a:uLnTx/>
                <a:uFillTx/>
                <a:latin typeface="Tahoma"/>
                <a:ea typeface="+mn-ea"/>
                <a:cs typeface="+mn-cs"/>
              </a:rPr>
              <a:t>*length is an estimate, journeys will likely be more focused around adoption stage TBD during week 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1" u="none" strike="noStrike" kern="1200" cap="none" spc="0" normalizeH="0" baseline="0" noProof="0">
                <a:ln>
                  <a:noFill/>
                </a:ln>
                <a:solidFill>
                  <a:srgbClr val="808080"/>
                </a:solidFill>
                <a:effectLst/>
                <a:uLnTx/>
                <a:uFillTx/>
                <a:latin typeface="Tahoma"/>
                <a:ea typeface="+mn-ea"/>
                <a:cs typeface="+mn-cs"/>
              </a:rPr>
              <a:t>**See project plan for market and indication delivery details</a:t>
            </a:r>
          </a:p>
        </p:txBody>
      </p:sp>
    </p:spTree>
    <p:extLst>
      <p:ext uri="{BB962C8B-B14F-4D97-AF65-F5344CB8AC3E}">
        <p14:creationId xmlns:p14="http://schemas.microsoft.com/office/powerpoint/2010/main" val="100859223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alapagos_template_Basic">
  <a:themeElements>
    <a:clrScheme name="GALAPAGOS_Basic Deck">
      <a:dk1>
        <a:srgbClr val="000000"/>
      </a:dk1>
      <a:lt1>
        <a:sysClr val="window" lastClr="FFFFFF"/>
      </a:lt1>
      <a:dk2>
        <a:srgbClr val="00463E"/>
      </a:dk2>
      <a:lt2>
        <a:srgbClr val="808080"/>
      </a:lt2>
      <a:accent1>
        <a:srgbClr val="F58800"/>
      </a:accent1>
      <a:accent2>
        <a:srgbClr val="00463E"/>
      </a:accent2>
      <a:accent3>
        <a:srgbClr val="54A0E0"/>
      </a:accent3>
      <a:accent4>
        <a:srgbClr val="808080"/>
      </a:accent4>
      <a:accent5>
        <a:srgbClr val="F8AC40"/>
      </a:accent5>
      <a:accent6>
        <a:srgbClr val="3D6960"/>
      </a:accent6>
      <a:hlink>
        <a:srgbClr val="54A0E0"/>
      </a:hlink>
      <a:folHlink>
        <a:srgbClr val="808080"/>
      </a:folHlink>
    </a:clrScheme>
    <a:fontScheme name="GLPGtemplate2008_confi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Tahoma"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pitchFamily="-107" charset="0"/>
          </a:defRPr>
        </a:defPPr>
      </a:lstStyle>
    </a:lnDef>
  </a:objectDefaults>
  <a:extraClrSchemeLst>
    <a:extraClrScheme>
      <a:clrScheme name="GLPGtemplate2008_confi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PGtemplate2008_confi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PGtemplate2008_confi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PGtemplate2008_conf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PGtemplate2008_conf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PGtemplate2008_conf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PGtemplate2008_confid 8">
        <a:dk1>
          <a:srgbClr val="000000"/>
        </a:dk1>
        <a:lt1>
          <a:srgbClr val="FFFFFF"/>
        </a:lt1>
        <a:dk2>
          <a:srgbClr val="015C55"/>
        </a:dk2>
        <a:lt2>
          <a:srgbClr val="808080"/>
        </a:lt2>
        <a:accent1>
          <a:srgbClr val="DF6C00"/>
        </a:accent1>
        <a:accent2>
          <a:srgbClr val="015C55"/>
        </a:accent2>
        <a:accent3>
          <a:srgbClr val="FFFFFF"/>
        </a:accent3>
        <a:accent4>
          <a:srgbClr val="000000"/>
        </a:accent4>
        <a:accent5>
          <a:srgbClr val="ECBAAA"/>
        </a:accent5>
        <a:accent6>
          <a:srgbClr val="01534C"/>
        </a:accent6>
        <a:hlink>
          <a:srgbClr val="99CC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werPointTemplate_2019_Confidential.pptx [Read-Only]" id="{82F71833-905D-439F-96D6-B9556E8C00EF}" vid="{8CFD8E06-D04D-4387-9277-E41FC907AB72}"/>
    </a:ext>
  </a:extLst>
</a:theme>
</file>

<file path=ppt/theme/theme2.xml><?xml version="1.0" encoding="utf-8"?>
<a:theme xmlns:a="http://schemas.openxmlformats.org/drawingml/2006/main" name="1_Office Theme">
  <a:themeElements>
    <a:clrScheme name="BRAND X_edit">
      <a:dk1>
        <a:srgbClr val="000000"/>
      </a:dk1>
      <a:lt1>
        <a:srgbClr val="FFFFFF"/>
      </a:lt1>
      <a:dk2>
        <a:srgbClr val="585858"/>
      </a:dk2>
      <a:lt2>
        <a:srgbClr val="F4F4F4"/>
      </a:lt2>
      <a:accent1>
        <a:srgbClr val="005DAB"/>
      </a:accent1>
      <a:accent2>
        <a:srgbClr val="A3C8C8"/>
      </a:accent2>
      <a:accent3>
        <a:srgbClr val="A5A6A5"/>
      </a:accent3>
      <a:accent4>
        <a:srgbClr val="A0B266"/>
      </a:accent4>
      <a:accent5>
        <a:srgbClr val="DEB3A8"/>
      </a:accent5>
      <a:accent6>
        <a:srgbClr val="C1B29C"/>
      </a:accent6>
      <a:hlink>
        <a:srgbClr val="005DAB"/>
      </a:hlink>
      <a:folHlink>
        <a:srgbClr val="A4C8C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9D17E572A9014CA98EF55A5E8319AA" ma:contentTypeVersion="11" ma:contentTypeDescription="Create a new document." ma:contentTypeScope="" ma:versionID="d6b5e727e98f570f0574fc3565af7e9e">
  <xsd:schema xmlns:xsd="http://www.w3.org/2001/XMLSchema" xmlns:xs="http://www.w3.org/2001/XMLSchema" xmlns:p="http://schemas.microsoft.com/office/2006/metadata/properties" xmlns:ns2="0d8c423f-ad67-45a2-8b05-97a43a5b7821" xmlns:ns3="ead0e857-dec6-4b1e-afd3-48dbfac7dd48" targetNamespace="http://schemas.microsoft.com/office/2006/metadata/properties" ma:root="true" ma:fieldsID="6f3db167e660a116f7b51cc0c02ca9e8" ns2:_="" ns3:_="">
    <xsd:import namespace="0d8c423f-ad67-45a2-8b05-97a43a5b7821"/>
    <xsd:import namespace="ead0e857-dec6-4b1e-afd3-48dbfac7dd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23f-ad67-45a2-8b05-97a43a5b78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ad0e857-dec6-4b1e-afd3-48dbfac7dd4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0D16B6-AF76-4926-B505-B255DB0AF113}">
  <ds:schemaRefs>
    <ds:schemaRef ds:uri="0d8c423f-ad67-45a2-8b05-97a43a5b7821"/>
    <ds:schemaRef ds:uri="ead0e857-dec6-4b1e-afd3-48dbfac7dd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A0FDCC3-94C6-4D38-9FAD-C232255763C4}">
  <ds:schemaRefs>
    <ds:schemaRef ds:uri="http://purl.org/dc/terms/"/>
    <ds:schemaRef ds:uri="http://schemas.microsoft.com/office/2006/metadata/properties"/>
    <ds:schemaRef ds:uri="http://schemas.microsoft.com/office/2006/documentManagement/types"/>
    <ds:schemaRef ds:uri="ead0e857-dec6-4b1e-afd3-48dbfac7dd48"/>
    <ds:schemaRef ds:uri="0d8c423f-ad67-45a2-8b05-97a43a5b7821"/>
    <ds:schemaRef ds:uri="http://purl.org/dc/dcmitype/"/>
    <ds:schemaRef ds:uri="http://www.w3.org/XML/1998/namespace"/>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C859FE8E-CF48-4976-8E75-F99476098E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2871</Words>
  <Application>Microsoft Office PowerPoint</Application>
  <PresentationFormat>Widescreen</PresentationFormat>
  <Paragraphs>442</Paragraphs>
  <Slides>21</Slides>
  <Notes>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1" baseType="lpstr">
      <vt:lpstr>arial</vt:lpstr>
      <vt:lpstr>arial</vt:lpstr>
      <vt:lpstr>Calibri</vt:lpstr>
      <vt:lpstr>Calibri Light</vt:lpstr>
      <vt:lpstr>Tahoma</vt:lpstr>
      <vt:lpstr>Times</vt:lpstr>
      <vt:lpstr>Wingdings</vt:lpstr>
      <vt:lpstr>Galapagos_template_Basic</vt:lpstr>
      <vt:lpstr>1_Office Theme</vt:lpstr>
      <vt:lpstr>think-cell Slide</vt:lpstr>
      <vt:lpstr>HCP Journeys at Galapagos Intro, Value &amp; Progress</vt:lpstr>
      <vt:lpstr>Why OC HCP journey are important to Galapagos ?</vt:lpstr>
      <vt:lpstr>Value of the HCP Journey</vt:lpstr>
      <vt:lpstr>Value of the HCP Journey</vt:lpstr>
      <vt:lpstr>Why are HCP Journeys needed now?</vt:lpstr>
      <vt:lpstr>PowerPoint Presentation</vt:lpstr>
      <vt:lpstr>HCP Journeys Project</vt:lpstr>
      <vt:lpstr>Omnichannel is  not digital only</vt:lpstr>
      <vt:lpstr>What will markets get at the end?</vt:lpstr>
      <vt:lpstr>How do we get there: The Process</vt:lpstr>
      <vt:lpstr>Project Phases</vt:lpstr>
      <vt:lpstr>Who (so far)</vt:lpstr>
      <vt:lpstr>PowerPoint Presentation</vt:lpstr>
      <vt:lpstr>Adoption Ladder</vt:lpstr>
      <vt:lpstr>Segmented Content</vt:lpstr>
      <vt:lpstr>PowerPoint Presentation</vt:lpstr>
      <vt:lpstr>PowerPoint Presentation</vt:lpstr>
      <vt:lpstr>PowerPoint Presentation</vt:lpstr>
      <vt:lpstr>Market Engagement</vt:lpstr>
      <vt:lpstr>Appendix</vt:lpstr>
      <vt:lpstr>HCP Channel Preference - Navigator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HCP Journeys Why? How? When?</dc:title>
  <dc:creator>Gareth Allott</dc:creator>
  <cp:lastModifiedBy>Gareth Allott</cp:lastModifiedBy>
  <cp:revision>1</cp:revision>
  <dcterms:created xsi:type="dcterms:W3CDTF">2021-04-14T16:08:16Z</dcterms:created>
  <dcterms:modified xsi:type="dcterms:W3CDTF">2021-04-19T11:53:37Z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0x010100009D17E572A9014CA98EF55A5E8319AA</vt:lpwstr>
  </property>
</Properties>
</file>