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  <p:sldMasterId id="2147483691" r:id="rId6"/>
  </p:sldMasterIdLst>
  <p:notesMasterIdLst>
    <p:notesMasterId r:id="rId29"/>
  </p:notesMasterIdLst>
  <p:sldIdLst>
    <p:sldId id="2146845378" r:id="rId7"/>
    <p:sldId id="2146845380" r:id="rId8"/>
    <p:sldId id="2134960115" r:id="rId9"/>
    <p:sldId id="2146845355" r:id="rId10"/>
    <p:sldId id="2146845358" r:id="rId11"/>
    <p:sldId id="2146845354" r:id="rId12"/>
    <p:sldId id="2146845360" r:id="rId13"/>
    <p:sldId id="2146845359" r:id="rId14"/>
    <p:sldId id="2146845356" r:id="rId15"/>
    <p:sldId id="2146845361" r:id="rId16"/>
    <p:sldId id="2146845379" r:id="rId17"/>
    <p:sldId id="2146845371" r:id="rId18"/>
    <p:sldId id="2146845362" r:id="rId19"/>
    <p:sldId id="2146845372" r:id="rId20"/>
    <p:sldId id="2146845364" r:id="rId21"/>
    <p:sldId id="2146845366" r:id="rId22"/>
    <p:sldId id="2146845367" r:id="rId23"/>
    <p:sldId id="2146845368" r:id="rId24"/>
    <p:sldId id="2146845369" r:id="rId25"/>
    <p:sldId id="2146845376" r:id="rId26"/>
    <p:sldId id="2146845377" r:id="rId27"/>
    <p:sldId id="21468453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B61A9-F42C-4E3D-AB24-B32C150C4589}" v="4543" dt="2021-03-25T14:35:13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Raynaud" userId="S::alexandre.raynaud@veeva.com::62013f2f-fa8b-4728-ba61-7c17181a1d4e" providerId="AD" clId="Web-{441DFDCC-3A57-C5CC-FAC8-FA4CCE7B8000}"/>
    <pc:docChg chg="modSld">
      <pc:chgData name="Alexandre Raynaud" userId="S::alexandre.raynaud@veeva.com::62013f2f-fa8b-4728-ba61-7c17181a1d4e" providerId="AD" clId="Web-{441DFDCC-3A57-C5CC-FAC8-FA4CCE7B8000}" dt="2021-03-22T07:21:28.108" v="3" actId="20577"/>
      <pc:docMkLst>
        <pc:docMk/>
      </pc:docMkLst>
      <pc:sldChg chg="modSp">
        <pc:chgData name="Alexandre Raynaud" userId="S::alexandre.raynaud@veeva.com::62013f2f-fa8b-4728-ba61-7c17181a1d4e" providerId="AD" clId="Web-{441DFDCC-3A57-C5CC-FAC8-FA4CCE7B8000}" dt="2021-03-22T07:21:28.108" v="3" actId="20577"/>
        <pc:sldMkLst>
          <pc:docMk/>
          <pc:sldMk cId="2367794626" sldId="2134960115"/>
        </pc:sldMkLst>
        <pc:spChg chg="mod">
          <ac:chgData name="Alexandre Raynaud" userId="S::alexandre.raynaud@veeva.com::62013f2f-fa8b-4728-ba61-7c17181a1d4e" providerId="AD" clId="Web-{441DFDCC-3A57-C5CC-FAC8-FA4CCE7B8000}" dt="2021-03-22T07:21:28.108" v="3" actId="20577"/>
          <ac:spMkLst>
            <pc:docMk/>
            <pc:sldMk cId="2367794626" sldId="2134960115"/>
            <ac:spMk id="8" creationId="{F0DEDF2B-2AEF-410B-B775-A0BE9A758D18}"/>
          </ac:spMkLst>
        </pc:spChg>
      </pc:sldChg>
    </pc:docChg>
  </pc:docChgLst>
  <pc:docChgLst>
    <pc:chgData name="Gareth Allott" userId="d67bc1e7-5e6e-4540-bcf9-468a02f7a83e" providerId="ADAL" clId="{675B61A9-F42C-4E3D-AB24-B32C150C4589}"/>
    <pc:docChg chg="undo redo custSel addSld delSld modSld sldOrd">
      <pc:chgData name="Gareth Allott" userId="d67bc1e7-5e6e-4540-bcf9-468a02f7a83e" providerId="ADAL" clId="{675B61A9-F42C-4E3D-AB24-B32C150C4589}" dt="2021-04-05T15:50:24.680" v="9348" actId="313"/>
      <pc:docMkLst>
        <pc:docMk/>
      </pc:docMkLst>
      <pc:sldChg chg="del">
        <pc:chgData name="Gareth Allott" userId="d67bc1e7-5e6e-4540-bcf9-468a02f7a83e" providerId="ADAL" clId="{675B61A9-F42C-4E3D-AB24-B32C150C4589}" dt="2021-03-21T17:40:28.170" v="6085" actId="47"/>
        <pc:sldMkLst>
          <pc:docMk/>
          <pc:sldMk cId="1522906954" sldId="256"/>
        </pc:sldMkLst>
      </pc:sldChg>
      <pc:sldChg chg="modSp mod modTransition">
        <pc:chgData name="Gareth Allott" userId="d67bc1e7-5e6e-4540-bcf9-468a02f7a83e" providerId="ADAL" clId="{675B61A9-F42C-4E3D-AB24-B32C150C4589}" dt="2021-03-21T17:41:05.455" v="6099"/>
        <pc:sldMkLst>
          <pc:docMk/>
          <pc:sldMk cId="2367794626" sldId="2134960115"/>
        </pc:sldMkLst>
        <pc:spChg chg="mod">
          <ac:chgData name="Gareth Allott" userId="d67bc1e7-5e6e-4540-bcf9-468a02f7a83e" providerId="ADAL" clId="{675B61A9-F42C-4E3D-AB24-B32C150C4589}" dt="2021-03-19T18:08:44.208" v="5588" actId="113"/>
          <ac:spMkLst>
            <pc:docMk/>
            <pc:sldMk cId="2367794626" sldId="2134960115"/>
            <ac:spMk id="4" creationId="{97BB78FF-0CC6-E249-BE66-8054D588D936}"/>
          </ac:spMkLst>
        </pc:spChg>
        <pc:spChg chg="mod">
          <ac:chgData name="Gareth Allott" userId="d67bc1e7-5e6e-4540-bcf9-468a02f7a83e" providerId="ADAL" clId="{675B61A9-F42C-4E3D-AB24-B32C150C4589}" dt="2021-03-19T11:24:16.195" v="870" actId="113"/>
          <ac:spMkLst>
            <pc:docMk/>
            <pc:sldMk cId="2367794626" sldId="2134960115"/>
            <ac:spMk id="8" creationId="{F0DEDF2B-2AEF-410B-B775-A0BE9A758D18}"/>
          </ac:spMkLst>
        </pc:spChg>
      </pc:sldChg>
      <pc:sldChg chg="addSp delSp modSp del mod ord">
        <pc:chgData name="Gareth Allott" userId="d67bc1e7-5e6e-4540-bcf9-468a02f7a83e" providerId="ADAL" clId="{675B61A9-F42C-4E3D-AB24-B32C150C4589}" dt="2021-03-19T17:49:56.972" v="4046" actId="47"/>
        <pc:sldMkLst>
          <pc:docMk/>
          <pc:sldMk cId="3283372880" sldId="2146845352"/>
        </pc:sldMkLst>
        <pc:spChg chg="mod">
          <ac:chgData name="Gareth Allott" userId="d67bc1e7-5e6e-4540-bcf9-468a02f7a83e" providerId="ADAL" clId="{675B61A9-F42C-4E3D-AB24-B32C150C4589}" dt="2021-03-19T15:15:44.482" v="2402" actId="21"/>
          <ac:spMkLst>
            <pc:docMk/>
            <pc:sldMk cId="3283372880" sldId="2146845352"/>
            <ac:spMk id="3" creationId="{EB91B23B-A1C7-4076-9B99-05A7B828FC82}"/>
          </ac:spMkLst>
        </pc:spChg>
        <pc:picChg chg="add del mod">
          <ac:chgData name="Gareth Allott" userId="d67bc1e7-5e6e-4540-bcf9-468a02f7a83e" providerId="ADAL" clId="{675B61A9-F42C-4E3D-AB24-B32C150C4589}" dt="2021-03-19T11:13:55.024" v="5" actId="21"/>
          <ac:picMkLst>
            <pc:docMk/>
            <pc:sldMk cId="3283372880" sldId="2146845352"/>
            <ac:picMk id="5" creationId="{FE657679-FA48-4CE3-8018-D79F0B94C630}"/>
          </ac:picMkLst>
        </pc:picChg>
      </pc:sldChg>
      <pc:sldChg chg="del">
        <pc:chgData name="Gareth Allott" userId="d67bc1e7-5e6e-4540-bcf9-468a02f7a83e" providerId="ADAL" clId="{675B61A9-F42C-4E3D-AB24-B32C150C4589}" dt="2021-03-19T11:24:21.653" v="871" actId="47"/>
        <pc:sldMkLst>
          <pc:docMk/>
          <pc:sldMk cId="769180856" sldId="2146845353"/>
        </pc:sldMkLst>
      </pc:sldChg>
      <pc:sldChg chg="addSp delSp modSp new mod modTransition delAnim modAnim">
        <pc:chgData name="Gareth Allott" userId="d67bc1e7-5e6e-4540-bcf9-468a02f7a83e" providerId="ADAL" clId="{675B61A9-F42C-4E3D-AB24-B32C150C4589}" dt="2021-03-21T17:41:05.455" v="6099"/>
        <pc:sldMkLst>
          <pc:docMk/>
          <pc:sldMk cId="723404480" sldId="2146845354"/>
        </pc:sldMkLst>
        <pc:spChg chg="add del">
          <ac:chgData name="Gareth Allott" userId="d67bc1e7-5e6e-4540-bcf9-468a02f7a83e" providerId="ADAL" clId="{675B61A9-F42C-4E3D-AB24-B32C150C4589}" dt="2021-03-19T11:16:33.108" v="108" actId="931"/>
          <ac:spMkLst>
            <pc:docMk/>
            <pc:sldMk cId="723404480" sldId="2146845354"/>
            <ac:spMk id="3" creationId="{1C2FAD10-507B-4327-B76A-2C313B67043B}"/>
          </ac:spMkLst>
        </pc:spChg>
        <pc:spChg chg="add mod">
          <ac:chgData name="Gareth Allott" userId="d67bc1e7-5e6e-4540-bcf9-468a02f7a83e" providerId="ADAL" clId="{675B61A9-F42C-4E3D-AB24-B32C150C4589}" dt="2021-03-19T18:09:32.646" v="5596" actId="1076"/>
          <ac:spMkLst>
            <pc:docMk/>
            <pc:sldMk cId="723404480" sldId="2146845354"/>
            <ac:spMk id="5" creationId="{33279CA1-B656-47A9-9EAD-AD936B9AACFC}"/>
          </ac:spMkLst>
        </pc:spChg>
        <pc:spChg chg="add mod">
          <ac:chgData name="Gareth Allott" userId="d67bc1e7-5e6e-4540-bcf9-468a02f7a83e" providerId="ADAL" clId="{675B61A9-F42C-4E3D-AB24-B32C150C4589}" dt="2021-03-19T12:11:55.007" v="1504" actId="207"/>
          <ac:spMkLst>
            <pc:docMk/>
            <pc:sldMk cId="723404480" sldId="2146845354"/>
            <ac:spMk id="6" creationId="{936033E8-EE77-4763-99D5-806377702814}"/>
          </ac:spMkLst>
        </pc:spChg>
        <pc:spChg chg="add del mod">
          <ac:chgData name="Gareth Allott" userId="d67bc1e7-5e6e-4540-bcf9-468a02f7a83e" providerId="ADAL" clId="{675B61A9-F42C-4E3D-AB24-B32C150C4589}" dt="2021-03-21T10:42:32.262" v="5992" actId="478"/>
          <ac:spMkLst>
            <pc:docMk/>
            <pc:sldMk cId="723404480" sldId="2146845354"/>
            <ac:spMk id="10" creationId="{BD2EC3DB-7D26-4402-BD3D-4D871CE41547}"/>
          </ac:spMkLst>
        </pc:spChg>
        <pc:spChg chg="add del mod">
          <ac:chgData name="Gareth Allott" userId="d67bc1e7-5e6e-4540-bcf9-468a02f7a83e" providerId="ADAL" clId="{675B61A9-F42C-4E3D-AB24-B32C150C4589}" dt="2021-03-19T18:14:25.504" v="5631" actId="478"/>
          <ac:spMkLst>
            <pc:docMk/>
            <pc:sldMk cId="723404480" sldId="2146845354"/>
            <ac:spMk id="12" creationId="{781CEF35-69CD-4B55-BFAB-27AFAFA09597}"/>
          </ac:spMkLst>
        </pc:spChg>
        <pc:spChg chg="add mod">
          <ac:chgData name="Gareth Allott" userId="d67bc1e7-5e6e-4540-bcf9-468a02f7a83e" providerId="ADAL" clId="{675B61A9-F42C-4E3D-AB24-B32C150C4589}" dt="2021-03-21T10:42:51.843" v="6020" actId="1036"/>
          <ac:spMkLst>
            <pc:docMk/>
            <pc:sldMk cId="723404480" sldId="2146845354"/>
            <ac:spMk id="13" creationId="{F8ED9E3C-B1F2-4EAE-9D90-1FB08BB3786F}"/>
          </ac:spMkLst>
        </pc:spChg>
        <pc:spChg chg="add mod">
          <ac:chgData name="Gareth Allott" userId="d67bc1e7-5e6e-4540-bcf9-468a02f7a83e" providerId="ADAL" clId="{675B61A9-F42C-4E3D-AB24-B32C150C4589}" dt="2021-03-19T11:17:44.155" v="261" actId="1035"/>
          <ac:spMkLst>
            <pc:docMk/>
            <pc:sldMk cId="723404480" sldId="2146845354"/>
            <ac:spMk id="15" creationId="{AF557E73-DA78-4598-AFD3-CFEBB979F877}"/>
          </ac:spMkLst>
        </pc:spChg>
        <pc:spChg chg="add del mod">
          <ac:chgData name="Gareth Allott" userId="d67bc1e7-5e6e-4540-bcf9-468a02f7a83e" providerId="ADAL" clId="{675B61A9-F42C-4E3D-AB24-B32C150C4589}" dt="2021-03-21T10:42:32.262" v="5992" actId="478"/>
          <ac:spMkLst>
            <pc:docMk/>
            <pc:sldMk cId="723404480" sldId="2146845354"/>
            <ac:spMk id="17" creationId="{10AC10F9-7C55-4189-9D0B-70CADEB7EF63}"/>
          </ac:spMkLst>
        </pc:spChg>
        <pc:spChg chg="add del mod">
          <ac:chgData name="Gareth Allott" userId="d67bc1e7-5e6e-4540-bcf9-468a02f7a83e" providerId="ADAL" clId="{675B61A9-F42C-4E3D-AB24-B32C150C4589}" dt="2021-03-19T11:19:51.830" v="326" actId="478"/>
          <ac:spMkLst>
            <pc:docMk/>
            <pc:sldMk cId="723404480" sldId="2146845354"/>
            <ac:spMk id="17" creationId="{F2EC571B-538A-454A-BDB0-AF5D30952060}"/>
          </ac:spMkLst>
        </pc:spChg>
        <pc:spChg chg="add del mod">
          <ac:chgData name="Gareth Allott" userId="d67bc1e7-5e6e-4540-bcf9-468a02f7a83e" providerId="ADAL" clId="{675B61A9-F42C-4E3D-AB24-B32C150C4589}" dt="2021-03-21T10:42:32.262" v="5992" actId="478"/>
          <ac:spMkLst>
            <pc:docMk/>
            <pc:sldMk cId="723404480" sldId="2146845354"/>
            <ac:spMk id="18" creationId="{5B36C3B3-7F9A-449A-9730-3E06061406F2}"/>
          </ac:spMkLst>
        </pc:spChg>
        <pc:spChg chg="add del mod">
          <ac:chgData name="Gareth Allott" userId="d67bc1e7-5e6e-4540-bcf9-468a02f7a83e" providerId="ADAL" clId="{675B61A9-F42C-4E3D-AB24-B32C150C4589}" dt="2021-03-19T11:19:51.830" v="326" actId="478"/>
          <ac:spMkLst>
            <pc:docMk/>
            <pc:sldMk cId="723404480" sldId="2146845354"/>
            <ac:spMk id="18" creationId="{74FAA9ED-8FC3-4155-9C9E-00CD6F629982}"/>
          </ac:spMkLst>
        </pc:spChg>
        <pc:spChg chg="add del mod">
          <ac:chgData name="Gareth Allott" userId="d67bc1e7-5e6e-4540-bcf9-468a02f7a83e" providerId="ADAL" clId="{675B61A9-F42C-4E3D-AB24-B32C150C4589}" dt="2021-03-19T11:19:51.830" v="326" actId="478"/>
          <ac:spMkLst>
            <pc:docMk/>
            <pc:sldMk cId="723404480" sldId="2146845354"/>
            <ac:spMk id="19" creationId="{163B26D6-CB40-42F8-B00B-B609ADE7E7DE}"/>
          </ac:spMkLst>
        </pc:spChg>
        <pc:spChg chg="add del mod">
          <ac:chgData name="Gareth Allott" userId="d67bc1e7-5e6e-4540-bcf9-468a02f7a83e" providerId="ADAL" clId="{675B61A9-F42C-4E3D-AB24-B32C150C4589}" dt="2021-03-21T10:42:32.262" v="5992" actId="478"/>
          <ac:spMkLst>
            <pc:docMk/>
            <pc:sldMk cId="723404480" sldId="2146845354"/>
            <ac:spMk id="19" creationId="{EA62F353-C222-48C9-B64F-3F492864A9C0}"/>
          </ac:spMkLst>
        </pc:spChg>
        <pc:spChg chg="add del mod">
          <ac:chgData name="Gareth Allott" userId="d67bc1e7-5e6e-4540-bcf9-468a02f7a83e" providerId="ADAL" clId="{675B61A9-F42C-4E3D-AB24-B32C150C4589}" dt="2021-03-19T11:19:51.830" v="326" actId="478"/>
          <ac:spMkLst>
            <pc:docMk/>
            <pc:sldMk cId="723404480" sldId="2146845354"/>
            <ac:spMk id="20" creationId="{8925CBAF-D501-44D2-9CBC-62DF3FF0DD31}"/>
          </ac:spMkLst>
        </pc:spChg>
        <pc:spChg chg="add del mod">
          <ac:chgData name="Gareth Allott" userId="d67bc1e7-5e6e-4540-bcf9-468a02f7a83e" providerId="ADAL" clId="{675B61A9-F42C-4E3D-AB24-B32C150C4589}" dt="2021-03-21T10:42:32.262" v="5992" actId="478"/>
          <ac:spMkLst>
            <pc:docMk/>
            <pc:sldMk cId="723404480" sldId="2146845354"/>
            <ac:spMk id="20" creationId="{DA833700-521A-4A3B-AC4B-3306BC678BFA}"/>
          </ac:spMkLst>
        </pc:spChg>
        <pc:spChg chg="add del mod">
          <ac:chgData name="Gareth Allott" userId="d67bc1e7-5e6e-4540-bcf9-468a02f7a83e" providerId="ADAL" clId="{675B61A9-F42C-4E3D-AB24-B32C150C4589}" dt="2021-03-21T10:42:32.262" v="5992" actId="478"/>
          <ac:spMkLst>
            <pc:docMk/>
            <pc:sldMk cId="723404480" sldId="2146845354"/>
            <ac:spMk id="21" creationId="{309EF97A-38F2-4417-8A03-E51B4E467F9D}"/>
          </ac:spMkLst>
        </pc:spChg>
        <pc:spChg chg="add del mod">
          <ac:chgData name="Gareth Allott" userId="d67bc1e7-5e6e-4540-bcf9-468a02f7a83e" providerId="ADAL" clId="{675B61A9-F42C-4E3D-AB24-B32C150C4589}" dt="2021-03-19T11:19:51.830" v="326" actId="478"/>
          <ac:spMkLst>
            <pc:docMk/>
            <pc:sldMk cId="723404480" sldId="2146845354"/>
            <ac:spMk id="21" creationId="{BE027590-848D-485F-84E9-4F078E6C337E}"/>
          </ac:spMkLst>
        </pc:spChg>
        <pc:spChg chg="add del mod">
          <ac:chgData name="Gareth Allott" userId="d67bc1e7-5e6e-4540-bcf9-468a02f7a83e" providerId="ADAL" clId="{675B61A9-F42C-4E3D-AB24-B32C150C4589}" dt="2021-03-21T10:42:32.262" v="5992" actId="478"/>
          <ac:spMkLst>
            <pc:docMk/>
            <pc:sldMk cId="723404480" sldId="2146845354"/>
            <ac:spMk id="22" creationId="{9A697E4D-0B5D-4F0F-8E7E-966D44D3A3D3}"/>
          </ac:spMkLst>
        </pc:spChg>
        <pc:spChg chg="add del mod">
          <ac:chgData name="Gareth Allott" userId="d67bc1e7-5e6e-4540-bcf9-468a02f7a83e" providerId="ADAL" clId="{675B61A9-F42C-4E3D-AB24-B32C150C4589}" dt="2021-03-21T10:42:32.262" v="5992" actId="478"/>
          <ac:spMkLst>
            <pc:docMk/>
            <pc:sldMk cId="723404480" sldId="2146845354"/>
            <ac:spMk id="23" creationId="{8CA7AE9B-6EED-4FF5-93F9-28BD8871BE4E}"/>
          </ac:spMkLst>
        </pc:spChg>
        <pc:spChg chg="add del mod">
          <ac:chgData name="Gareth Allott" userId="d67bc1e7-5e6e-4540-bcf9-468a02f7a83e" providerId="ADAL" clId="{675B61A9-F42C-4E3D-AB24-B32C150C4589}" dt="2021-03-21T10:42:32.262" v="5992" actId="478"/>
          <ac:spMkLst>
            <pc:docMk/>
            <pc:sldMk cId="723404480" sldId="2146845354"/>
            <ac:spMk id="24" creationId="{1471A76E-1AFE-4A49-84B5-781DA02621AC}"/>
          </ac:spMkLst>
        </pc:spChg>
        <pc:spChg chg="add del mod">
          <ac:chgData name="Gareth Allott" userId="d67bc1e7-5e6e-4540-bcf9-468a02f7a83e" providerId="ADAL" clId="{675B61A9-F42C-4E3D-AB24-B32C150C4589}" dt="2021-03-21T10:42:32.262" v="5992" actId="478"/>
          <ac:spMkLst>
            <pc:docMk/>
            <pc:sldMk cId="723404480" sldId="2146845354"/>
            <ac:spMk id="25" creationId="{3E464F18-5DDB-4E63-A82F-0DFE659FFB50}"/>
          </ac:spMkLst>
        </pc:spChg>
        <pc:picChg chg="add mod modCrop">
          <ac:chgData name="Gareth Allott" userId="d67bc1e7-5e6e-4540-bcf9-468a02f7a83e" providerId="ADAL" clId="{675B61A9-F42C-4E3D-AB24-B32C150C4589}" dt="2021-03-19T11:16:25.780" v="106" actId="1076"/>
          <ac:picMkLst>
            <pc:docMk/>
            <pc:sldMk cId="723404480" sldId="2146845354"/>
            <ac:picMk id="4" creationId="{D084E296-DEA1-4C14-996B-4C15046A7989}"/>
          </ac:picMkLst>
        </pc:picChg>
        <pc:picChg chg="add del mod">
          <ac:chgData name="Gareth Allott" userId="d67bc1e7-5e6e-4540-bcf9-468a02f7a83e" providerId="ADAL" clId="{675B61A9-F42C-4E3D-AB24-B32C150C4589}" dt="2021-03-19T11:16:19.777" v="103" actId="931"/>
          <ac:picMkLst>
            <pc:docMk/>
            <pc:sldMk cId="723404480" sldId="2146845354"/>
            <ac:picMk id="12" creationId="{DDAA7F93-3DC7-4DD0-AAE4-4B51E4EC0904}"/>
          </ac:picMkLst>
        </pc:picChg>
        <pc:picChg chg="add mod ord">
          <ac:chgData name="Gareth Allott" userId="d67bc1e7-5e6e-4540-bcf9-468a02f7a83e" providerId="ADAL" clId="{675B61A9-F42C-4E3D-AB24-B32C150C4589}" dt="2021-03-21T10:42:51.843" v="6020" actId="1036"/>
          <ac:picMkLst>
            <pc:docMk/>
            <pc:sldMk cId="723404480" sldId="2146845354"/>
            <ac:picMk id="14" creationId="{2E1C4D8D-F710-4A92-B035-CA9423A3604A}"/>
          </ac:picMkLst>
        </pc:picChg>
        <pc:cxnChg chg="add del mod">
          <ac:chgData name="Gareth Allott" userId="d67bc1e7-5e6e-4540-bcf9-468a02f7a83e" providerId="ADAL" clId="{675B61A9-F42C-4E3D-AB24-B32C150C4589}" dt="2021-03-19T18:09:38.573" v="5601" actId="478"/>
          <ac:cxnSpMkLst>
            <pc:docMk/>
            <pc:sldMk cId="723404480" sldId="2146845354"/>
            <ac:cxnSpMk id="7" creationId="{67045C81-76D9-40F0-952B-05E69B95EB10}"/>
          </ac:cxnSpMkLst>
        </pc:cxnChg>
        <pc:cxnChg chg="add mod">
          <ac:chgData name="Gareth Allott" userId="d67bc1e7-5e6e-4540-bcf9-468a02f7a83e" providerId="ADAL" clId="{675B61A9-F42C-4E3D-AB24-B32C150C4589}" dt="2021-03-19T11:17:44.155" v="261" actId="1035"/>
          <ac:cxnSpMkLst>
            <pc:docMk/>
            <pc:sldMk cId="723404480" sldId="2146845354"/>
            <ac:cxnSpMk id="8" creationId="{C39506B6-5D94-4152-A59B-FE6AECB30CAB}"/>
          </ac:cxnSpMkLst>
        </pc:cxnChg>
        <pc:cxnChg chg="add mod">
          <ac:chgData name="Gareth Allott" userId="d67bc1e7-5e6e-4540-bcf9-468a02f7a83e" providerId="ADAL" clId="{675B61A9-F42C-4E3D-AB24-B32C150C4589}" dt="2021-03-19T11:17:44.155" v="261" actId="1035"/>
          <ac:cxnSpMkLst>
            <pc:docMk/>
            <pc:sldMk cId="723404480" sldId="2146845354"/>
            <ac:cxnSpMk id="16" creationId="{4E2D8F17-A1AA-48FD-ADA1-E2B76216932E}"/>
          </ac:cxnSpMkLst>
        </pc:cxnChg>
      </pc:sldChg>
      <pc:sldChg chg="addSp delSp modSp new mod modTransition modClrScheme chgLayout">
        <pc:chgData name="Gareth Allott" userId="d67bc1e7-5e6e-4540-bcf9-468a02f7a83e" providerId="ADAL" clId="{675B61A9-F42C-4E3D-AB24-B32C150C4589}" dt="2021-03-23T11:59:29.748" v="6528" actId="20577"/>
        <pc:sldMkLst>
          <pc:docMk/>
          <pc:sldMk cId="925372949" sldId="2146845355"/>
        </pc:sldMkLst>
        <pc:spChg chg="del mod ord">
          <ac:chgData name="Gareth Allott" userId="d67bc1e7-5e6e-4540-bcf9-468a02f7a83e" providerId="ADAL" clId="{675B61A9-F42C-4E3D-AB24-B32C150C4589}" dt="2021-03-19T11:24:36.900" v="874" actId="700"/>
          <ac:spMkLst>
            <pc:docMk/>
            <pc:sldMk cId="925372949" sldId="2146845355"/>
            <ac:spMk id="2" creationId="{2875B5F2-B06C-4AB3-B69B-FA1164F44090}"/>
          </ac:spMkLst>
        </pc:spChg>
        <pc:spChg chg="del mod ord">
          <ac:chgData name="Gareth Allott" userId="d67bc1e7-5e6e-4540-bcf9-468a02f7a83e" providerId="ADAL" clId="{675B61A9-F42C-4E3D-AB24-B32C150C4589}" dt="2021-03-19T11:24:36.900" v="874" actId="700"/>
          <ac:spMkLst>
            <pc:docMk/>
            <pc:sldMk cId="925372949" sldId="2146845355"/>
            <ac:spMk id="3" creationId="{75AFA602-0637-4E0A-A074-BFFE3D30C474}"/>
          </ac:spMkLst>
        </pc:spChg>
        <pc:spChg chg="add mod ord">
          <ac:chgData name="Gareth Allott" userId="d67bc1e7-5e6e-4540-bcf9-468a02f7a83e" providerId="ADAL" clId="{675B61A9-F42C-4E3D-AB24-B32C150C4589}" dt="2021-03-19T11:28:40.116" v="1382" actId="1076"/>
          <ac:spMkLst>
            <pc:docMk/>
            <pc:sldMk cId="925372949" sldId="2146845355"/>
            <ac:spMk id="4" creationId="{26BCEB5F-BF69-43F7-B4AA-616B55890922}"/>
          </ac:spMkLst>
        </pc:spChg>
        <pc:spChg chg="add del mod ord">
          <ac:chgData name="Gareth Allott" userId="d67bc1e7-5e6e-4540-bcf9-468a02f7a83e" providerId="ADAL" clId="{675B61A9-F42C-4E3D-AB24-B32C150C4589}" dt="2021-03-19T11:25:19.221" v="893" actId="931"/>
          <ac:spMkLst>
            <pc:docMk/>
            <pc:sldMk cId="925372949" sldId="2146845355"/>
            <ac:spMk id="5" creationId="{6425199F-0422-4122-BF42-5C8C490484FA}"/>
          </ac:spMkLst>
        </pc:spChg>
        <pc:spChg chg="add del mod">
          <ac:chgData name="Gareth Allott" userId="d67bc1e7-5e6e-4540-bcf9-468a02f7a83e" providerId="ADAL" clId="{675B61A9-F42C-4E3D-AB24-B32C150C4589}" dt="2021-03-19T11:25:27.015" v="895" actId="478"/>
          <ac:spMkLst>
            <pc:docMk/>
            <pc:sldMk cId="925372949" sldId="2146845355"/>
            <ac:spMk id="9" creationId="{139DF071-D8E4-4E88-8AD4-B5A80A9556D6}"/>
          </ac:spMkLst>
        </pc:spChg>
        <pc:spChg chg="add mod">
          <ac:chgData name="Gareth Allott" userId="d67bc1e7-5e6e-4540-bcf9-468a02f7a83e" providerId="ADAL" clId="{675B61A9-F42C-4E3D-AB24-B32C150C4589}" dt="2021-03-19T11:26:29.349" v="1011" actId="1035"/>
          <ac:spMkLst>
            <pc:docMk/>
            <pc:sldMk cId="925372949" sldId="2146845355"/>
            <ac:spMk id="10" creationId="{1B8F5F8C-345B-47E9-805F-67AACCC3F1B9}"/>
          </ac:spMkLst>
        </pc:spChg>
        <pc:spChg chg="add mod">
          <ac:chgData name="Gareth Allott" userId="d67bc1e7-5e6e-4540-bcf9-468a02f7a83e" providerId="ADAL" clId="{675B61A9-F42C-4E3D-AB24-B32C150C4589}" dt="2021-03-19T11:26:29.349" v="1011" actId="1035"/>
          <ac:spMkLst>
            <pc:docMk/>
            <pc:sldMk cId="925372949" sldId="2146845355"/>
            <ac:spMk id="11" creationId="{1395A5A6-105C-41CD-8711-4BFD8E1D3F42}"/>
          </ac:spMkLst>
        </pc:spChg>
        <pc:spChg chg="add mod">
          <ac:chgData name="Gareth Allott" userId="d67bc1e7-5e6e-4540-bcf9-468a02f7a83e" providerId="ADAL" clId="{675B61A9-F42C-4E3D-AB24-B32C150C4589}" dt="2021-03-19T11:27:09.676" v="1146" actId="113"/>
          <ac:spMkLst>
            <pc:docMk/>
            <pc:sldMk cId="925372949" sldId="2146845355"/>
            <ac:spMk id="12" creationId="{EFCB597C-053D-4343-A1A9-A704EE840FDF}"/>
          </ac:spMkLst>
        </pc:spChg>
        <pc:spChg chg="add mod">
          <ac:chgData name="Gareth Allott" userId="d67bc1e7-5e6e-4540-bcf9-468a02f7a83e" providerId="ADAL" clId="{675B61A9-F42C-4E3D-AB24-B32C150C4589}" dt="2021-03-19T11:28:30.338" v="1381" actId="1035"/>
          <ac:spMkLst>
            <pc:docMk/>
            <pc:sldMk cId="925372949" sldId="2146845355"/>
            <ac:spMk id="13" creationId="{7F8EBAB2-9A85-4879-A799-818F9743AFA7}"/>
          </ac:spMkLst>
        </pc:spChg>
        <pc:spChg chg="add del mod">
          <ac:chgData name="Gareth Allott" userId="d67bc1e7-5e6e-4540-bcf9-468a02f7a83e" providerId="ADAL" clId="{675B61A9-F42C-4E3D-AB24-B32C150C4589}" dt="2021-03-19T11:28:48.850" v="1385" actId="478"/>
          <ac:spMkLst>
            <pc:docMk/>
            <pc:sldMk cId="925372949" sldId="2146845355"/>
            <ac:spMk id="16" creationId="{4EB6210E-80C5-4040-8948-179CEB5082E6}"/>
          </ac:spMkLst>
        </pc:spChg>
        <pc:spChg chg="add mod">
          <ac:chgData name="Gareth Allott" userId="d67bc1e7-5e6e-4540-bcf9-468a02f7a83e" providerId="ADAL" clId="{675B61A9-F42C-4E3D-AB24-B32C150C4589}" dt="2021-03-23T11:59:26.571" v="6522" actId="20577"/>
          <ac:spMkLst>
            <pc:docMk/>
            <pc:sldMk cId="925372949" sldId="2146845355"/>
            <ac:spMk id="17" creationId="{591CE02D-B07F-454C-871B-6A8FD24B0E11}"/>
          </ac:spMkLst>
        </pc:spChg>
        <pc:spChg chg="add mod">
          <ac:chgData name="Gareth Allott" userId="d67bc1e7-5e6e-4540-bcf9-468a02f7a83e" providerId="ADAL" clId="{675B61A9-F42C-4E3D-AB24-B32C150C4589}" dt="2021-03-23T11:59:29.748" v="6528" actId="20577"/>
          <ac:spMkLst>
            <pc:docMk/>
            <pc:sldMk cId="925372949" sldId="2146845355"/>
            <ac:spMk id="18" creationId="{5E116D70-34BE-401F-B257-E8F4C6BB37F8}"/>
          </ac:spMkLst>
        </pc:spChg>
        <pc:picChg chg="add del mod">
          <ac:chgData name="Gareth Allott" userId="d67bc1e7-5e6e-4540-bcf9-468a02f7a83e" providerId="ADAL" clId="{675B61A9-F42C-4E3D-AB24-B32C150C4589}" dt="2021-03-19T11:25:25.100" v="894" actId="478"/>
          <ac:picMkLst>
            <pc:docMk/>
            <pc:sldMk cId="925372949" sldId="2146845355"/>
            <ac:picMk id="7" creationId="{C1695322-20D5-4EBA-950F-C3A5ECA8E939}"/>
          </ac:picMkLst>
        </pc:picChg>
        <pc:picChg chg="add del mod">
          <ac:chgData name="Gareth Allott" userId="d67bc1e7-5e6e-4540-bcf9-468a02f7a83e" providerId="ADAL" clId="{675B61A9-F42C-4E3D-AB24-B32C150C4589}" dt="2021-03-19T11:28:46.398" v="1384" actId="478"/>
          <ac:picMkLst>
            <pc:docMk/>
            <pc:sldMk cId="925372949" sldId="2146845355"/>
            <ac:picMk id="14" creationId="{5506F03D-B79C-4060-94D1-D6B8CF5BCCA7}"/>
          </ac:picMkLst>
        </pc:picChg>
      </pc:sldChg>
      <pc:sldChg chg="addSp delSp modSp add mod modTransition">
        <pc:chgData name="Gareth Allott" userId="d67bc1e7-5e6e-4540-bcf9-468a02f7a83e" providerId="ADAL" clId="{675B61A9-F42C-4E3D-AB24-B32C150C4589}" dt="2021-03-21T17:41:05.455" v="6099"/>
        <pc:sldMkLst>
          <pc:docMk/>
          <pc:sldMk cId="1320485726" sldId="2146845356"/>
        </pc:sldMkLst>
        <pc:spChg chg="add del">
          <ac:chgData name="Gareth Allott" userId="d67bc1e7-5e6e-4540-bcf9-468a02f7a83e" providerId="ADAL" clId="{675B61A9-F42C-4E3D-AB24-B32C150C4589}" dt="2021-03-19T17:27:32.894" v="2952" actId="478"/>
          <ac:spMkLst>
            <pc:docMk/>
            <pc:sldMk cId="1320485726" sldId="2146845356"/>
            <ac:spMk id="5" creationId="{33279CA1-B656-47A9-9EAD-AD936B9AACFC}"/>
          </ac:spMkLst>
        </pc:spChg>
        <pc:spChg chg="mod">
          <ac:chgData name="Gareth Allott" userId="d67bc1e7-5e6e-4540-bcf9-468a02f7a83e" providerId="ADAL" clId="{675B61A9-F42C-4E3D-AB24-B32C150C4589}" dt="2021-03-19T12:11:52.106" v="1503" actId="207"/>
          <ac:spMkLst>
            <pc:docMk/>
            <pc:sldMk cId="1320485726" sldId="2146845356"/>
            <ac:spMk id="6" creationId="{936033E8-EE77-4763-99D5-806377702814}"/>
          </ac:spMkLst>
        </pc:spChg>
        <pc:spChg chg="add del mod">
          <ac:chgData name="Gareth Allott" userId="d67bc1e7-5e6e-4540-bcf9-468a02f7a83e" providerId="ADAL" clId="{675B61A9-F42C-4E3D-AB24-B32C150C4589}" dt="2021-03-19T17:27:35.386" v="2953" actId="478"/>
          <ac:spMkLst>
            <pc:docMk/>
            <pc:sldMk cId="1320485726" sldId="2146845356"/>
            <ac:spMk id="7" creationId="{6A67352D-EFDF-476F-9418-76518CE505AC}"/>
          </ac:spMkLst>
        </pc:spChg>
        <pc:spChg chg="del mod">
          <ac:chgData name="Gareth Allott" userId="d67bc1e7-5e6e-4540-bcf9-468a02f7a83e" providerId="ADAL" clId="{675B61A9-F42C-4E3D-AB24-B32C150C4589}" dt="2021-03-19T17:27:26.223" v="2950" actId="478"/>
          <ac:spMkLst>
            <pc:docMk/>
            <pc:sldMk cId="1320485726" sldId="2146845356"/>
            <ac:spMk id="10" creationId="{BD2EC3DB-7D26-4402-BD3D-4D871CE41547}"/>
          </ac:spMkLst>
        </pc:spChg>
        <pc:spChg chg="mod">
          <ac:chgData name="Gareth Allott" userId="d67bc1e7-5e6e-4540-bcf9-468a02f7a83e" providerId="ADAL" clId="{675B61A9-F42C-4E3D-AB24-B32C150C4589}" dt="2021-03-19T12:11:37.485" v="1502" actId="20577"/>
          <ac:spMkLst>
            <pc:docMk/>
            <pc:sldMk cId="1320485726" sldId="2146845356"/>
            <ac:spMk id="15" creationId="{AF557E73-DA78-4598-AFD3-CFEBB979F877}"/>
          </ac:spMkLst>
        </pc:spChg>
        <pc:picChg chg="del">
          <ac:chgData name="Gareth Allott" userId="d67bc1e7-5e6e-4540-bcf9-468a02f7a83e" providerId="ADAL" clId="{675B61A9-F42C-4E3D-AB24-B32C150C4589}" dt="2021-03-19T17:27:26.223" v="2950" actId="478"/>
          <ac:picMkLst>
            <pc:docMk/>
            <pc:sldMk cId="1320485726" sldId="2146845356"/>
            <ac:picMk id="14" creationId="{2E1C4D8D-F710-4A92-B035-CA9423A3604A}"/>
          </ac:picMkLst>
        </pc:picChg>
        <pc:cxnChg chg="add del mod">
          <ac:chgData name="Gareth Allott" userId="d67bc1e7-5e6e-4540-bcf9-468a02f7a83e" providerId="ADAL" clId="{675B61A9-F42C-4E3D-AB24-B32C150C4589}" dt="2021-03-19T18:08:02.638" v="5573"/>
          <ac:cxnSpMkLst>
            <pc:docMk/>
            <pc:sldMk cId="1320485726" sldId="2146845356"/>
            <ac:cxnSpMk id="13" creationId="{DD2F0E26-95AD-45B4-AC3B-CF6DCA9115A8}"/>
          </ac:cxnSpMkLst>
        </pc:cxnChg>
      </pc:sldChg>
      <pc:sldChg chg="addSp delSp modSp add del mod">
        <pc:chgData name="Gareth Allott" userId="d67bc1e7-5e6e-4540-bcf9-468a02f7a83e" providerId="ADAL" clId="{675B61A9-F42C-4E3D-AB24-B32C150C4589}" dt="2021-03-19T18:02:34.778" v="5247" actId="47"/>
        <pc:sldMkLst>
          <pc:docMk/>
          <pc:sldMk cId="2290299421" sldId="2146845357"/>
        </pc:sldMkLst>
        <pc:spChg chg="mod">
          <ac:chgData name="Gareth Allott" userId="d67bc1e7-5e6e-4540-bcf9-468a02f7a83e" providerId="ADAL" clId="{675B61A9-F42C-4E3D-AB24-B32C150C4589}" dt="2021-03-19T15:02:44.105" v="1552" actId="20577"/>
          <ac:spMkLst>
            <pc:docMk/>
            <pc:sldMk cId="2290299421" sldId="2146845357"/>
            <ac:spMk id="2" creationId="{ED2FC044-BEDA-42E8-913B-B30EC113F11D}"/>
          </ac:spMkLst>
        </pc:spChg>
        <pc:spChg chg="mod">
          <ac:chgData name="Gareth Allott" userId="d67bc1e7-5e6e-4540-bcf9-468a02f7a83e" providerId="ADAL" clId="{675B61A9-F42C-4E3D-AB24-B32C150C4589}" dt="2021-03-19T18:01:14.572" v="5182" actId="400"/>
          <ac:spMkLst>
            <pc:docMk/>
            <pc:sldMk cId="2290299421" sldId="2146845357"/>
            <ac:spMk id="3" creationId="{EB91B23B-A1C7-4076-9B99-05A7B828FC82}"/>
          </ac:spMkLst>
        </pc:spChg>
        <pc:picChg chg="add del mod">
          <ac:chgData name="Gareth Allott" userId="d67bc1e7-5e6e-4540-bcf9-468a02f7a83e" providerId="ADAL" clId="{675B61A9-F42C-4E3D-AB24-B32C150C4589}" dt="2021-03-19T15:23:49.438" v="2949" actId="478"/>
          <ac:picMkLst>
            <pc:docMk/>
            <pc:sldMk cId="2290299421" sldId="2146845357"/>
            <ac:picMk id="5" creationId="{48CE44BC-ADD6-4205-86C2-662E5246C6B6}"/>
          </ac:picMkLst>
        </pc:picChg>
      </pc:sldChg>
      <pc:sldChg chg="addSp modSp add mod modTransition">
        <pc:chgData name="Gareth Allott" userId="d67bc1e7-5e6e-4540-bcf9-468a02f7a83e" providerId="ADAL" clId="{675B61A9-F42C-4E3D-AB24-B32C150C4589}" dt="2021-03-23T12:11:10.733" v="6654" actId="122"/>
        <pc:sldMkLst>
          <pc:docMk/>
          <pc:sldMk cId="1714525040" sldId="2146845358"/>
        </pc:sldMkLst>
        <pc:spChg chg="add mod">
          <ac:chgData name="Gareth Allott" userId="d67bc1e7-5e6e-4540-bcf9-468a02f7a83e" providerId="ADAL" clId="{675B61A9-F42C-4E3D-AB24-B32C150C4589}" dt="2021-03-23T12:11:10.733" v="6654" actId="122"/>
          <ac:spMkLst>
            <pc:docMk/>
            <pc:sldMk cId="1714525040" sldId="2146845358"/>
            <ac:spMk id="2" creationId="{D532B843-70C8-4AC0-84DD-080B4E2D61F9}"/>
          </ac:spMkLst>
        </pc:spChg>
        <pc:spChg chg="mod">
          <ac:chgData name="Gareth Allott" userId="d67bc1e7-5e6e-4540-bcf9-468a02f7a83e" providerId="ADAL" clId="{675B61A9-F42C-4E3D-AB24-B32C150C4589}" dt="2021-03-19T17:28:17.339" v="2982" actId="20577"/>
          <ac:spMkLst>
            <pc:docMk/>
            <pc:sldMk cId="1714525040" sldId="2146845358"/>
            <ac:spMk id="3" creationId="{B49D0526-A0C4-2441-865A-E69D4C890FAF}"/>
          </ac:spMkLst>
        </pc:spChg>
        <pc:spChg chg="mod">
          <ac:chgData name="Gareth Allott" userId="d67bc1e7-5e6e-4540-bcf9-468a02f7a83e" providerId="ADAL" clId="{675B61A9-F42C-4E3D-AB24-B32C150C4589}" dt="2021-03-19T17:38:30.151" v="3695" actId="20577"/>
          <ac:spMkLst>
            <pc:docMk/>
            <pc:sldMk cId="1714525040" sldId="2146845358"/>
            <ac:spMk id="4" creationId="{97BB78FF-0CC6-E249-BE66-8054D588D936}"/>
          </ac:spMkLst>
        </pc:spChg>
        <pc:spChg chg="add mod">
          <ac:chgData name="Gareth Allott" userId="d67bc1e7-5e6e-4540-bcf9-468a02f7a83e" providerId="ADAL" clId="{675B61A9-F42C-4E3D-AB24-B32C150C4589}" dt="2021-03-19T17:34:06.596" v="3298" actId="113"/>
          <ac:spMkLst>
            <pc:docMk/>
            <pc:sldMk cId="1714525040" sldId="2146845358"/>
            <ac:spMk id="7" creationId="{6516A85F-452A-4BDF-8E3A-9478E7538FA4}"/>
          </ac:spMkLst>
        </pc:spChg>
        <pc:spChg chg="mod">
          <ac:chgData name="Gareth Allott" userId="d67bc1e7-5e6e-4540-bcf9-468a02f7a83e" providerId="ADAL" clId="{675B61A9-F42C-4E3D-AB24-B32C150C4589}" dt="2021-03-23T12:08:23.143" v="6550" actId="20577"/>
          <ac:spMkLst>
            <pc:docMk/>
            <pc:sldMk cId="1714525040" sldId="2146845358"/>
            <ac:spMk id="8" creationId="{F0DEDF2B-2AEF-410B-B775-A0BE9A758D18}"/>
          </ac:spMkLst>
        </pc:spChg>
        <pc:spChg chg="mod">
          <ac:chgData name="Gareth Allott" userId="d67bc1e7-5e6e-4540-bcf9-468a02f7a83e" providerId="ADAL" clId="{675B61A9-F42C-4E3D-AB24-B32C150C4589}" dt="2021-03-19T17:34:33.203" v="3330" actId="1037"/>
          <ac:spMkLst>
            <pc:docMk/>
            <pc:sldMk cId="1714525040" sldId="2146845358"/>
            <ac:spMk id="9" creationId="{489FA5FF-8180-48C4-A5D8-29987055A2C6}"/>
          </ac:spMkLst>
        </pc:spChg>
        <pc:spChg chg="add mod">
          <ac:chgData name="Gareth Allott" userId="d67bc1e7-5e6e-4540-bcf9-468a02f7a83e" providerId="ADAL" clId="{675B61A9-F42C-4E3D-AB24-B32C150C4589}" dt="2021-03-19T17:35:14.472" v="3389" actId="207"/>
          <ac:spMkLst>
            <pc:docMk/>
            <pc:sldMk cId="1714525040" sldId="2146845358"/>
            <ac:spMk id="10" creationId="{329A4672-687C-4B87-AD6C-B3E979ED9A8A}"/>
          </ac:spMkLst>
        </pc:spChg>
      </pc:sldChg>
      <pc:sldChg chg="new del">
        <pc:chgData name="Gareth Allott" userId="d67bc1e7-5e6e-4540-bcf9-468a02f7a83e" providerId="ADAL" clId="{675B61A9-F42C-4E3D-AB24-B32C150C4589}" dt="2021-03-19T17:28:09.132" v="2957" actId="47"/>
        <pc:sldMkLst>
          <pc:docMk/>
          <pc:sldMk cId="3483116244" sldId="2146845358"/>
        </pc:sldMkLst>
      </pc:sldChg>
      <pc:sldChg chg="addSp delSp modSp add mod modTransition">
        <pc:chgData name="Gareth Allott" userId="d67bc1e7-5e6e-4540-bcf9-468a02f7a83e" providerId="ADAL" clId="{675B61A9-F42C-4E3D-AB24-B32C150C4589}" dt="2021-03-23T12:30:22.167" v="7232" actId="20577"/>
        <pc:sldMkLst>
          <pc:docMk/>
          <pc:sldMk cId="2782291062" sldId="2146845359"/>
        </pc:sldMkLst>
        <pc:spChg chg="del mod">
          <ac:chgData name="Gareth Allott" userId="d67bc1e7-5e6e-4540-bcf9-468a02f7a83e" providerId="ADAL" clId="{675B61A9-F42C-4E3D-AB24-B32C150C4589}" dt="2021-03-19T17:44:37.865" v="3777" actId="478"/>
          <ac:spMkLst>
            <pc:docMk/>
            <pc:sldMk cId="2782291062" sldId="2146845359"/>
            <ac:spMk id="2" creationId="{ED2FC044-BEDA-42E8-913B-B30EC113F11D}"/>
          </ac:spMkLst>
        </pc:spChg>
        <pc:spChg chg="del">
          <ac:chgData name="Gareth Allott" userId="d67bc1e7-5e6e-4540-bcf9-468a02f7a83e" providerId="ADAL" clId="{675B61A9-F42C-4E3D-AB24-B32C150C4589}" dt="2021-03-19T17:39:26.848" v="3715" actId="478"/>
          <ac:spMkLst>
            <pc:docMk/>
            <pc:sldMk cId="2782291062" sldId="2146845359"/>
            <ac:spMk id="3" creationId="{EB91B23B-A1C7-4076-9B99-05A7B828FC82}"/>
          </ac:spMkLst>
        </pc:spChg>
        <pc:spChg chg="add del mod">
          <ac:chgData name="Gareth Allott" userId="d67bc1e7-5e6e-4540-bcf9-468a02f7a83e" providerId="ADAL" clId="{675B61A9-F42C-4E3D-AB24-B32C150C4589}" dt="2021-03-19T17:39:30.677" v="3716" actId="478"/>
          <ac:spMkLst>
            <pc:docMk/>
            <pc:sldMk cId="2782291062" sldId="2146845359"/>
            <ac:spMk id="5" creationId="{66DCEC0E-D527-4347-BC9B-F13D34F9DEB7}"/>
          </ac:spMkLst>
        </pc:spChg>
        <pc:spChg chg="add del mod">
          <ac:chgData name="Gareth Allott" userId="d67bc1e7-5e6e-4540-bcf9-468a02f7a83e" providerId="ADAL" clId="{675B61A9-F42C-4E3D-AB24-B32C150C4589}" dt="2021-03-19T17:44:43.905" v="3780" actId="478"/>
          <ac:spMkLst>
            <pc:docMk/>
            <pc:sldMk cId="2782291062" sldId="2146845359"/>
            <ac:spMk id="8" creationId="{A1557C07-3326-4855-B1F7-684157EF26F7}"/>
          </ac:spMkLst>
        </pc:spChg>
        <pc:spChg chg="add del mod">
          <ac:chgData name="Gareth Allott" userId="d67bc1e7-5e6e-4540-bcf9-468a02f7a83e" providerId="ADAL" clId="{675B61A9-F42C-4E3D-AB24-B32C150C4589}" dt="2021-03-19T17:44:43.905" v="3780" actId="478"/>
          <ac:spMkLst>
            <pc:docMk/>
            <pc:sldMk cId="2782291062" sldId="2146845359"/>
            <ac:spMk id="9" creationId="{63B855D8-B60A-449A-B3EF-7C7871866F5E}"/>
          </ac:spMkLst>
        </pc:spChg>
        <pc:spChg chg="add del mod">
          <ac:chgData name="Gareth Allott" userId="d67bc1e7-5e6e-4540-bcf9-468a02f7a83e" providerId="ADAL" clId="{675B61A9-F42C-4E3D-AB24-B32C150C4589}" dt="2021-03-19T17:44:40.257" v="3778" actId="478"/>
          <ac:spMkLst>
            <pc:docMk/>
            <pc:sldMk cId="2782291062" sldId="2146845359"/>
            <ac:spMk id="11" creationId="{E783E034-D8CB-4C2A-A106-E02EEA441FA4}"/>
          </ac:spMkLst>
        </pc:spChg>
        <pc:spChg chg="add mod">
          <ac:chgData name="Gareth Allott" userId="d67bc1e7-5e6e-4540-bcf9-468a02f7a83e" providerId="ADAL" clId="{675B61A9-F42C-4E3D-AB24-B32C150C4589}" dt="2021-03-19T17:45:10.511" v="3827" actId="20577"/>
          <ac:spMkLst>
            <pc:docMk/>
            <pc:sldMk cId="2782291062" sldId="2146845359"/>
            <ac:spMk id="12" creationId="{D782696E-A289-4B78-BFBA-79E60C69C764}"/>
          </ac:spMkLst>
        </pc:spChg>
        <pc:spChg chg="add mod">
          <ac:chgData name="Gareth Allott" userId="d67bc1e7-5e6e-4540-bcf9-468a02f7a83e" providerId="ADAL" clId="{675B61A9-F42C-4E3D-AB24-B32C150C4589}" dt="2021-03-19T18:09:00.502" v="5590" actId="20577"/>
          <ac:spMkLst>
            <pc:docMk/>
            <pc:sldMk cId="2782291062" sldId="2146845359"/>
            <ac:spMk id="15" creationId="{9011388F-F8DF-4BDC-9A5D-42D0E3AC7BE5}"/>
          </ac:spMkLst>
        </pc:spChg>
        <pc:spChg chg="add del mod">
          <ac:chgData name="Gareth Allott" userId="d67bc1e7-5e6e-4540-bcf9-468a02f7a83e" providerId="ADAL" clId="{675B61A9-F42C-4E3D-AB24-B32C150C4589}" dt="2021-03-19T17:45:27.898" v="3829"/>
          <ac:spMkLst>
            <pc:docMk/>
            <pc:sldMk cId="2782291062" sldId="2146845359"/>
            <ac:spMk id="16" creationId="{F14898A9-7B1B-490D-89C2-64CBEBEF4C47}"/>
          </ac:spMkLst>
        </pc:spChg>
        <pc:spChg chg="add del mod">
          <ac:chgData name="Gareth Allott" userId="d67bc1e7-5e6e-4540-bcf9-468a02f7a83e" providerId="ADAL" clId="{675B61A9-F42C-4E3D-AB24-B32C150C4589}" dt="2021-03-19T17:45:27.898" v="3829"/>
          <ac:spMkLst>
            <pc:docMk/>
            <pc:sldMk cId="2782291062" sldId="2146845359"/>
            <ac:spMk id="17" creationId="{722719B3-D021-4712-9D07-A02928467CF2}"/>
          </ac:spMkLst>
        </pc:spChg>
        <pc:spChg chg="add del mod">
          <ac:chgData name="Gareth Allott" userId="d67bc1e7-5e6e-4540-bcf9-468a02f7a83e" providerId="ADAL" clId="{675B61A9-F42C-4E3D-AB24-B32C150C4589}" dt="2021-03-19T17:45:27.898" v="3829"/>
          <ac:spMkLst>
            <pc:docMk/>
            <pc:sldMk cId="2782291062" sldId="2146845359"/>
            <ac:spMk id="18" creationId="{488AEDEF-A40B-4FB9-96F2-260F7B1F7F9D}"/>
          </ac:spMkLst>
        </pc:spChg>
        <pc:spChg chg="add del mod">
          <ac:chgData name="Gareth Allott" userId="d67bc1e7-5e6e-4540-bcf9-468a02f7a83e" providerId="ADAL" clId="{675B61A9-F42C-4E3D-AB24-B32C150C4589}" dt="2021-03-19T17:45:27.898" v="3829"/>
          <ac:spMkLst>
            <pc:docMk/>
            <pc:sldMk cId="2782291062" sldId="2146845359"/>
            <ac:spMk id="19" creationId="{6A89A209-B294-48D9-9E56-FBABD9FB23F2}"/>
          </ac:spMkLst>
        </pc:spChg>
        <pc:spChg chg="add del mod">
          <ac:chgData name="Gareth Allott" userId="d67bc1e7-5e6e-4540-bcf9-468a02f7a83e" providerId="ADAL" clId="{675B61A9-F42C-4E3D-AB24-B32C150C4589}" dt="2021-03-19T17:45:27.898" v="3829"/>
          <ac:spMkLst>
            <pc:docMk/>
            <pc:sldMk cId="2782291062" sldId="2146845359"/>
            <ac:spMk id="20" creationId="{67CC800B-A6B1-4A20-AA56-4D9221814B42}"/>
          </ac:spMkLst>
        </pc:spChg>
        <pc:spChg chg="add del mod">
          <ac:chgData name="Gareth Allott" userId="d67bc1e7-5e6e-4540-bcf9-468a02f7a83e" providerId="ADAL" clId="{675B61A9-F42C-4E3D-AB24-B32C150C4589}" dt="2021-03-19T17:45:27.898" v="3829"/>
          <ac:spMkLst>
            <pc:docMk/>
            <pc:sldMk cId="2782291062" sldId="2146845359"/>
            <ac:spMk id="21" creationId="{AE942FFB-DB28-43B2-A1E7-AAE935D5878E}"/>
          </ac:spMkLst>
        </pc:spChg>
        <pc:spChg chg="add del mod">
          <ac:chgData name="Gareth Allott" userId="d67bc1e7-5e6e-4540-bcf9-468a02f7a83e" providerId="ADAL" clId="{675B61A9-F42C-4E3D-AB24-B32C150C4589}" dt="2021-03-19T17:45:27.898" v="3829"/>
          <ac:spMkLst>
            <pc:docMk/>
            <pc:sldMk cId="2782291062" sldId="2146845359"/>
            <ac:spMk id="22" creationId="{038CC5DC-0E38-4B49-941D-504D0F08517B}"/>
          </ac:spMkLst>
        </pc:spChg>
        <pc:spChg chg="add del mod">
          <ac:chgData name="Gareth Allott" userId="d67bc1e7-5e6e-4540-bcf9-468a02f7a83e" providerId="ADAL" clId="{675B61A9-F42C-4E3D-AB24-B32C150C4589}" dt="2021-03-19T17:45:27.898" v="3829"/>
          <ac:spMkLst>
            <pc:docMk/>
            <pc:sldMk cId="2782291062" sldId="2146845359"/>
            <ac:spMk id="23" creationId="{93CE8967-ED83-455C-9A65-94AA00F23135}"/>
          </ac:spMkLst>
        </pc:spChg>
        <pc:spChg chg="add del mod">
          <ac:chgData name="Gareth Allott" userId="d67bc1e7-5e6e-4540-bcf9-468a02f7a83e" providerId="ADAL" clId="{675B61A9-F42C-4E3D-AB24-B32C150C4589}" dt="2021-03-19T17:45:27.898" v="3829"/>
          <ac:spMkLst>
            <pc:docMk/>
            <pc:sldMk cId="2782291062" sldId="2146845359"/>
            <ac:spMk id="24" creationId="{4A3C5688-521D-4F7E-ABEA-A4B26F746D73}"/>
          </ac:spMkLst>
        </pc:spChg>
        <pc:spChg chg="add del mod">
          <ac:chgData name="Gareth Allott" userId="d67bc1e7-5e6e-4540-bcf9-468a02f7a83e" providerId="ADAL" clId="{675B61A9-F42C-4E3D-AB24-B32C150C4589}" dt="2021-03-19T17:45:27.898" v="3829"/>
          <ac:spMkLst>
            <pc:docMk/>
            <pc:sldMk cId="2782291062" sldId="2146845359"/>
            <ac:spMk id="25" creationId="{C2503EAB-AB67-4343-AA40-57E772A19547}"/>
          </ac:spMkLst>
        </pc:spChg>
        <pc:spChg chg="add del mod">
          <ac:chgData name="Gareth Allott" userId="d67bc1e7-5e6e-4540-bcf9-468a02f7a83e" providerId="ADAL" clId="{675B61A9-F42C-4E3D-AB24-B32C150C4589}" dt="2021-03-19T17:45:27.898" v="3829"/>
          <ac:spMkLst>
            <pc:docMk/>
            <pc:sldMk cId="2782291062" sldId="2146845359"/>
            <ac:spMk id="26" creationId="{1DD5FC29-5095-45DB-96A1-7B26E6B77D45}"/>
          </ac:spMkLst>
        </pc:spChg>
        <pc:spChg chg="add del mod">
          <ac:chgData name="Gareth Allott" userId="d67bc1e7-5e6e-4540-bcf9-468a02f7a83e" providerId="ADAL" clId="{675B61A9-F42C-4E3D-AB24-B32C150C4589}" dt="2021-03-19T17:45:27.898" v="3829"/>
          <ac:spMkLst>
            <pc:docMk/>
            <pc:sldMk cId="2782291062" sldId="2146845359"/>
            <ac:spMk id="27" creationId="{F646EDD6-34F1-476D-865E-36745B57E30A}"/>
          </ac:spMkLst>
        </pc:spChg>
        <pc:spChg chg="add del mod">
          <ac:chgData name="Gareth Allott" userId="d67bc1e7-5e6e-4540-bcf9-468a02f7a83e" providerId="ADAL" clId="{675B61A9-F42C-4E3D-AB24-B32C150C4589}" dt="2021-03-19T17:45:27.898" v="3829"/>
          <ac:spMkLst>
            <pc:docMk/>
            <pc:sldMk cId="2782291062" sldId="2146845359"/>
            <ac:spMk id="28" creationId="{2C16143B-C07C-4556-9FB3-DC840AA7122C}"/>
          </ac:spMkLst>
        </pc:spChg>
        <pc:spChg chg="add del mod">
          <ac:chgData name="Gareth Allott" userId="d67bc1e7-5e6e-4540-bcf9-468a02f7a83e" providerId="ADAL" clId="{675B61A9-F42C-4E3D-AB24-B32C150C4589}" dt="2021-03-19T17:45:27.898" v="3829"/>
          <ac:spMkLst>
            <pc:docMk/>
            <pc:sldMk cId="2782291062" sldId="2146845359"/>
            <ac:spMk id="29" creationId="{287CE739-88A9-49B6-8C50-5B59251C7D8F}"/>
          </ac:spMkLst>
        </pc:spChg>
        <pc:spChg chg="add del mod">
          <ac:chgData name="Gareth Allott" userId="d67bc1e7-5e6e-4540-bcf9-468a02f7a83e" providerId="ADAL" clId="{675B61A9-F42C-4E3D-AB24-B32C150C4589}" dt="2021-03-19T17:45:27.898" v="3829"/>
          <ac:spMkLst>
            <pc:docMk/>
            <pc:sldMk cId="2782291062" sldId="2146845359"/>
            <ac:spMk id="30" creationId="{73685822-9688-4BB3-9000-C32F2554C6D5}"/>
          </ac:spMkLst>
        </pc:spChg>
        <pc:spChg chg="add mod">
          <ac:chgData name="Gareth Allott" userId="d67bc1e7-5e6e-4540-bcf9-468a02f7a83e" providerId="ADAL" clId="{675B61A9-F42C-4E3D-AB24-B32C150C4589}" dt="2021-03-19T17:45:41.984" v="3832" actId="208"/>
          <ac:spMkLst>
            <pc:docMk/>
            <pc:sldMk cId="2782291062" sldId="2146845359"/>
            <ac:spMk id="31" creationId="{75A69C5A-D919-44AE-B52E-F714247E2B96}"/>
          </ac:spMkLst>
        </pc:spChg>
        <pc:spChg chg="add mod">
          <ac:chgData name="Gareth Allott" userId="d67bc1e7-5e6e-4540-bcf9-468a02f7a83e" providerId="ADAL" clId="{675B61A9-F42C-4E3D-AB24-B32C150C4589}" dt="2021-03-19T17:46:29.991" v="3926" actId="20577"/>
          <ac:spMkLst>
            <pc:docMk/>
            <pc:sldMk cId="2782291062" sldId="2146845359"/>
            <ac:spMk id="32" creationId="{93A9E911-949B-4A5B-8B79-9EC3E2E40DCB}"/>
          </ac:spMkLst>
        </pc:spChg>
        <pc:spChg chg="add mod">
          <ac:chgData name="Gareth Allott" userId="d67bc1e7-5e6e-4540-bcf9-468a02f7a83e" providerId="ADAL" clId="{675B61A9-F42C-4E3D-AB24-B32C150C4589}" dt="2021-03-19T17:46:34.274" v="3927" actId="207"/>
          <ac:spMkLst>
            <pc:docMk/>
            <pc:sldMk cId="2782291062" sldId="2146845359"/>
            <ac:spMk id="33" creationId="{1C7E5659-C374-4E33-B8D3-60F5D80D15C0}"/>
          </ac:spMkLst>
        </pc:spChg>
        <pc:spChg chg="add mod">
          <ac:chgData name="Gareth Allott" userId="d67bc1e7-5e6e-4540-bcf9-468a02f7a83e" providerId="ADAL" clId="{675B61A9-F42C-4E3D-AB24-B32C150C4589}" dt="2021-03-22T10:36:35.083" v="6115" actId="1076"/>
          <ac:spMkLst>
            <pc:docMk/>
            <pc:sldMk cId="2782291062" sldId="2146845359"/>
            <ac:spMk id="34" creationId="{B454A5D6-9790-4CCB-9D9A-087099D91EF6}"/>
          </ac:spMkLst>
        </pc:spChg>
        <pc:spChg chg="add mod">
          <ac:chgData name="Gareth Allott" userId="d67bc1e7-5e6e-4540-bcf9-468a02f7a83e" providerId="ADAL" clId="{675B61A9-F42C-4E3D-AB24-B32C150C4589}" dt="2021-03-19T17:47:10.206" v="3941"/>
          <ac:spMkLst>
            <pc:docMk/>
            <pc:sldMk cId="2782291062" sldId="2146845359"/>
            <ac:spMk id="35" creationId="{1FD0230D-DE25-4528-9C89-13778665B03D}"/>
          </ac:spMkLst>
        </pc:spChg>
        <pc:spChg chg="add mod">
          <ac:chgData name="Gareth Allott" userId="d67bc1e7-5e6e-4540-bcf9-468a02f7a83e" providerId="ADAL" clId="{675B61A9-F42C-4E3D-AB24-B32C150C4589}" dt="2021-03-22T10:36:34.805" v="6114" actId="1076"/>
          <ac:spMkLst>
            <pc:docMk/>
            <pc:sldMk cId="2782291062" sldId="2146845359"/>
            <ac:spMk id="36" creationId="{D7F66A7A-EC91-45F1-9551-A199502ED9BB}"/>
          </ac:spMkLst>
        </pc:spChg>
        <pc:spChg chg="add mod">
          <ac:chgData name="Gareth Allott" userId="d67bc1e7-5e6e-4540-bcf9-468a02f7a83e" providerId="ADAL" clId="{675B61A9-F42C-4E3D-AB24-B32C150C4589}" dt="2021-03-19T17:47:31.084" v="3948"/>
          <ac:spMkLst>
            <pc:docMk/>
            <pc:sldMk cId="2782291062" sldId="2146845359"/>
            <ac:spMk id="37" creationId="{9E24AA5D-F77F-44F9-A7BA-97015E05E368}"/>
          </ac:spMkLst>
        </pc:spChg>
        <pc:spChg chg="add mod">
          <ac:chgData name="Gareth Allott" userId="d67bc1e7-5e6e-4540-bcf9-468a02f7a83e" providerId="ADAL" clId="{675B61A9-F42C-4E3D-AB24-B32C150C4589}" dt="2021-03-19T17:47:50.231" v="3958"/>
          <ac:spMkLst>
            <pc:docMk/>
            <pc:sldMk cId="2782291062" sldId="2146845359"/>
            <ac:spMk id="38" creationId="{39089471-EDBA-49EE-B42B-3419D91F55B0}"/>
          </ac:spMkLst>
        </pc:spChg>
        <pc:spChg chg="add mod">
          <ac:chgData name="Gareth Allott" userId="d67bc1e7-5e6e-4540-bcf9-468a02f7a83e" providerId="ADAL" clId="{675B61A9-F42C-4E3D-AB24-B32C150C4589}" dt="2021-03-19T17:47:57.159" v="3961"/>
          <ac:spMkLst>
            <pc:docMk/>
            <pc:sldMk cId="2782291062" sldId="2146845359"/>
            <ac:spMk id="39" creationId="{9CDAB9B0-6F88-4D4D-A724-F3E0023F957C}"/>
          </ac:spMkLst>
        </pc:spChg>
        <pc:spChg chg="add del mod">
          <ac:chgData name="Gareth Allott" userId="d67bc1e7-5e6e-4540-bcf9-468a02f7a83e" providerId="ADAL" clId="{675B61A9-F42C-4E3D-AB24-B32C150C4589}" dt="2021-03-23T12:28:40.268" v="7146" actId="478"/>
          <ac:spMkLst>
            <pc:docMk/>
            <pc:sldMk cId="2782291062" sldId="2146845359"/>
            <ac:spMk id="40" creationId="{5FB002C4-3F03-47EC-9382-B562F88B9621}"/>
          </ac:spMkLst>
        </pc:spChg>
        <pc:spChg chg="add mod">
          <ac:chgData name="Gareth Allott" userId="d67bc1e7-5e6e-4540-bcf9-468a02f7a83e" providerId="ADAL" clId="{675B61A9-F42C-4E3D-AB24-B32C150C4589}" dt="2021-03-23T12:30:22.167" v="7232" actId="20577"/>
          <ac:spMkLst>
            <pc:docMk/>
            <pc:sldMk cId="2782291062" sldId="2146845359"/>
            <ac:spMk id="41" creationId="{C5001FE4-3B6C-4329-BAC7-BD6933B6038B}"/>
          </ac:spMkLst>
        </pc:spChg>
        <pc:spChg chg="add mod">
          <ac:chgData name="Gareth Allott" userId="d67bc1e7-5e6e-4540-bcf9-468a02f7a83e" providerId="ADAL" clId="{675B61A9-F42C-4E3D-AB24-B32C150C4589}" dt="2021-03-19T17:48:16.289" v="3971" actId="5793"/>
          <ac:spMkLst>
            <pc:docMk/>
            <pc:sldMk cId="2782291062" sldId="2146845359"/>
            <ac:spMk id="42" creationId="{CC72FEDF-67F3-432B-B673-6E705005A83E}"/>
          </ac:spMkLst>
        </pc:spChg>
        <pc:spChg chg="add mod">
          <ac:chgData name="Gareth Allott" userId="d67bc1e7-5e6e-4540-bcf9-468a02f7a83e" providerId="ADAL" clId="{675B61A9-F42C-4E3D-AB24-B32C150C4589}" dt="2021-03-19T17:48:18.866" v="3975" actId="5793"/>
          <ac:spMkLst>
            <pc:docMk/>
            <pc:sldMk cId="2782291062" sldId="2146845359"/>
            <ac:spMk id="43" creationId="{DF267BA7-089E-4F51-A453-99A4B377377C}"/>
          </ac:spMkLst>
        </pc:spChg>
        <pc:spChg chg="add mod">
          <ac:chgData name="Gareth Allott" userId="d67bc1e7-5e6e-4540-bcf9-468a02f7a83e" providerId="ADAL" clId="{675B61A9-F42C-4E3D-AB24-B32C150C4589}" dt="2021-03-19T17:48:20.264" v="3979" actId="5793"/>
          <ac:spMkLst>
            <pc:docMk/>
            <pc:sldMk cId="2782291062" sldId="2146845359"/>
            <ac:spMk id="44" creationId="{33206D65-5C77-40B5-9989-9AC190474943}"/>
          </ac:spMkLst>
        </pc:spChg>
        <pc:spChg chg="add mod">
          <ac:chgData name="Gareth Allott" userId="d67bc1e7-5e6e-4540-bcf9-468a02f7a83e" providerId="ADAL" clId="{675B61A9-F42C-4E3D-AB24-B32C150C4589}" dt="2021-03-22T10:36:39.101" v="6118" actId="1076"/>
          <ac:spMkLst>
            <pc:docMk/>
            <pc:sldMk cId="2782291062" sldId="2146845359"/>
            <ac:spMk id="45" creationId="{AAFEF9E2-D4BE-4FEB-918C-283D94B326E6}"/>
          </ac:spMkLst>
        </pc:spChg>
        <pc:spChg chg="add mod">
          <ac:chgData name="Gareth Allott" userId="d67bc1e7-5e6e-4540-bcf9-468a02f7a83e" providerId="ADAL" clId="{675B61A9-F42C-4E3D-AB24-B32C150C4589}" dt="2021-03-19T17:46:55.971" v="3935"/>
          <ac:spMkLst>
            <pc:docMk/>
            <pc:sldMk cId="2782291062" sldId="2146845359"/>
            <ac:spMk id="46" creationId="{F6CA2DAD-C7A7-4023-90BD-40EECD9B025D}"/>
          </ac:spMkLst>
        </pc:spChg>
        <pc:spChg chg="add mod ord">
          <ac:chgData name="Gareth Allott" userId="d67bc1e7-5e6e-4540-bcf9-468a02f7a83e" providerId="ADAL" clId="{675B61A9-F42C-4E3D-AB24-B32C150C4589}" dt="2021-03-22T10:36:42.112" v="6120" actId="1036"/>
          <ac:spMkLst>
            <pc:docMk/>
            <pc:sldMk cId="2782291062" sldId="2146845359"/>
            <ac:spMk id="47" creationId="{33E7C6BA-3F81-4E7F-BCF3-24E860AB7E4C}"/>
          </ac:spMkLst>
        </pc:spChg>
        <pc:spChg chg="add mod">
          <ac:chgData name="Gareth Allott" userId="d67bc1e7-5e6e-4540-bcf9-468a02f7a83e" providerId="ADAL" clId="{675B61A9-F42C-4E3D-AB24-B32C150C4589}" dt="2021-03-19T17:48:29.340" v="3981" actId="1076"/>
          <ac:spMkLst>
            <pc:docMk/>
            <pc:sldMk cId="2782291062" sldId="2146845359"/>
            <ac:spMk id="48" creationId="{5A1FF11B-94C2-4809-89C3-3E1F94126D22}"/>
          </ac:spMkLst>
        </pc:spChg>
        <pc:spChg chg="add mod">
          <ac:chgData name="Gareth Allott" userId="d67bc1e7-5e6e-4540-bcf9-468a02f7a83e" providerId="ADAL" clId="{675B61A9-F42C-4E3D-AB24-B32C150C4589}" dt="2021-03-19T17:48:41.728" v="4014" actId="20577"/>
          <ac:spMkLst>
            <pc:docMk/>
            <pc:sldMk cId="2782291062" sldId="2146845359"/>
            <ac:spMk id="49" creationId="{BC3EC2E9-0E5F-48CF-856F-F9967F4B5E2E}"/>
          </ac:spMkLst>
        </pc:spChg>
        <pc:spChg chg="add del mod">
          <ac:chgData name="Gareth Allott" userId="d67bc1e7-5e6e-4540-bcf9-468a02f7a83e" providerId="ADAL" clId="{675B61A9-F42C-4E3D-AB24-B32C150C4589}" dt="2021-03-19T17:48:33.743" v="3982" actId="478"/>
          <ac:spMkLst>
            <pc:docMk/>
            <pc:sldMk cId="2782291062" sldId="2146845359"/>
            <ac:spMk id="50" creationId="{3AD99F5C-0DD2-48B5-B53E-B6AC57ECFE27}"/>
          </ac:spMkLst>
        </pc:spChg>
        <pc:spChg chg="add del mod">
          <ac:chgData name="Gareth Allott" userId="d67bc1e7-5e6e-4540-bcf9-468a02f7a83e" providerId="ADAL" clId="{675B61A9-F42C-4E3D-AB24-B32C150C4589}" dt="2021-03-19T17:48:33.743" v="3982" actId="478"/>
          <ac:spMkLst>
            <pc:docMk/>
            <pc:sldMk cId="2782291062" sldId="2146845359"/>
            <ac:spMk id="51" creationId="{456EE04B-65A3-415E-B754-F9154426FC85}"/>
          </ac:spMkLst>
        </pc:spChg>
        <pc:spChg chg="add del mod">
          <ac:chgData name="Gareth Allott" userId="d67bc1e7-5e6e-4540-bcf9-468a02f7a83e" providerId="ADAL" clId="{675B61A9-F42C-4E3D-AB24-B32C150C4589}" dt="2021-03-19T17:48:33.743" v="3982" actId="478"/>
          <ac:spMkLst>
            <pc:docMk/>
            <pc:sldMk cId="2782291062" sldId="2146845359"/>
            <ac:spMk id="52" creationId="{6B69C8FF-1266-4D0E-B05C-0C18CA56B396}"/>
          </ac:spMkLst>
        </pc:spChg>
        <pc:spChg chg="add del mod">
          <ac:chgData name="Gareth Allott" userId="d67bc1e7-5e6e-4540-bcf9-468a02f7a83e" providerId="ADAL" clId="{675B61A9-F42C-4E3D-AB24-B32C150C4589}" dt="2021-03-19T17:48:33.743" v="3982" actId="478"/>
          <ac:spMkLst>
            <pc:docMk/>
            <pc:sldMk cId="2782291062" sldId="2146845359"/>
            <ac:spMk id="53" creationId="{AC512D80-7AE3-4C03-94AA-C76138BFEC8E}"/>
          </ac:spMkLst>
        </pc:spChg>
        <pc:spChg chg="add del mod">
          <ac:chgData name="Gareth Allott" userId="d67bc1e7-5e6e-4540-bcf9-468a02f7a83e" providerId="ADAL" clId="{675B61A9-F42C-4E3D-AB24-B32C150C4589}" dt="2021-03-19T17:48:33.743" v="3982" actId="478"/>
          <ac:spMkLst>
            <pc:docMk/>
            <pc:sldMk cId="2782291062" sldId="2146845359"/>
            <ac:spMk id="54" creationId="{064B7095-A239-4AE0-82F8-8692979C7BD3}"/>
          </ac:spMkLst>
        </pc:spChg>
        <pc:spChg chg="add del mod">
          <ac:chgData name="Gareth Allott" userId="d67bc1e7-5e6e-4540-bcf9-468a02f7a83e" providerId="ADAL" clId="{675B61A9-F42C-4E3D-AB24-B32C150C4589}" dt="2021-03-19T17:48:33.743" v="3982" actId="478"/>
          <ac:spMkLst>
            <pc:docMk/>
            <pc:sldMk cId="2782291062" sldId="2146845359"/>
            <ac:spMk id="55" creationId="{5888ED02-E2BA-4B08-A9A7-F96AA74E720D}"/>
          </ac:spMkLst>
        </pc:spChg>
        <pc:spChg chg="add del mod">
          <ac:chgData name="Gareth Allott" userId="d67bc1e7-5e6e-4540-bcf9-468a02f7a83e" providerId="ADAL" clId="{675B61A9-F42C-4E3D-AB24-B32C150C4589}" dt="2021-03-19T17:48:33.743" v="3982" actId="478"/>
          <ac:spMkLst>
            <pc:docMk/>
            <pc:sldMk cId="2782291062" sldId="2146845359"/>
            <ac:spMk id="56" creationId="{712735C8-8C16-48A3-B8D9-645F5F7CFD15}"/>
          </ac:spMkLst>
        </pc:spChg>
        <pc:spChg chg="add del mod">
          <ac:chgData name="Gareth Allott" userId="d67bc1e7-5e6e-4540-bcf9-468a02f7a83e" providerId="ADAL" clId="{675B61A9-F42C-4E3D-AB24-B32C150C4589}" dt="2021-03-19T17:48:33.743" v="3982" actId="478"/>
          <ac:spMkLst>
            <pc:docMk/>
            <pc:sldMk cId="2782291062" sldId="2146845359"/>
            <ac:spMk id="57" creationId="{A13AB84B-4C79-4C6A-B166-E4AAC5C7FDA6}"/>
          </ac:spMkLst>
        </pc:spChg>
        <pc:spChg chg="add del mod">
          <ac:chgData name="Gareth Allott" userId="d67bc1e7-5e6e-4540-bcf9-468a02f7a83e" providerId="ADAL" clId="{675B61A9-F42C-4E3D-AB24-B32C150C4589}" dt="2021-03-19T17:48:33.743" v="3982" actId="478"/>
          <ac:spMkLst>
            <pc:docMk/>
            <pc:sldMk cId="2782291062" sldId="2146845359"/>
            <ac:spMk id="58" creationId="{67E6539E-D725-493B-9A60-1EEF75512EA3}"/>
          </ac:spMkLst>
        </pc:spChg>
        <pc:spChg chg="add del mod">
          <ac:chgData name="Gareth Allott" userId="d67bc1e7-5e6e-4540-bcf9-468a02f7a83e" providerId="ADAL" clId="{675B61A9-F42C-4E3D-AB24-B32C150C4589}" dt="2021-03-19T17:48:33.743" v="3982" actId="478"/>
          <ac:spMkLst>
            <pc:docMk/>
            <pc:sldMk cId="2782291062" sldId="2146845359"/>
            <ac:spMk id="59" creationId="{FAC2E0CA-6A66-4348-AE01-E86AC39C0EA3}"/>
          </ac:spMkLst>
        </pc:spChg>
        <pc:spChg chg="add del mod">
          <ac:chgData name="Gareth Allott" userId="d67bc1e7-5e6e-4540-bcf9-468a02f7a83e" providerId="ADAL" clId="{675B61A9-F42C-4E3D-AB24-B32C150C4589}" dt="2021-03-19T17:48:34.768" v="3983" actId="478"/>
          <ac:spMkLst>
            <pc:docMk/>
            <pc:sldMk cId="2782291062" sldId="2146845359"/>
            <ac:spMk id="60" creationId="{83A33A3A-73EC-4DD4-833E-E0FF20FE824F}"/>
          </ac:spMkLst>
        </pc:spChg>
        <pc:spChg chg="add del mod">
          <ac:chgData name="Gareth Allott" userId="d67bc1e7-5e6e-4540-bcf9-468a02f7a83e" providerId="ADAL" clId="{675B61A9-F42C-4E3D-AB24-B32C150C4589}" dt="2021-03-19T17:48:33.743" v="3982" actId="478"/>
          <ac:spMkLst>
            <pc:docMk/>
            <pc:sldMk cId="2782291062" sldId="2146845359"/>
            <ac:spMk id="61" creationId="{45159C5E-3B03-419E-833E-08ED1F3C7F54}"/>
          </ac:spMkLst>
        </pc:spChg>
        <pc:spChg chg="add del mod">
          <ac:chgData name="Gareth Allott" userId="d67bc1e7-5e6e-4540-bcf9-468a02f7a83e" providerId="ADAL" clId="{675B61A9-F42C-4E3D-AB24-B32C150C4589}" dt="2021-03-19T17:48:33.743" v="3982" actId="478"/>
          <ac:spMkLst>
            <pc:docMk/>
            <pc:sldMk cId="2782291062" sldId="2146845359"/>
            <ac:spMk id="62" creationId="{FA3D3213-A150-4A46-841A-A2386F5A0823}"/>
          </ac:spMkLst>
        </pc:spChg>
        <pc:picChg chg="add del mod">
          <ac:chgData name="Gareth Allott" userId="d67bc1e7-5e6e-4540-bcf9-468a02f7a83e" providerId="ADAL" clId="{675B61A9-F42C-4E3D-AB24-B32C150C4589}" dt="2021-03-19T17:44:41.327" v="3779" actId="478"/>
          <ac:picMkLst>
            <pc:docMk/>
            <pc:sldMk cId="2782291062" sldId="2146845359"/>
            <ac:picMk id="7" creationId="{F117C33E-A746-4F34-8535-229C88B85676}"/>
          </ac:picMkLst>
        </pc:picChg>
        <pc:picChg chg="add mod">
          <ac:chgData name="Gareth Allott" userId="d67bc1e7-5e6e-4540-bcf9-468a02f7a83e" providerId="ADAL" clId="{675B61A9-F42C-4E3D-AB24-B32C150C4589}" dt="2021-03-19T17:44:51.269" v="3781"/>
          <ac:picMkLst>
            <pc:docMk/>
            <pc:sldMk cId="2782291062" sldId="2146845359"/>
            <ac:picMk id="13" creationId="{BB278CA6-541C-43CF-BA23-19FA3B094C3B}"/>
          </ac:picMkLst>
        </pc:picChg>
        <pc:picChg chg="add mod">
          <ac:chgData name="Gareth Allott" userId="d67bc1e7-5e6e-4540-bcf9-468a02f7a83e" providerId="ADAL" clId="{675B61A9-F42C-4E3D-AB24-B32C150C4589}" dt="2021-03-19T17:44:51.269" v="3781"/>
          <ac:picMkLst>
            <pc:docMk/>
            <pc:sldMk cId="2782291062" sldId="2146845359"/>
            <ac:picMk id="14" creationId="{E8B1EF12-25BD-4D0B-8CA8-5248C2FD5D60}"/>
          </ac:picMkLst>
        </pc:picChg>
        <pc:cxnChg chg="add del mod">
          <ac:chgData name="Gareth Allott" userId="d67bc1e7-5e6e-4540-bcf9-468a02f7a83e" providerId="ADAL" clId="{675B61A9-F42C-4E3D-AB24-B32C150C4589}" dt="2021-03-19T18:08:12.364" v="5576" actId="478"/>
          <ac:cxnSpMkLst>
            <pc:docMk/>
            <pc:sldMk cId="2782291062" sldId="2146845359"/>
            <ac:cxnSpMk id="64" creationId="{B2AA261E-4C6D-4676-B86B-DFC049FA5E71}"/>
          </ac:cxnSpMkLst>
        </pc:cxnChg>
        <pc:cxnChg chg="add mod">
          <ac:chgData name="Gareth Allott" userId="d67bc1e7-5e6e-4540-bcf9-468a02f7a83e" providerId="ADAL" clId="{675B61A9-F42C-4E3D-AB24-B32C150C4589}" dt="2021-03-19T18:08:12.641" v="5577"/>
          <ac:cxnSpMkLst>
            <pc:docMk/>
            <pc:sldMk cId="2782291062" sldId="2146845359"/>
            <ac:cxnSpMk id="65" creationId="{A1E2E5F3-F4F5-494B-8393-E74B882C9BA4}"/>
          </ac:cxnSpMkLst>
        </pc:cxnChg>
      </pc:sldChg>
      <pc:sldChg chg="addSp delSp modSp add mod ord modTransition">
        <pc:chgData name="Gareth Allott" userId="d67bc1e7-5e6e-4540-bcf9-468a02f7a83e" providerId="ADAL" clId="{675B61A9-F42C-4E3D-AB24-B32C150C4589}" dt="2021-03-23T12:47:11.736" v="7452" actId="1036"/>
        <pc:sldMkLst>
          <pc:docMk/>
          <pc:sldMk cId="666510236" sldId="2146845360"/>
        </pc:sldMkLst>
        <pc:spChg chg="mod">
          <ac:chgData name="Gareth Allott" userId="d67bc1e7-5e6e-4540-bcf9-468a02f7a83e" providerId="ADAL" clId="{675B61A9-F42C-4E3D-AB24-B32C150C4589}" dt="2021-03-19T18:08:33.471" v="5583" actId="20577"/>
          <ac:spMkLst>
            <pc:docMk/>
            <pc:sldMk cId="666510236" sldId="2146845360"/>
            <ac:spMk id="15" creationId="{9011388F-F8DF-4BDC-9A5D-42D0E3AC7BE5}"/>
          </ac:spMkLst>
        </pc:spChg>
        <pc:spChg chg="add del mod">
          <ac:chgData name="Gareth Allott" userId="d67bc1e7-5e6e-4540-bcf9-468a02f7a83e" providerId="ADAL" clId="{675B61A9-F42C-4E3D-AB24-B32C150C4589}" dt="2021-03-19T17:49:01.284" v="4019"/>
          <ac:spMkLst>
            <pc:docMk/>
            <pc:sldMk cId="666510236" sldId="2146845360"/>
            <ac:spMk id="25" creationId="{7D584167-7C09-4F9D-8802-8F23FDD07C7C}"/>
          </ac:spMkLst>
        </pc:spChg>
        <pc:spChg chg="add mod">
          <ac:chgData name="Gareth Allott" userId="d67bc1e7-5e6e-4540-bcf9-468a02f7a83e" providerId="ADAL" clId="{675B61A9-F42C-4E3D-AB24-B32C150C4589}" dt="2021-03-23T12:44:32.716" v="7363" actId="1036"/>
          <ac:spMkLst>
            <pc:docMk/>
            <pc:sldMk cId="666510236" sldId="2146845360"/>
            <ac:spMk id="26" creationId="{BDBC1ECB-303D-426A-B15A-7B828D207FB6}"/>
          </ac:spMkLst>
        </pc:spChg>
        <pc:spChg chg="add mod">
          <ac:chgData name="Gareth Allott" userId="d67bc1e7-5e6e-4540-bcf9-468a02f7a83e" providerId="ADAL" clId="{675B61A9-F42C-4E3D-AB24-B32C150C4589}" dt="2021-03-23T12:42:51.511" v="7286" actId="1076"/>
          <ac:spMkLst>
            <pc:docMk/>
            <pc:sldMk cId="666510236" sldId="2146845360"/>
            <ac:spMk id="27" creationId="{76B45380-76B7-4955-A63B-5B58F6D7C5D6}"/>
          </ac:spMkLst>
        </pc:spChg>
        <pc:spChg chg="add mod">
          <ac:chgData name="Gareth Allott" userId="d67bc1e7-5e6e-4540-bcf9-468a02f7a83e" providerId="ADAL" clId="{675B61A9-F42C-4E3D-AB24-B32C150C4589}" dt="2021-03-23T12:31:03.176" v="7252" actId="465"/>
          <ac:spMkLst>
            <pc:docMk/>
            <pc:sldMk cId="666510236" sldId="2146845360"/>
            <ac:spMk id="28" creationId="{BCBA2871-5F9D-4157-8687-D3591C7D9323}"/>
          </ac:spMkLst>
        </pc:spChg>
        <pc:spChg chg="add mod">
          <ac:chgData name="Gareth Allott" userId="d67bc1e7-5e6e-4540-bcf9-468a02f7a83e" providerId="ADAL" clId="{675B61A9-F42C-4E3D-AB24-B32C150C4589}" dt="2021-03-23T12:44:32.716" v="7363" actId="1036"/>
          <ac:spMkLst>
            <pc:docMk/>
            <pc:sldMk cId="666510236" sldId="2146845360"/>
            <ac:spMk id="29" creationId="{C3219B5A-28D8-4255-A7AC-D6A1425A57AB}"/>
          </ac:spMkLst>
        </pc:spChg>
        <pc:spChg chg="add mod">
          <ac:chgData name="Gareth Allott" userId="d67bc1e7-5e6e-4540-bcf9-468a02f7a83e" providerId="ADAL" clId="{675B61A9-F42C-4E3D-AB24-B32C150C4589}" dt="2021-03-23T12:31:03.176" v="7252" actId="465"/>
          <ac:spMkLst>
            <pc:docMk/>
            <pc:sldMk cId="666510236" sldId="2146845360"/>
            <ac:spMk id="30" creationId="{BB6BAC7D-9002-4156-B6E8-8DF6E4A3130E}"/>
          </ac:spMkLst>
        </pc:spChg>
        <pc:spChg chg="mod">
          <ac:chgData name="Gareth Allott" userId="d67bc1e7-5e6e-4540-bcf9-468a02f7a83e" providerId="ADAL" clId="{675B61A9-F42C-4E3D-AB24-B32C150C4589}" dt="2021-03-23T12:42:38.651" v="7285" actId="1076"/>
          <ac:spMkLst>
            <pc:docMk/>
            <pc:sldMk cId="666510236" sldId="2146845360"/>
            <ac:spMk id="31" creationId="{75A69C5A-D919-44AE-B52E-F714247E2B96}"/>
          </ac:spMkLst>
        </pc:spChg>
        <pc:spChg chg="add mod">
          <ac:chgData name="Gareth Allott" userId="d67bc1e7-5e6e-4540-bcf9-468a02f7a83e" providerId="ADAL" clId="{675B61A9-F42C-4E3D-AB24-B32C150C4589}" dt="2021-03-23T12:44:32.716" v="7363" actId="1036"/>
          <ac:spMkLst>
            <pc:docMk/>
            <pc:sldMk cId="666510236" sldId="2146845360"/>
            <ac:spMk id="34" creationId="{33921415-AAF1-4D2B-9B5F-6C9F35121EA5}"/>
          </ac:spMkLst>
        </pc:spChg>
        <pc:spChg chg="del">
          <ac:chgData name="Gareth Allott" userId="d67bc1e7-5e6e-4540-bcf9-468a02f7a83e" providerId="ADAL" clId="{675B61A9-F42C-4E3D-AB24-B32C150C4589}" dt="2021-03-19T17:49:07.264" v="4022" actId="478"/>
          <ac:spMkLst>
            <pc:docMk/>
            <pc:sldMk cId="666510236" sldId="2146845360"/>
            <ac:spMk id="34" creationId="{B454A5D6-9790-4CCB-9D9A-087099D91EF6}"/>
          </ac:spMkLst>
        </pc:spChg>
        <pc:spChg chg="del">
          <ac:chgData name="Gareth Allott" userId="d67bc1e7-5e6e-4540-bcf9-468a02f7a83e" providerId="ADAL" clId="{675B61A9-F42C-4E3D-AB24-B32C150C4589}" dt="2021-03-19T17:49:07.264" v="4022" actId="478"/>
          <ac:spMkLst>
            <pc:docMk/>
            <pc:sldMk cId="666510236" sldId="2146845360"/>
            <ac:spMk id="35" creationId="{1FD0230D-DE25-4528-9C89-13778665B03D}"/>
          </ac:spMkLst>
        </pc:spChg>
        <pc:spChg chg="add mod">
          <ac:chgData name="Gareth Allott" userId="d67bc1e7-5e6e-4540-bcf9-468a02f7a83e" providerId="ADAL" clId="{675B61A9-F42C-4E3D-AB24-B32C150C4589}" dt="2021-03-23T12:44:32.716" v="7363" actId="1036"/>
          <ac:spMkLst>
            <pc:docMk/>
            <pc:sldMk cId="666510236" sldId="2146845360"/>
            <ac:spMk id="35" creationId="{DF40EF87-8EB5-41F2-A1F0-4F351FD2B074}"/>
          </ac:spMkLst>
        </pc:spChg>
        <pc:spChg chg="add mod">
          <ac:chgData name="Gareth Allott" userId="d67bc1e7-5e6e-4540-bcf9-468a02f7a83e" providerId="ADAL" clId="{675B61A9-F42C-4E3D-AB24-B32C150C4589}" dt="2021-03-23T12:43:40.220" v="7293" actId="1076"/>
          <ac:spMkLst>
            <pc:docMk/>
            <pc:sldMk cId="666510236" sldId="2146845360"/>
            <ac:spMk id="36" creationId="{3878AA5D-12B9-4060-AE35-1E4449F246E0}"/>
          </ac:spMkLst>
        </pc:spChg>
        <pc:spChg chg="del">
          <ac:chgData name="Gareth Allott" userId="d67bc1e7-5e6e-4540-bcf9-468a02f7a83e" providerId="ADAL" clId="{675B61A9-F42C-4E3D-AB24-B32C150C4589}" dt="2021-03-19T17:49:07.264" v="4022" actId="478"/>
          <ac:spMkLst>
            <pc:docMk/>
            <pc:sldMk cId="666510236" sldId="2146845360"/>
            <ac:spMk id="36" creationId="{D7F66A7A-EC91-45F1-9551-A199502ED9BB}"/>
          </ac:spMkLst>
        </pc:spChg>
        <pc:spChg chg="add del mod">
          <ac:chgData name="Gareth Allott" userId="d67bc1e7-5e6e-4540-bcf9-468a02f7a83e" providerId="ADAL" clId="{675B61A9-F42C-4E3D-AB24-B32C150C4589}" dt="2021-03-23T12:44:01.816" v="7295" actId="478"/>
          <ac:spMkLst>
            <pc:docMk/>
            <pc:sldMk cId="666510236" sldId="2146845360"/>
            <ac:spMk id="37" creationId="{95239BB7-CF58-4BF3-AE40-D59FECB44F22}"/>
          </ac:spMkLst>
        </pc:spChg>
        <pc:spChg chg="del">
          <ac:chgData name="Gareth Allott" userId="d67bc1e7-5e6e-4540-bcf9-468a02f7a83e" providerId="ADAL" clId="{675B61A9-F42C-4E3D-AB24-B32C150C4589}" dt="2021-03-19T17:49:07.264" v="4022" actId="478"/>
          <ac:spMkLst>
            <pc:docMk/>
            <pc:sldMk cId="666510236" sldId="2146845360"/>
            <ac:spMk id="37" creationId="{9E24AA5D-F77F-44F9-A7BA-97015E05E368}"/>
          </ac:spMkLst>
        </pc:spChg>
        <pc:spChg chg="del">
          <ac:chgData name="Gareth Allott" userId="d67bc1e7-5e6e-4540-bcf9-468a02f7a83e" providerId="ADAL" clId="{675B61A9-F42C-4E3D-AB24-B32C150C4589}" dt="2021-03-19T17:49:07.264" v="4022" actId="478"/>
          <ac:spMkLst>
            <pc:docMk/>
            <pc:sldMk cId="666510236" sldId="2146845360"/>
            <ac:spMk id="38" creationId="{39089471-EDBA-49EE-B42B-3419D91F55B0}"/>
          </ac:spMkLst>
        </pc:spChg>
        <pc:spChg chg="add del mod">
          <ac:chgData name="Gareth Allott" userId="d67bc1e7-5e6e-4540-bcf9-468a02f7a83e" providerId="ADAL" clId="{675B61A9-F42C-4E3D-AB24-B32C150C4589}" dt="2021-03-23T12:44:01.816" v="7295" actId="478"/>
          <ac:spMkLst>
            <pc:docMk/>
            <pc:sldMk cId="666510236" sldId="2146845360"/>
            <ac:spMk id="38" creationId="{C30C84F6-FBB3-4F35-9347-FDEA27CCCD29}"/>
          </ac:spMkLst>
        </pc:spChg>
        <pc:spChg chg="add mod">
          <ac:chgData name="Gareth Allott" userId="d67bc1e7-5e6e-4540-bcf9-468a02f7a83e" providerId="ADAL" clId="{675B61A9-F42C-4E3D-AB24-B32C150C4589}" dt="2021-03-23T12:44:32.716" v="7363" actId="1036"/>
          <ac:spMkLst>
            <pc:docMk/>
            <pc:sldMk cId="666510236" sldId="2146845360"/>
            <ac:spMk id="39" creationId="{7C91F0C6-EF82-4128-898B-79196DC8331A}"/>
          </ac:spMkLst>
        </pc:spChg>
        <pc:spChg chg="del">
          <ac:chgData name="Gareth Allott" userId="d67bc1e7-5e6e-4540-bcf9-468a02f7a83e" providerId="ADAL" clId="{675B61A9-F42C-4E3D-AB24-B32C150C4589}" dt="2021-03-19T17:49:07.264" v="4022" actId="478"/>
          <ac:spMkLst>
            <pc:docMk/>
            <pc:sldMk cId="666510236" sldId="2146845360"/>
            <ac:spMk id="39" creationId="{9CDAB9B0-6F88-4D4D-A724-F3E0023F957C}"/>
          </ac:spMkLst>
        </pc:spChg>
        <pc:spChg chg="del">
          <ac:chgData name="Gareth Allott" userId="d67bc1e7-5e6e-4540-bcf9-468a02f7a83e" providerId="ADAL" clId="{675B61A9-F42C-4E3D-AB24-B32C150C4589}" dt="2021-03-19T17:49:07.264" v="4022" actId="478"/>
          <ac:spMkLst>
            <pc:docMk/>
            <pc:sldMk cId="666510236" sldId="2146845360"/>
            <ac:spMk id="40" creationId="{5FB002C4-3F03-47EC-9382-B562F88B9621}"/>
          </ac:spMkLst>
        </pc:spChg>
        <pc:spChg chg="del mod">
          <ac:chgData name="Gareth Allott" userId="d67bc1e7-5e6e-4540-bcf9-468a02f7a83e" providerId="ADAL" clId="{675B61A9-F42C-4E3D-AB24-B32C150C4589}" dt="2021-03-19T17:49:07.264" v="4022" actId="478"/>
          <ac:spMkLst>
            <pc:docMk/>
            <pc:sldMk cId="666510236" sldId="2146845360"/>
            <ac:spMk id="41" creationId="{C5001FE4-3B6C-4329-BAC7-BD6933B6038B}"/>
          </ac:spMkLst>
        </pc:spChg>
        <pc:spChg chg="mod">
          <ac:chgData name="Gareth Allott" userId="d67bc1e7-5e6e-4540-bcf9-468a02f7a83e" providerId="ADAL" clId="{675B61A9-F42C-4E3D-AB24-B32C150C4589}" dt="2021-03-23T12:44:32.716" v="7363" actId="1036"/>
          <ac:spMkLst>
            <pc:docMk/>
            <pc:sldMk cId="666510236" sldId="2146845360"/>
            <ac:spMk id="42" creationId="{CC72FEDF-67F3-432B-B673-6E705005A83E}"/>
          </ac:spMkLst>
        </pc:spChg>
        <pc:spChg chg="mod">
          <ac:chgData name="Gareth Allott" userId="d67bc1e7-5e6e-4540-bcf9-468a02f7a83e" providerId="ADAL" clId="{675B61A9-F42C-4E3D-AB24-B32C150C4589}" dt="2021-03-23T12:44:32.716" v="7363" actId="1036"/>
          <ac:spMkLst>
            <pc:docMk/>
            <pc:sldMk cId="666510236" sldId="2146845360"/>
            <ac:spMk id="43" creationId="{DF267BA7-089E-4F51-A453-99A4B377377C}"/>
          </ac:spMkLst>
        </pc:spChg>
        <pc:spChg chg="mod">
          <ac:chgData name="Gareth Allott" userId="d67bc1e7-5e6e-4540-bcf9-468a02f7a83e" providerId="ADAL" clId="{675B61A9-F42C-4E3D-AB24-B32C150C4589}" dt="2021-03-23T12:31:03.176" v="7252" actId="465"/>
          <ac:spMkLst>
            <pc:docMk/>
            <pc:sldMk cId="666510236" sldId="2146845360"/>
            <ac:spMk id="44" creationId="{33206D65-5C77-40B5-9989-9AC190474943}"/>
          </ac:spMkLst>
        </pc:spChg>
        <pc:spChg chg="del">
          <ac:chgData name="Gareth Allott" userId="d67bc1e7-5e6e-4540-bcf9-468a02f7a83e" providerId="ADAL" clId="{675B61A9-F42C-4E3D-AB24-B32C150C4589}" dt="2021-03-19T17:49:07.264" v="4022" actId="478"/>
          <ac:spMkLst>
            <pc:docMk/>
            <pc:sldMk cId="666510236" sldId="2146845360"/>
            <ac:spMk id="45" creationId="{AAFEF9E2-D4BE-4FEB-918C-283D94B326E6}"/>
          </ac:spMkLst>
        </pc:spChg>
        <pc:spChg chg="del">
          <ac:chgData name="Gareth Allott" userId="d67bc1e7-5e6e-4540-bcf9-468a02f7a83e" providerId="ADAL" clId="{675B61A9-F42C-4E3D-AB24-B32C150C4589}" dt="2021-03-19T17:49:07.264" v="4022" actId="478"/>
          <ac:spMkLst>
            <pc:docMk/>
            <pc:sldMk cId="666510236" sldId="2146845360"/>
            <ac:spMk id="46" creationId="{F6CA2DAD-C7A7-4023-90BD-40EECD9B025D}"/>
          </ac:spMkLst>
        </pc:spChg>
        <pc:spChg chg="ord">
          <ac:chgData name="Gareth Allott" userId="d67bc1e7-5e6e-4540-bcf9-468a02f7a83e" providerId="ADAL" clId="{675B61A9-F42C-4E3D-AB24-B32C150C4589}" dt="2021-03-23T12:41:39.728" v="7270" actId="167"/>
          <ac:spMkLst>
            <pc:docMk/>
            <pc:sldMk cId="666510236" sldId="2146845360"/>
            <ac:spMk id="47" creationId="{33E7C6BA-3F81-4E7F-BCF3-24E860AB7E4C}"/>
          </ac:spMkLst>
        </pc:spChg>
        <pc:spChg chg="add mod">
          <ac:chgData name="Gareth Allott" userId="d67bc1e7-5e6e-4540-bcf9-468a02f7a83e" providerId="ADAL" clId="{675B61A9-F42C-4E3D-AB24-B32C150C4589}" dt="2021-03-23T12:44:32.716" v="7363" actId="1036"/>
          <ac:spMkLst>
            <pc:docMk/>
            <pc:sldMk cId="666510236" sldId="2146845360"/>
            <ac:spMk id="50" creationId="{63AC3D4F-CCDC-4D4C-9D79-3A46ACC6B999}"/>
          </ac:spMkLst>
        </pc:spChg>
        <pc:spChg chg="add mod">
          <ac:chgData name="Gareth Allott" userId="d67bc1e7-5e6e-4540-bcf9-468a02f7a83e" providerId="ADAL" clId="{675B61A9-F42C-4E3D-AB24-B32C150C4589}" dt="2021-03-23T12:44:32.716" v="7363" actId="1036"/>
          <ac:spMkLst>
            <pc:docMk/>
            <pc:sldMk cId="666510236" sldId="2146845360"/>
            <ac:spMk id="51" creationId="{08C719EB-B078-4351-82B5-7909D1955CDE}"/>
          </ac:spMkLst>
        </pc:spChg>
        <pc:spChg chg="add mod">
          <ac:chgData name="Gareth Allott" userId="d67bc1e7-5e6e-4540-bcf9-468a02f7a83e" providerId="ADAL" clId="{675B61A9-F42C-4E3D-AB24-B32C150C4589}" dt="2021-03-23T12:44:32.716" v="7363" actId="1036"/>
          <ac:spMkLst>
            <pc:docMk/>
            <pc:sldMk cId="666510236" sldId="2146845360"/>
            <ac:spMk id="52" creationId="{D9AF6163-6D93-445D-A28E-50408C3A6546}"/>
          </ac:spMkLst>
        </pc:spChg>
        <pc:spChg chg="add mod">
          <ac:chgData name="Gareth Allott" userId="d67bc1e7-5e6e-4540-bcf9-468a02f7a83e" providerId="ADAL" clId="{675B61A9-F42C-4E3D-AB24-B32C150C4589}" dt="2021-03-23T12:47:11.736" v="7452" actId="1036"/>
          <ac:spMkLst>
            <pc:docMk/>
            <pc:sldMk cId="666510236" sldId="2146845360"/>
            <ac:spMk id="53" creationId="{07D8B7A6-F3DB-4EC4-BCB1-69829E1F12A8}"/>
          </ac:spMkLst>
        </pc:spChg>
        <pc:spChg chg="add mod">
          <ac:chgData name="Gareth Allott" userId="d67bc1e7-5e6e-4540-bcf9-468a02f7a83e" providerId="ADAL" clId="{675B61A9-F42C-4E3D-AB24-B32C150C4589}" dt="2021-03-23T12:44:32.716" v="7363" actId="1036"/>
          <ac:spMkLst>
            <pc:docMk/>
            <pc:sldMk cId="666510236" sldId="2146845360"/>
            <ac:spMk id="54" creationId="{2309D6E1-C0F3-4B7C-8FFD-EDC187648AF5}"/>
          </ac:spMkLst>
        </pc:spChg>
        <pc:cxnChg chg="add mod">
          <ac:chgData name="Gareth Allott" userId="d67bc1e7-5e6e-4540-bcf9-468a02f7a83e" providerId="ADAL" clId="{675B61A9-F42C-4E3D-AB24-B32C150C4589}" dt="2021-03-19T18:08:06.613" v="5575" actId="208"/>
          <ac:cxnSpMkLst>
            <pc:docMk/>
            <pc:sldMk cId="666510236" sldId="2146845360"/>
            <ac:cxnSpMk id="55" creationId="{E746EEE7-E0EE-4D76-BFA4-4CD605CAA192}"/>
          </ac:cxnSpMkLst>
        </pc:cxnChg>
      </pc:sldChg>
      <pc:sldChg chg="modSp add del mod">
        <pc:chgData name="Gareth Allott" userId="d67bc1e7-5e6e-4540-bcf9-468a02f7a83e" providerId="ADAL" clId="{675B61A9-F42C-4E3D-AB24-B32C150C4589}" dt="2021-03-19T17:48:48.185" v="4015" actId="47"/>
        <pc:sldMkLst>
          <pc:docMk/>
          <pc:sldMk cId="1743043948" sldId="2146845360"/>
        </pc:sldMkLst>
        <pc:spChg chg="mod">
          <ac:chgData name="Gareth Allott" userId="d67bc1e7-5e6e-4540-bcf9-468a02f7a83e" providerId="ADAL" clId="{675B61A9-F42C-4E3D-AB24-B32C150C4589}" dt="2021-03-19T17:47:15.617" v="3942" actId="20578"/>
          <ac:spMkLst>
            <pc:docMk/>
            <pc:sldMk cId="1743043948" sldId="2146845360"/>
            <ac:spMk id="8" creationId="{A1557C07-3326-4855-B1F7-684157EF26F7}"/>
          </ac:spMkLst>
        </pc:spChg>
      </pc:sldChg>
      <pc:sldChg chg="add del">
        <pc:chgData name="Gareth Allott" userId="d67bc1e7-5e6e-4540-bcf9-468a02f7a83e" providerId="ADAL" clId="{675B61A9-F42C-4E3D-AB24-B32C150C4589}" dt="2021-03-19T17:48:50.764" v="4016" actId="47"/>
        <pc:sldMkLst>
          <pc:docMk/>
          <pc:sldMk cId="3595244335" sldId="2146845361"/>
        </pc:sldMkLst>
      </pc:sldChg>
      <pc:sldChg chg="addSp delSp modSp add mod modTransition">
        <pc:chgData name="Gareth Allott" userId="d67bc1e7-5e6e-4540-bcf9-468a02f7a83e" providerId="ADAL" clId="{675B61A9-F42C-4E3D-AB24-B32C150C4589}" dt="2021-04-05T15:50:24.680" v="9348" actId="313"/>
        <pc:sldMkLst>
          <pc:docMk/>
          <pc:sldMk cId="4248032955" sldId="2146845361"/>
        </pc:sldMkLst>
        <pc:spChg chg="mod">
          <ac:chgData name="Gareth Allott" userId="d67bc1e7-5e6e-4540-bcf9-468a02f7a83e" providerId="ADAL" clId="{675B61A9-F42C-4E3D-AB24-B32C150C4589}" dt="2021-03-22T10:40:41.914" v="6200" actId="20577"/>
          <ac:spMkLst>
            <pc:docMk/>
            <pc:sldMk cId="4248032955" sldId="2146845361"/>
            <ac:spMk id="2" creationId="{ED2FC044-BEDA-42E8-913B-B30EC113F11D}"/>
          </ac:spMkLst>
        </pc:spChg>
        <pc:spChg chg="add del mod">
          <ac:chgData name="Gareth Allott" userId="d67bc1e7-5e6e-4540-bcf9-468a02f7a83e" providerId="ADAL" clId="{675B61A9-F42C-4E3D-AB24-B32C150C4589}" dt="2021-03-22T10:40:44.787" v="6201" actId="21"/>
          <ac:spMkLst>
            <pc:docMk/>
            <pc:sldMk cId="4248032955" sldId="2146845361"/>
            <ac:spMk id="3" creationId="{BCA38474-ED13-4B42-B9D1-7F784FDC56D5}"/>
          </ac:spMkLst>
        </pc:spChg>
        <pc:spChg chg="del">
          <ac:chgData name="Gareth Allott" userId="d67bc1e7-5e6e-4540-bcf9-468a02f7a83e" providerId="ADAL" clId="{675B61A9-F42C-4E3D-AB24-B32C150C4589}" dt="2021-03-19T17:51:29.467" v="4058" actId="478"/>
          <ac:spMkLst>
            <pc:docMk/>
            <pc:sldMk cId="4248032955" sldId="2146845361"/>
            <ac:spMk id="3" creationId="{EB91B23B-A1C7-4076-9B99-05A7B828FC82}"/>
          </ac:spMkLst>
        </pc:spChg>
        <pc:spChg chg="add mod">
          <ac:chgData name="Gareth Allott" userId="d67bc1e7-5e6e-4540-bcf9-468a02f7a83e" providerId="ADAL" clId="{675B61A9-F42C-4E3D-AB24-B32C150C4589}" dt="2021-03-22T10:43:08.505" v="6254" actId="114"/>
          <ac:spMkLst>
            <pc:docMk/>
            <pc:sldMk cId="4248032955" sldId="2146845361"/>
            <ac:spMk id="5" creationId="{BCC68F0D-3E61-4D8E-8595-89DA89762F49}"/>
          </ac:spMkLst>
        </pc:spChg>
        <pc:spChg chg="add mod">
          <ac:chgData name="Gareth Allott" userId="d67bc1e7-5e6e-4540-bcf9-468a02f7a83e" providerId="ADAL" clId="{675B61A9-F42C-4E3D-AB24-B32C150C4589}" dt="2021-04-05T15:50:24.680" v="9348" actId="313"/>
          <ac:spMkLst>
            <pc:docMk/>
            <pc:sldMk cId="4248032955" sldId="2146845361"/>
            <ac:spMk id="6" creationId="{99B84020-79A9-4C48-9FEC-E870B6547AF7}"/>
          </ac:spMkLst>
        </pc:spChg>
        <pc:spChg chg="add mod">
          <ac:chgData name="Gareth Allott" userId="d67bc1e7-5e6e-4540-bcf9-468a02f7a83e" providerId="ADAL" clId="{675B61A9-F42C-4E3D-AB24-B32C150C4589}" dt="2021-03-19T18:04:44.588" v="5290" actId="1038"/>
          <ac:spMkLst>
            <pc:docMk/>
            <pc:sldMk cId="4248032955" sldId="2146845361"/>
            <ac:spMk id="10" creationId="{6F3FFBD1-9793-47AD-A3EB-460135882463}"/>
          </ac:spMkLst>
        </pc:spChg>
        <pc:picChg chg="add mod">
          <ac:chgData name="Gareth Allott" userId="d67bc1e7-5e6e-4540-bcf9-468a02f7a83e" providerId="ADAL" clId="{675B61A9-F42C-4E3D-AB24-B32C150C4589}" dt="2021-03-19T17:52:46.042" v="4170" actId="1035"/>
          <ac:picMkLst>
            <pc:docMk/>
            <pc:sldMk cId="4248032955" sldId="2146845361"/>
            <ac:picMk id="8" creationId="{4C501A65-AC22-4B28-8ACC-D88F00C482C0}"/>
          </ac:picMkLst>
        </pc:picChg>
        <pc:picChg chg="add mod">
          <ac:chgData name="Gareth Allott" userId="d67bc1e7-5e6e-4540-bcf9-468a02f7a83e" providerId="ADAL" clId="{675B61A9-F42C-4E3D-AB24-B32C150C4589}" dt="2021-03-19T18:04:41.670" v="5287" actId="1036"/>
          <ac:picMkLst>
            <pc:docMk/>
            <pc:sldMk cId="4248032955" sldId="2146845361"/>
            <ac:picMk id="9" creationId="{EC2C9963-60B7-42AC-873F-E471663259C2}"/>
          </ac:picMkLst>
        </pc:picChg>
      </pc:sldChg>
      <pc:sldChg chg="addSp modSp add mod modTransition">
        <pc:chgData name="Gareth Allott" userId="d67bc1e7-5e6e-4540-bcf9-468a02f7a83e" providerId="ADAL" clId="{675B61A9-F42C-4E3D-AB24-B32C150C4589}" dt="2021-03-22T10:41:24.580" v="6210"/>
        <pc:sldMkLst>
          <pc:docMk/>
          <pc:sldMk cId="3407224959" sldId="2146845362"/>
        </pc:sldMkLst>
        <pc:spChg chg="mod">
          <ac:chgData name="Gareth Allott" userId="d67bc1e7-5e6e-4540-bcf9-468a02f7a83e" providerId="ADAL" clId="{675B61A9-F42C-4E3D-AB24-B32C150C4589}" dt="2021-03-19T17:54:12.746" v="4347" actId="20577"/>
          <ac:spMkLst>
            <pc:docMk/>
            <pc:sldMk cId="3407224959" sldId="2146845362"/>
            <ac:spMk id="2" creationId="{ED2FC044-BEDA-42E8-913B-B30EC113F11D}"/>
          </ac:spMkLst>
        </pc:spChg>
        <pc:spChg chg="mod">
          <ac:chgData name="Gareth Allott" userId="d67bc1e7-5e6e-4540-bcf9-468a02f7a83e" providerId="ADAL" clId="{675B61A9-F42C-4E3D-AB24-B32C150C4589}" dt="2021-03-19T17:53:18.793" v="4249" actId="20577"/>
          <ac:spMkLst>
            <pc:docMk/>
            <pc:sldMk cId="3407224959" sldId="2146845362"/>
            <ac:spMk id="5" creationId="{BCC68F0D-3E61-4D8E-8595-89DA89762F49}"/>
          </ac:spMkLst>
        </pc:spChg>
        <pc:spChg chg="add mod">
          <ac:chgData name="Gareth Allott" userId="d67bc1e7-5e6e-4540-bcf9-468a02f7a83e" providerId="ADAL" clId="{675B61A9-F42C-4E3D-AB24-B32C150C4589}" dt="2021-03-19T18:04:51.318" v="5292"/>
          <ac:spMkLst>
            <pc:docMk/>
            <pc:sldMk cId="3407224959" sldId="2146845362"/>
            <ac:spMk id="9" creationId="{A975B29A-C7B5-450D-869F-7B0B0EE2DACF}"/>
          </ac:spMkLst>
        </pc:spChg>
        <pc:spChg chg="add mod">
          <ac:chgData name="Gareth Allott" userId="d67bc1e7-5e6e-4540-bcf9-468a02f7a83e" providerId="ADAL" clId="{675B61A9-F42C-4E3D-AB24-B32C150C4589}" dt="2021-03-22T10:41:24.580" v="6210"/>
          <ac:spMkLst>
            <pc:docMk/>
            <pc:sldMk cId="3407224959" sldId="2146845362"/>
            <ac:spMk id="10" creationId="{B7CA15B5-77E7-41AF-A6D7-FEA420422942}"/>
          </ac:spMkLst>
        </pc:spChg>
        <pc:picChg chg="add mod">
          <ac:chgData name="Gareth Allott" userId="d67bc1e7-5e6e-4540-bcf9-468a02f7a83e" providerId="ADAL" clId="{675B61A9-F42C-4E3D-AB24-B32C150C4589}" dt="2021-03-19T18:04:51.318" v="5292"/>
          <ac:picMkLst>
            <pc:docMk/>
            <pc:sldMk cId="3407224959" sldId="2146845362"/>
            <ac:picMk id="7" creationId="{CB1D220D-9636-4830-A596-083230A072D6}"/>
          </ac:picMkLst>
        </pc:picChg>
      </pc:sldChg>
      <pc:sldChg chg="addSp delSp modSp add del mod modTransition">
        <pc:chgData name="Gareth Allott" userId="d67bc1e7-5e6e-4540-bcf9-468a02f7a83e" providerId="ADAL" clId="{675B61A9-F42C-4E3D-AB24-B32C150C4589}" dt="2021-03-22T10:43:04.413" v="6253" actId="47"/>
        <pc:sldMkLst>
          <pc:docMk/>
          <pc:sldMk cId="1035939732" sldId="2146845363"/>
        </pc:sldMkLst>
        <pc:spChg chg="mod">
          <ac:chgData name="Gareth Allott" userId="d67bc1e7-5e6e-4540-bcf9-468a02f7a83e" providerId="ADAL" clId="{675B61A9-F42C-4E3D-AB24-B32C150C4589}" dt="2021-03-19T17:54:15.433" v="4349" actId="20577"/>
          <ac:spMkLst>
            <pc:docMk/>
            <pc:sldMk cId="1035939732" sldId="2146845363"/>
            <ac:spMk id="2" creationId="{ED2FC044-BEDA-42E8-913B-B30EC113F11D}"/>
          </ac:spMkLst>
        </pc:spChg>
        <pc:spChg chg="mod">
          <ac:chgData name="Gareth Allott" userId="d67bc1e7-5e6e-4540-bcf9-468a02f7a83e" providerId="ADAL" clId="{675B61A9-F42C-4E3D-AB24-B32C150C4589}" dt="2021-03-22T10:42:50.029" v="6240" actId="20577"/>
          <ac:spMkLst>
            <pc:docMk/>
            <pc:sldMk cId="1035939732" sldId="2146845363"/>
            <ac:spMk id="5" creationId="{BCC68F0D-3E61-4D8E-8595-89DA89762F49}"/>
          </ac:spMkLst>
        </pc:spChg>
        <pc:spChg chg="add mod">
          <ac:chgData name="Gareth Allott" userId="d67bc1e7-5e6e-4540-bcf9-468a02f7a83e" providerId="ADAL" clId="{675B61A9-F42C-4E3D-AB24-B32C150C4589}" dt="2021-03-19T18:04:52.589" v="5294"/>
          <ac:spMkLst>
            <pc:docMk/>
            <pc:sldMk cId="1035939732" sldId="2146845363"/>
            <ac:spMk id="9" creationId="{ECA88066-32CC-49D3-A007-1E386C09ED73}"/>
          </ac:spMkLst>
        </pc:spChg>
        <pc:spChg chg="add del mod">
          <ac:chgData name="Gareth Allott" userId="d67bc1e7-5e6e-4540-bcf9-468a02f7a83e" providerId="ADAL" clId="{675B61A9-F42C-4E3D-AB24-B32C150C4589}" dt="2021-03-22T10:41:52.638" v="6213" actId="478"/>
          <ac:spMkLst>
            <pc:docMk/>
            <pc:sldMk cId="1035939732" sldId="2146845363"/>
            <ac:spMk id="10" creationId="{54DC68BB-3B0A-459B-AC23-962C9FE95F23}"/>
          </ac:spMkLst>
        </pc:spChg>
        <pc:picChg chg="add mod">
          <ac:chgData name="Gareth Allott" userId="d67bc1e7-5e6e-4540-bcf9-468a02f7a83e" providerId="ADAL" clId="{675B61A9-F42C-4E3D-AB24-B32C150C4589}" dt="2021-03-19T18:04:52.589" v="5294"/>
          <ac:picMkLst>
            <pc:docMk/>
            <pc:sldMk cId="1035939732" sldId="2146845363"/>
            <ac:picMk id="7" creationId="{825F1DFA-DE0A-4D4A-B0DD-2C5DABB80B7E}"/>
          </ac:picMkLst>
        </pc:picChg>
      </pc:sldChg>
      <pc:sldChg chg="addSp modSp add mod modTransition">
        <pc:chgData name="Gareth Allott" userId="d67bc1e7-5e6e-4540-bcf9-468a02f7a83e" providerId="ADAL" clId="{675B61A9-F42C-4E3D-AB24-B32C150C4589}" dt="2021-03-23T13:39:48.844" v="9022" actId="20577"/>
        <pc:sldMkLst>
          <pc:docMk/>
          <pc:sldMk cId="3783901067" sldId="2146845364"/>
        </pc:sldMkLst>
        <pc:spChg chg="mod">
          <ac:chgData name="Gareth Allott" userId="d67bc1e7-5e6e-4540-bcf9-468a02f7a83e" providerId="ADAL" clId="{675B61A9-F42C-4E3D-AB24-B32C150C4589}" dt="2021-03-22T10:43:27.704" v="6262" actId="20577"/>
          <ac:spMkLst>
            <pc:docMk/>
            <pc:sldMk cId="3783901067" sldId="2146845364"/>
            <ac:spMk id="2" creationId="{ED2FC044-BEDA-42E8-913B-B30EC113F11D}"/>
          </ac:spMkLst>
        </pc:spChg>
        <pc:spChg chg="mod">
          <ac:chgData name="Gareth Allott" userId="d67bc1e7-5e6e-4540-bcf9-468a02f7a83e" providerId="ADAL" clId="{675B61A9-F42C-4E3D-AB24-B32C150C4589}" dt="2021-03-23T13:38:26.039" v="8946" actId="20577"/>
          <ac:spMkLst>
            <pc:docMk/>
            <pc:sldMk cId="3783901067" sldId="2146845364"/>
            <ac:spMk id="5" creationId="{BCC68F0D-3E61-4D8E-8595-89DA89762F49}"/>
          </ac:spMkLst>
        </pc:spChg>
        <pc:spChg chg="mod">
          <ac:chgData name="Gareth Allott" userId="d67bc1e7-5e6e-4540-bcf9-468a02f7a83e" providerId="ADAL" clId="{675B61A9-F42C-4E3D-AB24-B32C150C4589}" dt="2021-03-23T13:39:48.844" v="9022" actId="20577"/>
          <ac:spMkLst>
            <pc:docMk/>
            <pc:sldMk cId="3783901067" sldId="2146845364"/>
            <ac:spMk id="6" creationId="{99B84020-79A9-4C48-9FEC-E870B6547AF7}"/>
          </ac:spMkLst>
        </pc:spChg>
        <pc:spChg chg="add mod">
          <ac:chgData name="Gareth Allott" userId="d67bc1e7-5e6e-4540-bcf9-468a02f7a83e" providerId="ADAL" clId="{675B61A9-F42C-4E3D-AB24-B32C150C4589}" dt="2021-03-19T18:04:53.226" v="5295"/>
          <ac:spMkLst>
            <pc:docMk/>
            <pc:sldMk cId="3783901067" sldId="2146845364"/>
            <ac:spMk id="9" creationId="{72C6066B-4DBA-40A9-BF8B-FFA18C445C99}"/>
          </ac:spMkLst>
        </pc:spChg>
        <pc:picChg chg="add mod">
          <ac:chgData name="Gareth Allott" userId="d67bc1e7-5e6e-4540-bcf9-468a02f7a83e" providerId="ADAL" clId="{675B61A9-F42C-4E3D-AB24-B32C150C4589}" dt="2021-03-19T18:04:53.226" v="5295"/>
          <ac:picMkLst>
            <pc:docMk/>
            <pc:sldMk cId="3783901067" sldId="2146845364"/>
            <ac:picMk id="7" creationId="{E3474DC9-67CF-471F-A799-A8B50F0FFE31}"/>
          </ac:picMkLst>
        </pc:picChg>
      </pc:sldChg>
      <pc:sldChg chg="addSp modSp add del mod modTransition">
        <pc:chgData name="Gareth Allott" userId="d67bc1e7-5e6e-4540-bcf9-468a02f7a83e" providerId="ADAL" clId="{675B61A9-F42C-4E3D-AB24-B32C150C4589}" dt="2021-03-22T10:44:29.042" v="6368" actId="47"/>
        <pc:sldMkLst>
          <pc:docMk/>
          <pc:sldMk cId="2660611406" sldId="2146845365"/>
        </pc:sldMkLst>
        <pc:spChg chg="mod">
          <ac:chgData name="Gareth Allott" userId="d67bc1e7-5e6e-4540-bcf9-468a02f7a83e" providerId="ADAL" clId="{675B61A9-F42C-4E3D-AB24-B32C150C4589}" dt="2021-03-19T17:54:54.730" v="4428" actId="20577"/>
          <ac:spMkLst>
            <pc:docMk/>
            <pc:sldMk cId="2660611406" sldId="2146845365"/>
            <ac:spMk id="2" creationId="{ED2FC044-BEDA-42E8-913B-B30EC113F11D}"/>
          </ac:spMkLst>
        </pc:spChg>
        <pc:spChg chg="mod">
          <ac:chgData name="Gareth Allott" userId="d67bc1e7-5e6e-4540-bcf9-468a02f7a83e" providerId="ADAL" clId="{675B61A9-F42C-4E3D-AB24-B32C150C4589}" dt="2021-03-19T17:55:10.090" v="4510" actId="20577"/>
          <ac:spMkLst>
            <pc:docMk/>
            <pc:sldMk cId="2660611406" sldId="2146845365"/>
            <ac:spMk id="5" creationId="{BCC68F0D-3E61-4D8E-8595-89DA89762F49}"/>
          </ac:spMkLst>
        </pc:spChg>
        <pc:spChg chg="add mod">
          <ac:chgData name="Gareth Allott" userId="d67bc1e7-5e6e-4540-bcf9-468a02f7a83e" providerId="ADAL" clId="{675B61A9-F42C-4E3D-AB24-B32C150C4589}" dt="2021-03-19T18:04:53.819" v="5296"/>
          <ac:spMkLst>
            <pc:docMk/>
            <pc:sldMk cId="2660611406" sldId="2146845365"/>
            <ac:spMk id="9" creationId="{044CE57A-9D19-484F-9466-F76DCACBF565}"/>
          </ac:spMkLst>
        </pc:spChg>
        <pc:picChg chg="add mod">
          <ac:chgData name="Gareth Allott" userId="d67bc1e7-5e6e-4540-bcf9-468a02f7a83e" providerId="ADAL" clId="{675B61A9-F42C-4E3D-AB24-B32C150C4589}" dt="2021-03-19T18:04:53.819" v="5296"/>
          <ac:picMkLst>
            <pc:docMk/>
            <pc:sldMk cId="2660611406" sldId="2146845365"/>
            <ac:picMk id="7" creationId="{9A3AC8CE-0A62-4D1F-A907-9D774144FF43}"/>
          </ac:picMkLst>
        </pc:picChg>
      </pc:sldChg>
      <pc:sldChg chg="addSp modSp add mod modTransition">
        <pc:chgData name="Gareth Allott" userId="d67bc1e7-5e6e-4540-bcf9-468a02f7a83e" providerId="ADAL" clId="{675B61A9-F42C-4E3D-AB24-B32C150C4589}" dt="2021-03-23T13:52:13.115" v="9345" actId="20577"/>
        <pc:sldMkLst>
          <pc:docMk/>
          <pc:sldMk cId="1454116732" sldId="2146845366"/>
        </pc:sldMkLst>
        <pc:spChg chg="mod">
          <ac:chgData name="Gareth Allott" userId="d67bc1e7-5e6e-4540-bcf9-468a02f7a83e" providerId="ADAL" clId="{675B61A9-F42C-4E3D-AB24-B32C150C4589}" dt="2021-03-19T17:55:37.146" v="4590" actId="20577"/>
          <ac:spMkLst>
            <pc:docMk/>
            <pc:sldMk cId="1454116732" sldId="2146845366"/>
            <ac:spMk id="2" creationId="{ED2FC044-BEDA-42E8-913B-B30EC113F11D}"/>
          </ac:spMkLst>
        </pc:spChg>
        <pc:spChg chg="mod">
          <ac:chgData name="Gareth Allott" userId="d67bc1e7-5e6e-4540-bcf9-468a02f7a83e" providerId="ADAL" clId="{675B61A9-F42C-4E3D-AB24-B32C150C4589}" dt="2021-03-22T10:45:50.974" v="6372" actId="20577"/>
          <ac:spMkLst>
            <pc:docMk/>
            <pc:sldMk cId="1454116732" sldId="2146845366"/>
            <ac:spMk id="5" creationId="{BCC68F0D-3E61-4D8E-8595-89DA89762F49}"/>
          </ac:spMkLst>
        </pc:spChg>
        <pc:spChg chg="mod">
          <ac:chgData name="Gareth Allott" userId="d67bc1e7-5e6e-4540-bcf9-468a02f7a83e" providerId="ADAL" clId="{675B61A9-F42C-4E3D-AB24-B32C150C4589}" dt="2021-03-23T13:52:13.115" v="9345" actId="20577"/>
          <ac:spMkLst>
            <pc:docMk/>
            <pc:sldMk cId="1454116732" sldId="2146845366"/>
            <ac:spMk id="6" creationId="{99B84020-79A9-4C48-9FEC-E870B6547AF7}"/>
          </ac:spMkLst>
        </pc:spChg>
        <pc:spChg chg="add mod">
          <ac:chgData name="Gareth Allott" userId="d67bc1e7-5e6e-4540-bcf9-468a02f7a83e" providerId="ADAL" clId="{675B61A9-F42C-4E3D-AB24-B32C150C4589}" dt="2021-03-19T18:04:54.455" v="5297"/>
          <ac:spMkLst>
            <pc:docMk/>
            <pc:sldMk cId="1454116732" sldId="2146845366"/>
            <ac:spMk id="9" creationId="{8A0947E3-EB6C-4DCA-B07D-459F32099661}"/>
          </ac:spMkLst>
        </pc:spChg>
        <pc:picChg chg="add mod">
          <ac:chgData name="Gareth Allott" userId="d67bc1e7-5e6e-4540-bcf9-468a02f7a83e" providerId="ADAL" clId="{675B61A9-F42C-4E3D-AB24-B32C150C4589}" dt="2021-03-19T18:04:54.455" v="5297"/>
          <ac:picMkLst>
            <pc:docMk/>
            <pc:sldMk cId="1454116732" sldId="2146845366"/>
            <ac:picMk id="7" creationId="{15963A22-4D0E-4E29-A983-3745A16B1315}"/>
          </ac:picMkLst>
        </pc:picChg>
      </pc:sldChg>
      <pc:sldChg chg="addSp delSp modSp add mod modTransition">
        <pc:chgData name="Gareth Allott" userId="d67bc1e7-5e6e-4540-bcf9-468a02f7a83e" providerId="ADAL" clId="{675B61A9-F42C-4E3D-AB24-B32C150C4589}" dt="2021-03-22T10:47:07.961" v="6374" actId="22"/>
        <pc:sldMkLst>
          <pc:docMk/>
          <pc:sldMk cId="895571966" sldId="2146845367"/>
        </pc:sldMkLst>
        <pc:spChg chg="mod">
          <ac:chgData name="Gareth Allott" userId="d67bc1e7-5e6e-4540-bcf9-468a02f7a83e" providerId="ADAL" clId="{675B61A9-F42C-4E3D-AB24-B32C150C4589}" dt="2021-03-19T17:56:00.542" v="4595" actId="20577"/>
          <ac:spMkLst>
            <pc:docMk/>
            <pc:sldMk cId="895571966" sldId="2146845367"/>
            <ac:spMk id="2" creationId="{ED2FC044-BEDA-42E8-913B-B30EC113F11D}"/>
          </ac:spMkLst>
        </pc:spChg>
        <pc:spChg chg="mod">
          <ac:chgData name="Gareth Allott" userId="d67bc1e7-5e6e-4540-bcf9-468a02f7a83e" providerId="ADAL" clId="{675B61A9-F42C-4E3D-AB24-B32C150C4589}" dt="2021-03-19T18:02:57.549" v="5274" actId="20577"/>
          <ac:spMkLst>
            <pc:docMk/>
            <pc:sldMk cId="895571966" sldId="2146845367"/>
            <ac:spMk id="5" creationId="{BCC68F0D-3E61-4D8E-8595-89DA89762F49}"/>
          </ac:spMkLst>
        </pc:spChg>
        <pc:spChg chg="add mod">
          <ac:chgData name="Gareth Allott" userId="d67bc1e7-5e6e-4540-bcf9-468a02f7a83e" providerId="ADAL" clId="{675B61A9-F42C-4E3D-AB24-B32C150C4589}" dt="2021-03-19T18:04:55.044" v="5298"/>
          <ac:spMkLst>
            <pc:docMk/>
            <pc:sldMk cId="895571966" sldId="2146845367"/>
            <ac:spMk id="9" creationId="{169419BB-7B02-470A-8D4F-820FE0BA6E89}"/>
          </ac:spMkLst>
        </pc:spChg>
        <pc:spChg chg="add del">
          <ac:chgData name="Gareth Allott" userId="d67bc1e7-5e6e-4540-bcf9-468a02f7a83e" providerId="ADAL" clId="{675B61A9-F42C-4E3D-AB24-B32C150C4589}" dt="2021-03-22T10:47:07.961" v="6374" actId="22"/>
          <ac:spMkLst>
            <pc:docMk/>
            <pc:sldMk cId="895571966" sldId="2146845367"/>
            <ac:spMk id="10" creationId="{7BDF6883-3B5C-46BE-8966-B4323800FE96}"/>
          </ac:spMkLst>
        </pc:spChg>
        <pc:picChg chg="add mod">
          <ac:chgData name="Gareth Allott" userId="d67bc1e7-5e6e-4540-bcf9-468a02f7a83e" providerId="ADAL" clId="{675B61A9-F42C-4E3D-AB24-B32C150C4589}" dt="2021-03-19T18:04:55.044" v="5298"/>
          <ac:picMkLst>
            <pc:docMk/>
            <pc:sldMk cId="895571966" sldId="2146845367"/>
            <ac:picMk id="7" creationId="{B85D161B-BD01-43DA-A57A-5318495E6C89}"/>
          </ac:picMkLst>
        </pc:picChg>
      </pc:sldChg>
      <pc:sldChg chg="addSp modSp add mod modTransition">
        <pc:chgData name="Gareth Allott" userId="d67bc1e7-5e6e-4540-bcf9-468a02f7a83e" providerId="ADAL" clId="{675B61A9-F42C-4E3D-AB24-B32C150C4589}" dt="2021-03-22T10:49:36.828" v="6498" actId="20577"/>
        <pc:sldMkLst>
          <pc:docMk/>
          <pc:sldMk cId="693579894" sldId="2146845368"/>
        </pc:sldMkLst>
        <pc:spChg chg="mod">
          <ac:chgData name="Gareth Allott" userId="d67bc1e7-5e6e-4540-bcf9-468a02f7a83e" providerId="ADAL" clId="{675B61A9-F42C-4E3D-AB24-B32C150C4589}" dt="2021-03-19T17:56:47.170" v="4685" actId="20577"/>
          <ac:spMkLst>
            <pc:docMk/>
            <pc:sldMk cId="693579894" sldId="2146845368"/>
            <ac:spMk id="2" creationId="{ED2FC044-BEDA-42E8-913B-B30EC113F11D}"/>
          </ac:spMkLst>
        </pc:spChg>
        <pc:spChg chg="mod">
          <ac:chgData name="Gareth Allott" userId="d67bc1e7-5e6e-4540-bcf9-468a02f7a83e" providerId="ADAL" clId="{675B61A9-F42C-4E3D-AB24-B32C150C4589}" dt="2021-03-22T10:49:36.828" v="6498" actId="20577"/>
          <ac:spMkLst>
            <pc:docMk/>
            <pc:sldMk cId="693579894" sldId="2146845368"/>
            <ac:spMk id="5" creationId="{BCC68F0D-3E61-4D8E-8595-89DA89762F49}"/>
          </ac:spMkLst>
        </pc:spChg>
        <pc:spChg chg="add mod">
          <ac:chgData name="Gareth Allott" userId="d67bc1e7-5e6e-4540-bcf9-468a02f7a83e" providerId="ADAL" clId="{675B61A9-F42C-4E3D-AB24-B32C150C4589}" dt="2021-03-19T18:04:55.668" v="5299"/>
          <ac:spMkLst>
            <pc:docMk/>
            <pc:sldMk cId="693579894" sldId="2146845368"/>
            <ac:spMk id="9" creationId="{4A705BEA-D5DD-409A-8893-8ADD7014B477}"/>
          </ac:spMkLst>
        </pc:spChg>
        <pc:picChg chg="add mod">
          <ac:chgData name="Gareth Allott" userId="d67bc1e7-5e6e-4540-bcf9-468a02f7a83e" providerId="ADAL" clId="{675B61A9-F42C-4E3D-AB24-B32C150C4589}" dt="2021-03-19T18:04:55.668" v="5299"/>
          <ac:picMkLst>
            <pc:docMk/>
            <pc:sldMk cId="693579894" sldId="2146845368"/>
            <ac:picMk id="7" creationId="{98FA27B7-3C5E-48A7-87ED-AF8881E02AD6}"/>
          </ac:picMkLst>
        </pc:picChg>
      </pc:sldChg>
      <pc:sldChg chg="addSp modSp add mod modTransition">
        <pc:chgData name="Gareth Allott" userId="d67bc1e7-5e6e-4540-bcf9-468a02f7a83e" providerId="ADAL" clId="{675B61A9-F42C-4E3D-AB24-B32C150C4589}" dt="2021-03-22T10:50:18.174" v="6499" actId="115"/>
        <pc:sldMkLst>
          <pc:docMk/>
          <pc:sldMk cId="626259616" sldId="2146845369"/>
        </pc:sldMkLst>
        <pc:spChg chg="mod">
          <ac:chgData name="Gareth Allott" userId="d67bc1e7-5e6e-4540-bcf9-468a02f7a83e" providerId="ADAL" clId="{675B61A9-F42C-4E3D-AB24-B32C150C4589}" dt="2021-03-19T18:01:41.750" v="5185" actId="20577"/>
          <ac:spMkLst>
            <pc:docMk/>
            <pc:sldMk cId="626259616" sldId="2146845369"/>
            <ac:spMk id="2" creationId="{ED2FC044-BEDA-42E8-913B-B30EC113F11D}"/>
          </ac:spMkLst>
        </pc:spChg>
        <pc:spChg chg="mod">
          <ac:chgData name="Gareth Allott" userId="d67bc1e7-5e6e-4540-bcf9-468a02f7a83e" providerId="ADAL" clId="{675B61A9-F42C-4E3D-AB24-B32C150C4589}" dt="2021-03-22T10:50:18.174" v="6499" actId="115"/>
          <ac:spMkLst>
            <pc:docMk/>
            <pc:sldMk cId="626259616" sldId="2146845369"/>
            <ac:spMk id="5" creationId="{BCC68F0D-3E61-4D8E-8595-89DA89762F49}"/>
          </ac:spMkLst>
        </pc:spChg>
        <pc:spChg chg="add mod">
          <ac:chgData name="Gareth Allott" userId="d67bc1e7-5e6e-4540-bcf9-468a02f7a83e" providerId="ADAL" clId="{675B61A9-F42C-4E3D-AB24-B32C150C4589}" dt="2021-03-19T18:04:56.300" v="5300"/>
          <ac:spMkLst>
            <pc:docMk/>
            <pc:sldMk cId="626259616" sldId="2146845369"/>
            <ac:spMk id="9" creationId="{491B2B55-EE20-4026-A506-43ACF89E2A6B}"/>
          </ac:spMkLst>
        </pc:spChg>
        <pc:picChg chg="add mod">
          <ac:chgData name="Gareth Allott" userId="d67bc1e7-5e6e-4540-bcf9-468a02f7a83e" providerId="ADAL" clId="{675B61A9-F42C-4E3D-AB24-B32C150C4589}" dt="2021-03-19T18:04:56.300" v="5300"/>
          <ac:picMkLst>
            <pc:docMk/>
            <pc:sldMk cId="626259616" sldId="2146845369"/>
            <ac:picMk id="7" creationId="{B076F1ED-C3D4-477F-95B8-0CA08565B009}"/>
          </ac:picMkLst>
        </pc:picChg>
      </pc:sldChg>
      <pc:sldChg chg="addSp modSp add del mod modTransition">
        <pc:chgData name="Gareth Allott" userId="d67bc1e7-5e6e-4540-bcf9-468a02f7a83e" providerId="ADAL" clId="{675B61A9-F42C-4E3D-AB24-B32C150C4589}" dt="2021-03-22T10:52:41.051" v="6505" actId="47"/>
        <pc:sldMkLst>
          <pc:docMk/>
          <pc:sldMk cId="2756340758" sldId="2146845370"/>
        </pc:sldMkLst>
        <pc:spChg chg="mod">
          <ac:chgData name="Gareth Allott" userId="d67bc1e7-5e6e-4540-bcf9-468a02f7a83e" providerId="ADAL" clId="{675B61A9-F42C-4E3D-AB24-B32C150C4589}" dt="2021-03-19T18:01:53.180" v="5188" actId="20577"/>
          <ac:spMkLst>
            <pc:docMk/>
            <pc:sldMk cId="2756340758" sldId="2146845370"/>
            <ac:spMk id="2" creationId="{ED2FC044-BEDA-42E8-913B-B30EC113F11D}"/>
          </ac:spMkLst>
        </pc:spChg>
        <pc:spChg chg="mod">
          <ac:chgData name="Gareth Allott" userId="d67bc1e7-5e6e-4540-bcf9-468a02f7a83e" providerId="ADAL" clId="{675B61A9-F42C-4E3D-AB24-B32C150C4589}" dt="2021-03-19T17:58:28.282" v="4914" actId="20577"/>
          <ac:spMkLst>
            <pc:docMk/>
            <pc:sldMk cId="2756340758" sldId="2146845370"/>
            <ac:spMk id="5" creationId="{BCC68F0D-3E61-4D8E-8595-89DA89762F49}"/>
          </ac:spMkLst>
        </pc:spChg>
        <pc:spChg chg="add mod">
          <ac:chgData name="Gareth Allott" userId="d67bc1e7-5e6e-4540-bcf9-468a02f7a83e" providerId="ADAL" clId="{675B61A9-F42C-4E3D-AB24-B32C150C4589}" dt="2021-03-19T18:04:56.894" v="5301"/>
          <ac:spMkLst>
            <pc:docMk/>
            <pc:sldMk cId="2756340758" sldId="2146845370"/>
            <ac:spMk id="9" creationId="{889FF8AC-6E69-479B-B1B4-9BBE82A89ED4}"/>
          </ac:spMkLst>
        </pc:spChg>
        <pc:picChg chg="add mod">
          <ac:chgData name="Gareth Allott" userId="d67bc1e7-5e6e-4540-bcf9-468a02f7a83e" providerId="ADAL" clId="{675B61A9-F42C-4E3D-AB24-B32C150C4589}" dt="2021-03-19T18:04:56.894" v="5301"/>
          <ac:picMkLst>
            <pc:docMk/>
            <pc:sldMk cId="2756340758" sldId="2146845370"/>
            <ac:picMk id="7" creationId="{B9FCAACC-4261-4378-A945-07AE08981926}"/>
          </ac:picMkLst>
        </pc:picChg>
      </pc:sldChg>
      <pc:sldChg chg="addSp modSp add mod modTransition">
        <pc:chgData name="Gareth Allott" userId="d67bc1e7-5e6e-4540-bcf9-468a02f7a83e" providerId="ADAL" clId="{675B61A9-F42C-4E3D-AB24-B32C150C4589}" dt="2021-03-23T13:22:19.104" v="8483" actId="20577"/>
        <pc:sldMkLst>
          <pc:docMk/>
          <pc:sldMk cId="4127049280" sldId="2146845371"/>
        </pc:sldMkLst>
        <pc:spChg chg="mod">
          <ac:chgData name="Gareth Allott" userId="d67bc1e7-5e6e-4540-bcf9-468a02f7a83e" providerId="ADAL" clId="{675B61A9-F42C-4E3D-AB24-B32C150C4589}" dt="2021-03-22T10:41:19.364" v="6209" actId="20577"/>
          <ac:spMkLst>
            <pc:docMk/>
            <pc:sldMk cId="4127049280" sldId="2146845371"/>
            <ac:spMk id="2" creationId="{ED2FC044-BEDA-42E8-913B-B30EC113F11D}"/>
          </ac:spMkLst>
        </pc:spChg>
        <pc:spChg chg="mod">
          <ac:chgData name="Gareth Allott" userId="d67bc1e7-5e6e-4540-bcf9-468a02f7a83e" providerId="ADAL" clId="{675B61A9-F42C-4E3D-AB24-B32C150C4589}" dt="2021-03-19T18:00:06.427" v="5095" actId="20577"/>
          <ac:spMkLst>
            <pc:docMk/>
            <pc:sldMk cId="4127049280" sldId="2146845371"/>
            <ac:spMk id="5" creationId="{BCC68F0D-3E61-4D8E-8595-89DA89762F49}"/>
          </ac:spMkLst>
        </pc:spChg>
        <pc:spChg chg="mod">
          <ac:chgData name="Gareth Allott" userId="d67bc1e7-5e6e-4540-bcf9-468a02f7a83e" providerId="ADAL" clId="{675B61A9-F42C-4E3D-AB24-B32C150C4589}" dt="2021-03-23T13:22:19.104" v="8483" actId="20577"/>
          <ac:spMkLst>
            <pc:docMk/>
            <pc:sldMk cId="4127049280" sldId="2146845371"/>
            <ac:spMk id="6" creationId="{99B84020-79A9-4C48-9FEC-E870B6547AF7}"/>
          </ac:spMkLst>
        </pc:spChg>
        <pc:spChg chg="add mod">
          <ac:chgData name="Gareth Allott" userId="d67bc1e7-5e6e-4540-bcf9-468a02f7a83e" providerId="ADAL" clId="{675B61A9-F42C-4E3D-AB24-B32C150C4589}" dt="2021-03-19T18:04:49.604" v="5291"/>
          <ac:spMkLst>
            <pc:docMk/>
            <pc:sldMk cId="4127049280" sldId="2146845371"/>
            <ac:spMk id="9" creationId="{4E6E9488-B78C-47FF-89A7-E4267470192E}"/>
          </ac:spMkLst>
        </pc:spChg>
        <pc:picChg chg="add mod">
          <ac:chgData name="Gareth Allott" userId="d67bc1e7-5e6e-4540-bcf9-468a02f7a83e" providerId="ADAL" clId="{675B61A9-F42C-4E3D-AB24-B32C150C4589}" dt="2021-03-19T18:04:49.604" v="5291"/>
          <ac:picMkLst>
            <pc:docMk/>
            <pc:sldMk cId="4127049280" sldId="2146845371"/>
            <ac:picMk id="7" creationId="{E4D76EA3-0927-48F1-BE27-2F6112D2F869}"/>
          </ac:picMkLst>
        </pc:picChg>
      </pc:sldChg>
      <pc:sldChg chg="addSp modSp add mod modTransition">
        <pc:chgData name="Gareth Allott" userId="d67bc1e7-5e6e-4540-bcf9-468a02f7a83e" providerId="ADAL" clId="{675B61A9-F42C-4E3D-AB24-B32C150C4589}" dt="2021-03-23T13:33:53.188" v="8824" actId="113"/>
        <pc:sldMkLst>
          <pc:docMk/>
          <pc:sldMk cId="41267932" sldId="2146845372"/>
        </pc:sldMkLst>
        <pc:spChg chg="mod">
          <ac:chgData name="Gareth Allott" userId="d67bc1e7-5e6e-4540-bcf9-468a02f7a83e" providerId="ADAL" clId="{675B61A9-F42C-4E3D-AB24-B32C150C4589}" dt="2021-03-19T18:00:45.748" v="5100" actId="20577"/>
          <ac:spMkLst>
            <pc:docMk/>
            <pc:sldMk cId="41267932" sldId="2146845372"/>
            <ac:spMk id="2" creationId="{ED2FC044-BEDA-42E8-913B-B30EC113F11D}"/>
          </ac:spMkLst>
        </pc:spChg>
        <pc:spChg chg="mod">
          <ac:chgData name="Gareth Allott" userId="d67bc1e7-5e6e-4540-bcf9-468a02f7a83e" providerId="ADAL" clId="{675B61A9-F42C-4E3D-AB24-B32C150C4589}" dt="2021-03-23T13:33:34.085" v="8790" actId="20577"/>
          <ac:spMkLst>
            <pc:docMk/>
            <pc:sldMk cId="41267932" sldId="2146845372"/>
            <ac:spMk id="5" creationId="{BCC68F0D-3E61-4D8E-8595-89DA89762F49}"/>
          </ac:spMkLst>
        </pc:spChg>
        <pc:spChg chg="mod">
          <ac:chgData name="Gareth Allott" userId="d67bc1e7-5e6e-4540-bcf9-468a02f7a83e" providerId="ADAL" clId="{675B61A9-F42C-4E3D-AB24-B32C150C4589}" dt="2021-03-23T13:33:53.188" v="8824" actId="113"/>
          <ac:spMkLst>
            <pc:docMk/>
            <pc:sldMk cId="41267932" sldId="2146845372"/>
            <ac:spMk id="6" creationId="{99B84020-79A9-4C48-9FEC-E870B6547AF7}"/>
          </ac:spMkLst>
        </pc:spChg>
        <pc:spChg chg="add mod">
          <ac:chgData name="Gareth Allott" userId="d67bc1e7-5e6e-4540-bcf9-468a02f7a83e" providerId="ADAL" clId="{675B61A9-F42C-4E3D-AB24-B32C150C4589}" dt="2021-03-19T18:04:51.987" v="5293"/>
          <ac:spMkLst>
            <pc:docMk/>
            <pc:sldMk cId="41267932" sldId="2146845372"/>
            <ac:spMk id="9" creationId="{73E32226-0695-4F8C-A71A-3C3ED98146BE}"/>
          </ac:spMkLst>
        </pc:spChg>
        <pc:spChg chg="add mod">
          <ac:chgData name="Gareth Allott" userId="d67bc1e7-5e6e-4540-bcf9-468a02f7a83e" providerId="ADAL" clId="{675B61A9-F42C-4E3D-AB24-B32C150C4589}" dt="2021-03-22T10:41:43.964" v="6211"/>
          <ac:spMkLst>
            <pc:docMk/>
            <pc:sldMk cId="41267932" sldId="2146845372"/>
            <ac:spMk id="10" creationId="{25533BD9-24A4-4F8C-88AB-0DFE7D3AAC5C}"/>
          </ac:spMkLst>
        </pc:spChg>
        <pc:picChg chg="add mod">
          <ac:chgData name="Gareth Allott" userId="d67bc1e7-5e6e-4540-bcf9-468a02f7a83e" providerId="ADAL" clId="{675B61A9-F42C-4E3D-AB24-B32C150C4589}" dt="2021-03-19T18:04:51.987" v="5293"/>
          <ac:picMkLst>
            <pc:docMk/>
            <pc:sldMk cId="41267932" sldId="2146845372"/>
            <ac:picMk id="7" creationId="{94CFA41B-CF3F-4355-88A5-794F2FD54D27}"/>
          </ac:picMkLst>
        </pc:picChg>
      </pc:sldChg>
      <pc:sldChg chg="modSp add del mod">
        <pc:chgData name="Gareth Allott" userId="d67bc1e7-5e6e-4540-bcf9-468a02f7a83e" providerId="ADAL" clId="{675B61A9-F42C-4E3D-AB24-B32C150C4589}" dt="2021-03-19T18:02:04.382" v="5193" actId="47"/>
        <pc:sldMkLst>
          <pc:docMk/>
          <pc:sldMk cId="1377648857" sldId="2146845373"/>
        </pc:sldMkLst>
        <pc:spChg chg="mod">
          <ac:chgData name="Gareth Allott" userId="d67bc1e7-5e6e-4540-bcf9-468a02f7a83e" providerId="ADAL" clId="{675B61A9-F42C-4E3D-AB24-B32C150C4589}" dt="2021-03-19T18:01:57.523" v="5191" actId="20577"/>
          <ac:spMkLst>
            <pc:docMk/>
            <pc:sldMk cId="1377648857" sldId="2146845373"/>
            <ac:spMk id="2" creationId="{ED2FC044-BEDA-42E8-913B-B30EC113F11D}"/>
          </ac:spMkLst>
        </pc:spChg>
      </pc:sldChg>
      <pc:sldChg chg="addSp delSp modSp add del mod modTransition">
        <pc:chgData name="Gareth Allott" userId="d67bc1e7-5e6e-4540-bcf9-468a02f7a83e" providerId="ADAL" clId="{675B61A9-F42C-4E3D-AB24-B32C150C4589}" dt="2021-03-22T10:45:45.256" v="6369" actId="47"/>
        <pc:sldMkLst>
          <pc:docMk/>
          <pc:sldMk cId="2929216834" sldId="2146845374"/>
        </pc:sldMkLst>
        <pc:spChg chg="mod">
          <ac:chgData name="Gareth Allott" userId="d67bc1e7-5e6e-4540-bcf9-468a02f7a83e" providerId="ADAL" clId="{675B61A9-F42C-4E3D-AB24-B32C150C4589}" dt="2021-03-19T18:02:19.036" v="5246" actId="20577"/>
          <ac:spMkLst>
            <pc:docMk/>
            <pc:sldMk cId="2929216834" sldId="2146845374"/>
            <ac:spMk id="5" creationId="{BCC68F0D-3E61-4D8E-8595-89DA89762F49}"/>
          </ac:spMkLst>
        </pc:spChg>
        <pc:spChg chg="add mod">
          <ac:chgData name="Gareth Allott" userId="d67bc1e7-5e6e-4540-bcf9-468a02f7a83e" providerId="ADAL" clId="{675B61A9-F42C-4E3D-AB24-B32C150C4589}" dt="2021-03-19T18:04:57.515" v="5302"/>
          <ac:spMkLst>
            <pc:docMk/>
            <pc:sldMk cId="2929216834" sldId="2146845374"/>
            <ac:spMk id="9" creationId="{24FF3EE5-A332-4F5A-BA19-27E671A27CA4}"/>
          </ac:spMkLst>
        </pc:spChg>
        <pc:spChg chg="add del mod">
          <ac:chgData name="Gareth Allott" userId="d67bc1e7-5e6e-4540-bcf9-468a02f7a83e" providerId="ADAL" clId="{675B61A9-F42C-4E3D-AB24-B32C150C4589}" dt="2021-03-19T18:04:59.722" v="5304"/>
          <ac:spMkLst>
            <pc:docMk/>
            <pc:sldMk cId="2929216834" sldId="2146845374"/>
            <ac:spMk id="11" creationId="{3EBF68D1-A3EB-4AAC-8203-3D17000999EB}"/>
          </ac:spMkLst>
        </pc:spChg>
        <pc:picChg chg="add mod">
          <ac:chgData name="Gareth Allott" userId="d67bc1e7-5e6e-4540-bcf9-468a02f7a83e" providerId="ADAL" clId="{675B61A9-F42C-4E3D-AB24-B32C150C4589}" dt="2021-03-19T18:04:57.515" v="5302"/>
          <ac:picMkLst>
            <pc:docMk/>
            <pc:sldMk cId="2929216834" sldId="2146845374"/>
            <ac:picMk id="7" creationId="{E2733354-0790-4B0E-8430-C2C28082387D}"/>
          </ac:picMkLst>
        </pc:picChg>
        <pc:picChg chg="add del mod">
          <ac:chgData name="Gareth Allott" userId="d67bc1e7-5e6e-4540-bcf9-468a02f7a83e" providerId="ADAL" clId="{675B61A9-F42C-4E3D-AB24-B32C150C4589}" dt="2021-03-19T18:04:59.722" v="5304"/>
          <ac:picMkLst>
            <pc:docMk/>
            <pc:sldMk cId="2929216834" sldId="2146845374"/>
            <ac:picMk id="10" creationId="{49086DB0-D549-442C-B2E9-A076FAF2D0EC}"/>
          </ac:picMkLst>
        </pc:picChg>
      </pc:sldChg>
      <pc:sldChg chg="addSp delSp modSp mod modTransition">
        <pc:chgData name="Gareth Allott" userId="d67bc1e7-5e6e-4540-bcf9-468a02f7a83e" providerId="ADAL" clId="{675B61A9-F42C-4E3D-AB24-B32C150C4589}" dt="2021-03-21T17:41:05.455" v="6099"/>
        <pc:sldMkLst>
          <pc:docMk/>
          <pc:sldMk cId="333559028" sldId="2146845375"/>
        </pc:sldMkLst>
        <pc:spChg chg="mod">
          <ac:chgData name="Gareth Allott" userId="d67bc1e7-5e6e-4540-bcf9-468a02f7a83e" providerId="ADAL" clId="{675B61A9-F42C-4E3D-AB24-B32C150C4589}" dt="2021-03-19T18:06:31.333" v="5545" actId="1035"/>
          <ac:spMkLst>
            <pc:docMk/>
            <pc:sldMk cId="333559028" sldId="2146845375"/>
            <ac:spMk id="6" creationId="{936033E8-EE77-4763-99D5-806377702814}"/>
          </ac:spMkLst>
        </pc:spChg>
        <pc:spChg chg="add del mod">
          <ac:chgData name="Gareth Allott" userId="d67bc1e7-5e6e-4540-bcf9-468a02f7a83e" providerId="ADAL" clId="{675B61A9-F42C-4E3D-AB24-B32C150C4589}" dt="2021-03-19T18:06:22.077" v="5520" actId="478"/>
          <ac:spMkLst>
            <pc:docMk/>
            <pc:sldMk cId="333559028" sldId="2146845375"/>
            <ac:spMk id="7" creationId="{8B6A1142-8205-4310-8DA1-F1F4C897C555}"/>
          </ac:spMkLst>
        </pc:spChg>
        <pc:spChg chg="del">
          <ac:chgData name="Gareth Allott" userId="d67bc1e7-5e6e-4540-bcf9-468a02f7a83e" providerId="ADAL" clId="{675B61A9-F42C-4E3D-AB24-B32C150C4589}" dt="2021-03-19T18:06:16.679" v="5519" actId="478"/>
          <ac:spMkLst>
            <pc:docMk/>
            <pc:sldMk cId="333559028" sldId="2146845375"/>
            <ac:spMk id="10" creationId="{BD2EC3DB-7D26-4402-BD3D-4D871CE41547}"/>
          </ac:spMkLst>
        </pc:spChg>
        <pc:spChg chg="mod">
          <ac:chgData name="Gareth Allott" userId="d67bc1e7-5e6e-4540-bcf9-468a02f7a83e" providerId="ADAL" clId="{675B61A9-F42C-4E3D-AB24-B32C150C4589}" dt="2021-03-19T18:06:14.341" v="5518" actId="14100"/>
          <ac:spMkLst>
            <pc:docMk/>
            <pc:sldMk cId="333559028" sldId="2146845375"/>
            <ac:spMk id="15" creationId="{AF557E73-DA78-4598-AFD3-CFEBB979F877}"/>
          </ac:spMkLst>
        </pc:spChg>
        <pc:picChg chg="add mod">
          <ac:chgData name="Gareth Allott" userId="d67bc1e7-5e6e-4540-bcf9-468a02f7a83e" providerId="ADAL" clId="{675B61A9-F42C-4E3D-AB24-B32C150C4589}" dt="2021-03-19T18:06:51.590" v="5566" actId="1037"/>
          <ac:picMkLst>
            <pc:docMk/>
            <pc:sldMk cId="333559028" sldId="2146845375"/>
            <ac:picMk id="11" creationId="{5D929EDE-CC14-44E4-88CB-A328CF907591}"/>
          </ac:picMkLst>
        </pc:picChg>
        <pc:picChg chg="del">
          <ac:chgData name="Gareth Allott" userId="d67bc1e7-5e6e-4540-bcf9-468a02f7a83e" providerId="ADAL" clId="{675B61A9-F42C-4E3D-AB24-B32C150C4589}" dt="2021-03-19T18:06:16.679" v="5519" actId="478"/>
          <ac:picMkLst>
            <pc:docMk/>
            <pc:sldMk cId="333559028" sldId="2146845375"/>
            <ac:picMk id="14" creationId="{2E1C4D8D-F710-4A92-B035-CA9423A3604A}"/>
          </ac:picMkLst>
        </pc:picChg>
        <pc:cxnChg chg="mod">
          <ac:chgData name="Gareth Allott" userId="d67bc1e7-5e6e-4540-bcf9-468a02f7a83e" providerId="ADAL" clId="{675B61A9-F42C-4E3D-AB24-B32C150C4589}" dt="2021-03-19T18:05:29.792" v="5331" actId="1035"/>
          <ac:cxnSpMkLst>
            <pc:docMk/>
            <pc:sldMk cId="333559028" sldId="2146845375"/>
            <ac:cxnSpMk id="8" creationId="{C39506B6-5D94-4152-A59B-FE6AECB30CAB}"/>
          </ac:cxnSpMkLst>
        </pc:cxnChg>
        <pc:cxnChg chg="mod">
          <ac:chgData name="Gareth Allott" userId="d67bc1e7-5e6e-4540-bcf9-468a02f7a83e" providerId="ADAL" clId="{675B61A9-F42C-4E3D-AB24-B32C150C4589}" dt="2021-03-19T18:06:29.173" v="5540" actId="1035"/>
          <ac:cxnSpMkLst>
            <pc:docMk/>
            <pc:sldMk cId="333559028" sldId="2146845375"/>
            <ac:cxnSpMk id="16" creationId="{4E2D8F17-A1AA-48FD-ADA1-E2B76216932E}"/>
          </ac:cxnSpMkLst>
        </pc:cxnChg>
      </pc:sldChg>
      <pc:sldChg chg="addSp modSp add mod modTransition">
        <pc:chgData name="Gareth Allott" userId="d67bc1e7-5e6e-4540-bcf9-468a02f7a83e" providerId="ADAL" clId="{675B61A9-F42C-4E3D-AB24-B32C150C4589}" dt="2021-03-22T10:53:21.153" v="6507" actId="1076"/>
        <pc:sldMkLst>
          <pc:docMk/>
          <pc:sldMk cId="1382041104" sldId="2146845376"/>
        </pc:sldMkLst>
        <pc:spChg chg="mod">
          <ac:chgData name="Gareth Allott" userId="d67bc1e7-5e6e-4540-bcf9-468a02f7a83e" providerId="ADAL" clId="{675B61A9-F42C-4E3D-AB24-B32C150C4589}" dt="2021-03-21T08:59:09.258" v="5750" actId="20577"/>
          <ac:spMkLst>
            <pc:docMk/>
            <pc:sldMk cId="1382041104" sldId="2146845376"/>
            <ac:spMk id="2" creationId="{ED2FC044-BEDA-42E8-913B-B30EC113F11D}"/>
          </ac:spMkLst>
        </pc:spChg>
        <pc:spChg chg="mod">
          <ac:chgData name="Gareth Allott" userId="d67bc1e7-5e6e-4540-bcf9-468a02f7a83e" providerId="ADAL" clId="{675B61A9-F42C-4E3D-AB24-B32C150C4589}" dt="2021-03-21T08:59:54.172" v="5881" actId="20577"/>
          <ac:spMkLst>
            <pc:docMk/>
            <pc:sldMk cId="1382041104" sldId="2146845376"/>
            <ac:spMk id="5" creationId="{BCC68F0D-3E61-4D8E-8595-89DA89762F49}"/>
          </ac:spMkLst>
        </pc:spChg>
        <pc:spChg chg="mod">
          <ac:chgData name="Gareth Allott" userId="d67bc1e7-5e6e-4540-bcf9-468a02f7a83e" providerId="ADAL" clId="{675B61A9-F42C-4E3D-AB24-B32C150C4589}" dt="2021-03-21T09:00:01.199" v="5882" actId="14100"/>
          <ac:spMkLst>
            <pc:docMk/>
            <pc:sldMk cId="1382041104" sldId="2146845376"/>
            <ac:spMk id="6" creationId="{99B84020-79A9-4C48-9FEC-E870B6547AF7}"/>
          </ac:spMkLst>
        </pc:spChg>
        <pc:spChg chg="mod">
          <ac:chgData name="Gareth Allott" userId="d67bc1e7-5e6e-4540-bcf9-468a02f7a83e" providerId="ADAL" clId="{675B61A9-F42C-4E3D-AB24-B32C150C4589}" dt="2021-03-21T09:00:06.363" v="5883" actId="1076"/>
          <ac:spMkLst>
            <pc:docMk/>
            <pc:sldMk cId="1382041104" sldId="2146845376"/>
            <ac:spMk id="9" creationId="{24FF3EE5-A332-4F5A-BA19-27E671A27CA4}"/>
          </ac:spMkLst>
        </pc:spChg>
        <pc:picChg chg="add mod ord">
          <ac:chgData name="Gareth Allott" userId="d67bc1e7-5e6e-4540-bcf9-468a02f7a83e" providerId="ADAL" clId="{675B61A9-F42C-4E3D-AB24-B32C150C4589}" dt="2021-03-21T09:01:15.363" v="5936" actId="1036"/>
          <ac:picMkLst>
            <pc:docMk/>
            <pc:sldMk cId="1382041104" sldId="2146845376"/>
            <ac:picMk id="3" creationId="{59254E50-E625-461C-BA24-77E98AE26F3C}"/>
          </ac:picMkLst>
        </pc:picChg>
        <pc:picChg chg="mod">
          <ac:chgData name="Gareth Allott" userId="d67bc1e7-5e6e-4540-bcf9-468a02f7a83e" providerId="ADAL" clId="{675B61A9-F42C-4E3D-AB24-B32C150C4589}" dt="2021-03-21T09:00:06.363" v="5883" actId="1076"/>
          <ac:picMkLst>
            <pc:docMk/>
            <pc:sldMk cId="1382041104" sldId="2146845376"/>
            <ac:picMk id="7" creationId="{E2733354-0790-4B0E-8430-C2C28082387D}"/>
          </ac:picMkLst>
        </pc:picChg>
        <pc:picChg chg="add mod">
          <ac:chgData name="Gareth Allott" userId="d67bc1e7-5e6e-4540-bcf9-468a02f7a83e" providerId="ADAL" clId="{675B61A9-F42C-4E3D-AB24-B32C150C4589}" dt="2021-03-22T10:53:21.153" v="6507" actId="1076"/>
          <ac:picMkLst>
            <pc:docMk/>
            <pc:sldMk cId="1382041104" sldId="2146845376"/>
            <ac:picMk id="10" creationId="{E2482969-3104-4F79-A9B6-7800B52DCF83}"/>
          </ac:picMkLst>
        </pc:picChg>
      </pc:sldChg>
      <pc:sldChg chg="addSp delSp modSp mod modTransition">
        <pc:chgData name="Gareth Allott" userId="d67bc1e7-5e6e-4540-bcf9-468a02f7a83e" providerId="ADAL" clId="{675B61A9-F42C-4E3D-AB24-B32C150C4589}" dt="2021-03-21T17:41:05.455" v="6099"/>
        <pc:sldMkLst>
          <pc:docMk/>
          <pc:sldMk cId="667098325" sldId="2146845377"/>
        </pc:sldMkLst>
        <pc:spChg chg="mod">
          <ac:chgData name="Gareth Allott" userId="d67bc1e7-5e6e-4540-bcf9-468a02f7a83e" providerId="ADAL" clId="{675B61A9-F42C-4E3D-AB24-B32C150C4589}" dt="2021-03-21T09:34:49.632" v="5938" actId="20577"/>
          <ac:spMkLst>
            <pc:docMk/>
            <pc:sldMk cId="667098325" sldId="2146845377"/>
            <ac:spMk id="2" creationId="{ED2FC044-BEDA-42E8-913B-B30EC113F11D}"/>
          </ac:spMkLst>
        </pc:spChg>
        <pc:spChg chg="mod">
          <ac:chgData name="Gareth Allott" userId="d67bc1e7-5e6e-4540-bcf9-468a02f7a83e" providerId="ADAL" clId="{675B61A9-F42C-4E3D-AB24-B32C150C4589}" dt="2021-03-21T09:35:00.693" v="5968" actId="5793"/>
          <ac:spMkLst>
            <pc:docMk/>
            <pc:sldMk cId="667098325" sldId="2146845377"/>
            <ac:spMk id="5" creationId="{BCC68F0D-3E61-4D8E-8595-89DA89762F49}"/>
          </ac:spMkLst>
        </pc:spChg>
        <pc:picChg chg="del">
          <ac:chgData name="Gareth Allott" userId="d67bc1e7-5e6e-4540-bcf9-468a02f7a83e" providerId="ADAL" clId="{675B61A9-F42C-4E3D-AB24-B32C150C4589}" dt="2021-03-21T09:35:03.689" v="5969" actId="478"/>
          <ac:picMkLst>
            <pc:docMk/>
            <pc:sldMk cId="667098325" sldId="2146845377"/>
            <ac:picMk id="3" creationId="{59254E50-E625-461C-BA24-77E98AE26F3C}"/>
          </ac:picMkLst>
        </pc:picChg>
        <pc:picChg chg="add mod">
          <ac:chgData name="Gareth Allott" userId="d67bc1e7-5e6e-4540-bcf9-468a02f7a83e" providerId="ADAL" clId="{675B61A9-F42C-4E3D-AB24-B32C150C4589}" dt="2021-03-21T09:35:30.907" v="5991" actId="1036"/>
          <ac:picMkLst>
            <pc:docMk/>
            <pc:sldMk cId="667098325" sldId="2146845377"/>
            <ac:picMk id="4" creationId="{EED0B9FA-2736-4C7A-8FCD-D1AE4FC27682}"/>
          </ac:picMkLst>
        </pc:picChg>
        <pc:picChg chg="del">
          <ac:chgData name="Gareth Allott" userId="d67bc1e7-5e6e-4540-bcf9-468a02f7a83e" providerId="ADAL" clId="{675B61A9-F42C-4E3D-AB24-B32C150C4589}" dt="2021-03-21T09:35:03.689" v="5969" actId="478"/>
          <ac:picMkLst>
            <pc:docMk/>
            <pc:sldMk cId="667098325" sldId="2146845377"/>
            <ac:picMk id="10" creationId="{E2482969-3104-4F79-A9B6-7800B52DCF83}"/>
          </ac:picMkLst>
        </pc:picChg>
      </pc:sldChg>
      <pc:sldChg chg="addSp delSp modSp add mod modTransition modClrScheme chgLayout">
        <pc:chgData name="Gareth Allott" userId="d67bc1e7-5e6e-4540-bcf9-468a02f7a83e" providerId="ADAL" clId="{675B61A9-F42C-4E3D-AB24-B32C150C4589}" dt="2021-03-22T10:34:46.115" v="6102" actId="20577"/>
        <pc:sldMkLst>
          <pc:docMk/>
          <pc:sldMk cId="4040066003" sldId="2146845378"/>
        </pc:sldMkLst>
        <pc:spChg chg="del mod ord">
          <ac:chgData name="Gareth Allott" userId="d67bc1e7-5e6e-4540-bcf9-468a02f7a83e" providerId="ADAL" clId="{675B61A9-F42C-4E3D-AB24-B32C150C4589}" dt="2021-03-21T17:38:24.065" v="6024" actId="478"/>
          <ac:spMkLst>
            <pc:docMk/>
            <pc:sldMk cId="4040066003" sldId="2146845378"/>
            <ac:spMk id="4" creationId="{D2277DBE-461D-4DDA-9B8F-742C262BF4DB}"/>
          </ac:spMkLst>
        </pc:spChg>
        <pc:spChg chg="del mod ord">
          <ac:chgData name="Gareth Allott" userId="d67bc1e7-5e6e-4540-bcf9-468a02f7a83e" providerId="ADAL" clId="{675B61A9-F42C-4E3D-AB24-B32C150C4589}" dt="2021-03-21T17:38:24.065" v="6024" actId="478"/>
          <ac:spMkLst>
            <pc:docMk/>
            <pc:sldMk cId="4040066003" sldId="2146845378"/>
            <ac:spMk id="5" creationId="{0FB0B37C-9D40-4F3E-AC75-E60AEE25EFC3}"/>
          </ac:spMkLst>
        </pc:spChg>
        <pc:spChg chg="add mod">
          <ac:chgData name="Gareth Allott" userId="d67bc1e7-5e6e-4540-bcf9-468a02f7a83e" providerId="ADAL" clId="{675B61A9-F42C-4E3D-AB24-B32C150C4589}" dt="2021-03-21T17:40:06.534" v="6083" actId="1076"/>
          <ac:spMkLst>
            <pc:docMk/>
            <pc:sldMk cId="4040066003" sldId="2146845378"/>
            <ac:spMk id="7" creationId="{B5DDCAD4-B544-4BA6-8202-AFDF9A70B494}"/>
          </ac:spMkLst>
        </pc:spChg>
        <pc:spChg chg="add mod">
          <ac:chgData name="Gareth Allott" userId="d67bc1e7-5e6e-4540-bcf9-468a02f7a83e" providerId="ADAL" clId="{675B61A9-F42C-4E3D-AB24-B32C150C4589}" dt="2021-03-22T10:34:46.115" v="6102" actId="20577"/>
          <ac:spMkLst>
            <pc:docMk/>
            <pc:sldMk cId="4040066003" sldId="2146845378"/>
            <ac:spMk id="8" creationId="{45F715D4-0440-4F2A-B10A-C5E6679D8E46}"/>
          </ac:spMkLst>
        </pc:spChg>
        <pc:spChg chg="add del mod">
          <ac:chgData name="Gareth Allott" userId="d67bc1e7-5e6e-4540-bcf9-468a02f7a83e" providerId="ADAL" clId="{675B61A9-F42C-4E3D-AB24-B32C150C4589}" dt="2021-03-21T17:38:47.693" v="6040" actId="478"/>
          <ac:spMkLst>
            <pc:docMk/>
            <pc:sldMk cId="4040066003" sldId="2146845378"/>
            <ac:spMk id="10" creationId="{F442B7A0-703C-4CED-8FB0-BE5917624B83}"/>
          </ac:spMkLst>
        </pc:spChg>
        <pc:spChg chg="add mod">
          <ac:chgData name="Gareth Allott" userId="d67bc1e7-5e6e-4540-bcf9-468a02f7a83e" providerId="ADAL" clId="{675B61A9-F42C-4E3D-AB24-B32C150C4589}" dt="2021-03-21T17:40:35.732" v="6098" actId="20577"/>
          <ac:spMkLst>
            <pc:docMk/>
            <pc:sldMk cId="4040066003" sldId="2146845378"/>
            <ac:spMk id="13" creationId="{2469A092-A161-4D41-88A5-0ACDFCE29DF5}"/>
          </ac:spMkLst>
        </pc:spChg>
        <pc:picChg chg="add mod ord modCrop">
          <ac:chgData name="Gareth Allott" userId="d67bc1e7-5e6e-4540-bcf9-468a02f7a83e" providerId="ADAL" clId="{675B61A9-F42C-4E3D-AB24-B32C150C4589}" dt="2021-03-21T17:40:03.712" v="6082" actId="167"/>
          <ac:picMkLst>
            <pc:docMk/>
            <pc:sldMk cId="4040066003" sldId="2146845378"/>
            <ac:picMk id="3" creationId="{DE9240B9-B268-46DA-8919-F0E5E5390426}"/>
          </ac:picMkLst>
        </pc:picChg>
        <pc:picChg chg="add del mod">
          <ac:chgData name="Gareth Allott" userId="d67bc1e7-5e6e-4540-bcf9-468a02f7a83e" providerId="ADAL" clId="{675B61A9-F42C-4E3D-AB24-B32C150C4589}" dt="2021-03-21T17:39:45.474" v="6075" actId="478"/>
          <ac:picMkLst>
            <pc:docMk/>
            <pc:sldMk cId="4040066003" sldId="2146845378"/>
            <ac:picMk id="6" creationId="{DF051321-5261-4804-9D15-474211922538}"/>
          </ac:picMkLst>
        </pc:picChg>
        <pc:picChg chg="add mod">
          <ac:chgData name="Gareth Allott" userId="d67bc1e7-5e6e-4540-bcf9-468a02f7a83e" providerId="ADAL" clId="{675B61A9-F42C-4E3D-AB24-B32C150C4589}" dt="2021-03-21T17:40:16.122" v="6084"/>
          <ac:picMkLst>
            <pc:docMk/>
            <pc:sldMk cId="4040066003" sldId="2146845378"/>
            <ac:picMk id="15" creationId="{536587D1-A4F4-4D0D-A6EA-70D353414960}"/>
          </ac:picMkLst>
        </pc:picChg>
        <pc:cxnChg chg="add del mod">
          <ac:chgData name="Gareth Allott" userId="d67bc1e7-5e6e-4540-bcf9-468a02f7a83e" providerId="ADAL" clId="{675B61A9-F42C-4E3D-AB24-B32C150C4589}" dt="2021-03-21T17:38:47.693" v="6040" actId="478"/>
          <ac:cxnSpMkLst>
            <pc:docMk/>
            <pc:sldMk cId="4040066003" sldId="2146845378"/>
            <ac:cxnSpMk id="9" creationId="{9BF79AA2-6928-4459-9C5A-578918CC1C20}"/>
          </ac:cxnSpMkLst>
        </pc:cxnChg>
        <pc:cxnChg chg="add del mod">
          <ac:chgData name="Gareth Allott" userId="d67bc1e7-5e6e-4540-bcf9-468a02f7a83e" providerId="ADAL" clId="{675B61A9-F42C-4E3D-AB24-B32C150C4589}" dt="2021-03-21T17:38:47.693" v="6040" actId="478"/>
          <ac:cxnSpMkLst>
            <pc:docMk/>
            <pc:sldMk cId="4040066003" sldId="2146845378"/>
            <ac:cxnSpMk id="11" creationId="{D71DA033-D9AD-4BEA-B22E-01A117B10A66}"/>
          </ac:cxnSpMkLst>
        </pc:cxnChg>
        <pc:cxnChg chg="add mod">
          <ac:chgData name="Gareth Allott" userId="d67bc1e7-5e6e-4540-bcf9-468a02f7a83e" providerId="ADAL" clId="{675B61A9-F42C-4E3D-AB24-B32C150C4589}" dt="2021-03-21T17:38:49.832" v="6046" actId="1035"/>
          <ac:cxnSpMkLst>
            <pc:docMk/>
            <pc:sldMk cId="4040066003" sldId="2146845378"/>
            <ac:cxnSpMk id="12" creationId="{6386028D-BB43-4C82-B42F-AD37BD3C1BDD}"/>
          </ac:cxnSpMkLst>
        </pc:cxnChg>
        <pc:cxnChg chg="add mod">
          <ac:chgData name="Gareth Allott" userId="d67bc1e7-5e6e-4540-bcf9-468a02f7a83e" providerId="ADAL" clId="{675B61A9-F42C-4E3D-AB24-B32C150C4589}" dt="2021-03-21T17:38:49.832" v="6046" actId="1035"/>
          <ac:cxnSpMkLst>
            <pc:docMk/>
            <pc:sldMk cId="4040066003" sldId="2146845378"/>
            <ac:cxnSpMk id="14" creationId="{61992EF8-3C27-42E1-B089-917F5A790DD1}"/>
          </ac:cxnSpMkLst>
        </pc:cxnChg>
      </pc:sldChg>
      <pc:sldChg chg="add">
        <pc:chgData name="Gareth Allott" userId="d67bc1e7-5e6e-4540-bcf9-468a02f7a83e" providerId="ADAL" clId="{675B61A9-F42C-4E3D-AB24-B32C150C4589}" dt="2021-03-25T14:35:13.119" v="9346"/>
        <pc:sldMkLst>
          <pc:docMk/>
          <pc:sldMk cId="636563377" sldId="21468453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512ED-B612-4214-B191-080E89EF6D5A}" type="datetimeFigureOut">
              <a:rPr lang="en-GB" smtClean="0"/>
              <a:t>01/04/2021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D4A65-7337-4A21-B7E4-A1EFDD4A7B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01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9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13870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3033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3313773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318695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5CBCD1-B062-F44F-A67F-EA840BD1A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303" y="240653"/>
            <a:ext cx="11639394" cy="1101213"/>
          </a:xfrm>
        </p:spPr>
        <p:txBody>
          <a:bodyPr/>
          <a:lstStyle/>
          <a:p>
            <a:r>
              <a:rPr lang="en-US"/>
              <a:t>Standard Title Only</a:t>
            </a:r>
          </a:p>
        </p:txBody>
      </p:sp>
    </p:spTree>
    <p:extLst>
      <p:ext uri="{BB962C8B-B14F-4D97-AF65-F5344CB8AC3E}">
        <p14:creationId xmlns:p14="http://schemas.microsoft.com/office/powerpoint/2010/main" val="121406424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Grey_FishSign_Bi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0496" y="1371445"/>
            <a:ext cx="8022802" cy="3867110"/>
          </a:xfrm>
          <a:prstGeom prst="rect">
            <a:avLst/>
          </a:prstGeom>
        </p:spPr>
      </p:pic>
      <p:sp>
        <p:nvSpPr>
          <p:cNvPr id="16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720654" y="2484470"/>
            <a:ext cx="10800595" cy="1126232"/>
          </a:xfrm>
          <a:prstGeom prst="rect">
            <a:avLst/>
          </a:prstGeom>
        </p:spPr>
        <p:txBody>
          <a:bodyPr tIns="45720" bIns="45720" anchor="ctr"/>
          <a:lstStyle>
            <a:lvl1pPr algn="l"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Afbeelding 20" descr="Galapagos_Wordlogo_NORMAL_RGB_Med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46" y="908720"/>
            <a:ext cx="3741890" cy="722678"/>
          </a:xfrm>
          <a:prstGeom prst="rect">
            <a:avLst/>
          </a:prstGeom>
        </p:spPr>
      </p:pic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05280" y="4521200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805280" y="5441167"/>
            <a:ext cx="4945452" cy="400110"/>
          </a:xfrm>
        </p:spPr>
        <p:txBody>
          <a:bodyPr>
            <a:sp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  <a:lvl5pPr marL="2081127" indent="-285750">
              <a:buFont typeface="Arial" charset="0"/>
              <a:buChar char="•"/>
              <a:defRPr/>
            </a:lvl5pPr>
          </a:lstStyle>
          <a:p>
            <a:pPr lvl="0" eaLnBrk="0" hangingPunct="0"/>
            <a:r>
              <a:rPr lang="en-US" sz="2000">
                <a:solidFill>
                  <a:schemeClr val="tx2"/>
                </a:solidFill>
              </a:rPr>
              <a:t>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3B7C9-87DC-D848-A006-2948FF11279E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DB478-2D11-9847-BC61-B9E9F47119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441340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8041381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19" imgH="520" progId="TCLayout.ActiveDocument.1">
                  <p:embed/>
                </p:oleObj>
              </mc:Choice>
              <mc:Fallback>
                <p:oleObj name="think-cell Slide" r:id="rId3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28652873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955778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85085982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07889"/>
      </p:ext>
    </p:extLst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223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: Titel &amp; More Slide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19" imgH="520" progId="TCLayout.ActiveDocument.1">
                  <p:embed/>
                </p:oleObj>
              </mc:Choice>
              <mc:Fallback>
                <p:oleObj name="think-cell Slide" r:id="rId3" imgW="519" imgH="52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33284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rgbClr val="000000"/>
                </a:solidFill>
                <a:latin typeface="Tahoma" pitchFamily="34" charset="0"/>
              </a:defRPr>
            </a:lvl2pPr>
            <a:lvl3pPr marL="806412" indent="0">
              <a:buClr>
                <a:schemeClr val="accent1"/>
              </a:buClr>
              <a:buSzPct val="110000"/>
              <a:buFont typeface="Wingdings" panose="05000000000000000000" pitchFamily="2" charset="2"/>
              <a:buNone/>
              <a:defRPr>
                <a:solidFill>
                  <a:srgbClr val="000000"/>
                </a:solidFill>
              </a:defRPr>
            </a:lvl3pPr>
            <a:lvl4pPr marL="1495367" indent="-285750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rgbClr val="000000"/>
                </a:solidFill>
              </a:defRPr>
            </a:lvl4pPr>
            <a:lvl5pPr marL="2081113" indent="-285737">
              <a:buClr>
                <a:schemeClr val="accent1"/>
              </a:buClr>
              <a:buSzPct val="110000"/>
              <a:buFont typeface="Arial" charset="0"/>
              <a:buChar char="•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75282461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4297"/>
      </p:ext>
    </p:extLst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879811"/>
      </p:ext>
    </p:extLst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185528"/>
      </p:ext>
    </p:extLst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-6825" y="0"/>
            <a:ext cx="6102825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92" y="1773238"/>
            <a:ext cx="4984621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41585" y="260649"/>
            <a:ext cx="498830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C981F-02F4-2F4F-8AB8-23A6006569EB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8CE77-31AA-CA4B-B14C-01F2F5148A85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425817"/>
      </p:ext>
    </p:extLst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en_Half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/>
          <p:cNvSpPr/>
          <p:nvPr userDrawn="1"/>
        </p:nvSpPr>
        <p:spPr bwMode="auto">
          <a:xfrm>
            <a:off x="6096954" y="0"/>
            <a:ext cx="6095046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420684" y="1773238"/>
            <a:ext cx="4911393" cy="434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692117" indent="-295261">
              <a:buFont typeface="Wingdings" panose="05000000000000000000" pitchFamily="2" charset="2"/>
              <a:buChar char="Ø"/>
              <a:defRPr>
                <a:solidFill>
                  <a:schemeClr val="bg1"/>
                </a:solidFill>
              </a:defRPr>
            </a:lvl2pPr>
            <a:lvl3pPr marL="1030239" indent="-223827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3" name="Afbeelding 12" descr="Greyfish_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416777" y="260649"/>
            <a:ext cx="4915025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58096046"/>
      </p:ext>
    </p:extLst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title">
  <p:cSld name="Slide with 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965bc97c8f_1_118"/>
          <p:cNvSpPr txBox="1">
            <a:spLocks noGrp="1"/>
          </p:cNvSpPr>
          <p:nvPr>
            <p:ph type="title"/>
          </p:nvPr>
        </p:nvSpPr>
        <p:spPr>
          <a:xfrm>
            <a:off x="358775" y="451456"/>
            <a:ext cx="10694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965bc97c8f_1_118"/>
          <p:cNvSpPr txBox="1">
            <a:spLocks noGrp="1"/>
          </p:cNvSpPr>
          <p:nvPr>
            <p:ph type="sldNum" idx="12"/>
          </p:nvPr>
        </p:nvSpPr>
        <p:spPr>
          <a:xfrm>
            <a:off x="11053315" y="451455"/>
            <a:ext cx="9099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51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303" y="96278"/>
            <a:ext cx="11639394" cy="9828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044648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76303" y="96277"/>
            <a:ext cx="11639394" cy="11012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26624" y="1066800"/>
            <a:ext cx="10538752" cy="5410200"/>
          </a:xfrm>
        </p:spPr>
        <p:txBody>
          <a:bodyPr/>
          <a:lstStyle>
            <a:lvl1pPr>
              <a:lnSpc>
                <a:spcPct val="80000"/>
              </a:lnSpc>
              <a:spcBef>
                <a:spcPts val="999"/>
              </a:spcBef>
              <a:defRPr/>
            </a:lvl1pPr>
            <a:lvl2pPr>
              <a:lnSpc>
                <a:spcPct val="80000"/>
              </a:lnSpc>
              <a:spcBef>
                <a:spcPts val="599"/>
              </a:spcBef>
              <a:defRPr/>
            </a:lvl2pPr>
            <a:lvl3pPr>
              <a:lnSpc>
                <a:spcPct val="80000"/>
              </a:lnSpc>
              <a:spcBef>
                <a:spcPts val="599"/>
              </a:spcBef>
              <a:defRPr/>
            </a:lvl3pPr>
            <a:lvl4pPr>
              <a:lnSpc>
                <a:spcPct val="80000"/>
              </a:lnSpc>
              <a:spcBef>
                <a:spcPts val="599"/>
              </a:spcBef>
              <a:defRPr/>
            </a:lvl4pPr>
            <a:lvl5pPr>
              <a:lnSpc>
                <a:spcPct val="80000"/>
              </a:lnSpc>
              <a:spcBef>
                <a:spcPts val="599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447753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524001" y="1631148"/>
            <a:ext cx="9144000" cy="2387600"/>
          </a:xfrm>
        </p:spPr>
        <p:txBody>
          <a:bodyPr anchor="b"/>
          <a:lstStyle>
            <a:lvl1pPr algn="ctr">
              <a:defRPr sz="5395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5543" y="3930200"/>
            <a:ext cx="10580914" cy="892630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3596">
                <a:solidFill>
                  <a:schemeClr val="tx2">
                    <a:lumMod val="20000"/>
                    <a:lumOff val="8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CAA157B-F801-49EE-9C3F-93880E630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1942167" y="1108892"/>
            <a:ext cx="8264422" cy="15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634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87EC-C401-AC47-B125-2124B5F4E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eros</a:t>
            </a:r>
            <a:r>
              <a:rPr lang="en-US"/>
              <a:t> </a:t>
            </a:r>
            <a:r>
              <a:rPr lang="en-US" err="1"/>
              <a:t>vel</a:t>
            </a:r>
            <a:r>
              <a:rPr lang="en-US"/>
              <a:t>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C0DFA45-94D6-A04C-BC41-D8638C36BD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127E15-212D-2A4D-8C5A-B6ABED2A73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C9619B-2AE5-564D-AF08-FA5945562B0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2E11ECE7-7AC7-DD4E-97DC-BD4FEBDE93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203325"/>
            <a:ext cx="10972800" cy="576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800" cap="all" baseline="0"/>
            </a:lvl1pPr>
          </a:lstStyle>
          <a:p>
            <a:pPr lvl="0"/>
            <a:r>
              <a:rPr lang="en-US"/>
              <a:t>Vestibulum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volupta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 lat. </a:t>
            </a:r>
            <a:r>
              <a:rPr lang="en-US" err="1"/>
              <a:t>Undaessimus</a:t>
            </a:r>
            <a:r>
              <a:rPr lang="en-US"/>
              <a:t> rerum </a:t>
            </a:r>
            <a:r>
              <a:rPr lang="en-US" err="1"/>
              <a:t>verferumquas</a:t>
            </a:r>
            <a:r>
              <a:rPr lang="en-US"/>
              <a:t> </a:t>
            </a:r>
            <a:r>
              <a:rPr lang="en-US" err="1"/>
              <a:t>nulliquas</a:t>
            </a:r>
            <a:r>
              <a:rPr lang="en-US"/>
              <a:t> </a:t>
            </a:r>
            <a:r>
              <a:rPr lang="en-US" err="1"/>
              <a:t>estis</a:t>
            </a:r>
            <a:r>
              <a:rPr lang="en-US"/>
              <a:t> </a:t>
            </a:r>
            <a:r>
              <a:rPr lang="en-US" err="1"/>
              <a:t>explani</a:t>
            </a:r>
            <a:r>
              <a:rPr lang="en-US"/>
              <a:t> </a:t>
            </a:r>
            <a:r>
              <a:rPr lang="en-US" err="1"/>
              <a:t>hicimpe</a:t>
            </a:r>
            <a:r>
              <a:rPr lang="en-US"/>
              <a:t> </a:t>
            </a:r>
            <a:r>
              <a:rPr lang="en-US" err="1"/>
              <a:t>dicaborro</a:t>
            </a:r>
            <a:r>
              <a:rPr lang="en-US"/>
              <a:t> </a:t>
            </a:r>
            <a:r>
              <a:rPr lang="en-US" err="1"/>
              <a:t>officid</a:t>
            </a:r>
            <a:r>
              <a:rPr lang="en-US"/>
              <a:t> </a:t>
            </a:r>
            <a:r>
              <a:rPr lang="en-US" err="1"/>
              <a:t>unt</a:t>
            </a:r>
            <a:r>
              <a:rPr lang="en-US"/>
              <a:t> mil </a:t>
            </a:r>
            <a:r>
              <a:rPr lang="en-US" err="1"/>
              <a:t>eum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76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1035965" cy="12969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8573126"/>
      </p:ext>
    </p:extLst>
  </p:cSld>
  <p:clrMapOvr>
    <a:masterClrMapping/>
  </p:clrMapOvr>
  <p:transition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D4EC7FEB-3003-CF4D-A0F5-0CC93E0860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2277" y="5549296"/>
            <a:ext cx="2976331" cy="568003"/>
          </a:xfrm>
          <a:prstGeom prst="rect">
            <a:avLst/>
          </a:prstGeom>
        </p:spPr>
      </p:pic>
      <p:pic>
        <p:nvPicPr>
          <p:cNvPr id="12" name="Picture 1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49E3826A-D34B-9245-A792-8736A1692C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494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52133" y="2452620"/>
            <a:ext cx="7696200" cy="1119449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AFF936-6769-5E4F-9013-92A64286AAAC}"/>
              </a:ext>
            </a:extLst>
          </p:cNvPr>
          <p:cNvCxnSpPr>
            <a:cxnSpLocks/>
          </p:cNvCxnSpPr>
          <p:nvPr userDrawn="1"/>
        </p:nvCxnSpPr>
        <p:spPr>
          <a:xfrm>
            <a:off x="2252133" y="3572069"/>
            <a:ext cx="7696200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3AC4FD4-8040-1940-A5A6-CB21B9EFAD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2133" y="3750733"/>
            <a:ext cx="7696200" cy="5249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4B34FC74-1D5B-C143-891E-3E826BD73F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52134" y="4592302"/>
            <a:ext cx="2742949" cy="21676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67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BAC81BB4-212F-F341-80DB-09B1016D34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2134" y="5857970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2486E00-792C-4543-B570-6D54CEF7D7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72768" y="886933"/>
            <a:ext cx="2759417" cy="75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502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60D4D6-C6A9-4342-AAFE-6F94FB21CA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600" y="1797051"/>
            <a:ext cx="10464800" cy="2731407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243E947-ECA8-1E4D-9828-568C2A74E4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91667"/>
            <a:ext cx="2491497" cy="175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464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D7DA87-CDA4-BC4F-9E15-59BC7BCA80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5563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58414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396E358-08DD-5748-8748-CF47C23D54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F7EB629-5986-1945-9C9E-60CE2AAD40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E5326CD1-3904-B54A-8C24-6F259E7CC2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65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363A195-CE96-D842-9603-C967A7C7D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630836" y="6459446"/>
            <a:ext cx="601133" cy="171449"/>
          </a:xfrm>
        </p:spPr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E87BDDA0-37D6-374F-8CD6-794707DCF6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67851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F959AB0-4E19-5643-AEF5-198333A5FA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57F8215E-591F-2447-B058-033F7A5F49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5E04DBA0-A8F2-BD4F-B20A-C1A4AECA4F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33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4D8C5D-2A98-6746-B2C9-B3F01796E6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0" name="Picture 9" descr="A picture containing food&#10;&#10;Description automatically generated">
            <a:extLst>
              <a:ext uri="{FF2B5EF4-FFF2-40B4-BE49-F238E27FC236}">
                <a16:creationId xmlns:a16="http://schemas.microsoft.com/office/drawing/2014/main" id="{7F4FAF77-E84D-2240-9062-F25F34D119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91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866E420-28E6-E142-B1C4-384F0C26A1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1797052"/>
            <a:ext cx="10464800" cy="4032249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2C1030D3-4C88-E241-BC5F-ED0CCACA76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89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6F0515-DD29-764E-8F2E-9E615FCF45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8F0816A-24E2-FE44-8A4F-EFCB2DA34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3599" y="6436788"/>
            <a:ext cx="777883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DBB7F96-3B65-7B43-8995-9E625DD336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A66297-39AD-4245-B16C-31C9E8A860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10464800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D4328970-8600-5544-AFEF-04A9B4380F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168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FD8C13-2F89-1242-A1B3-BF115D26F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75789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6D42A49-1496-0E41-AAE2-53504FCBDB1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92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A2E0F9E-1B89-1A44-B589-26AED4514D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275795" y="1532800"/>
            <a:ext cx="50526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790" y="2456463"/>
            <a:ext cx="50526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C1928-8DA7-8746-BCB7-A1950C5B2C6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63600" y="878776"/>
            <a:ext cx="5052611" cy="495052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D7E715AC-2F65-9D48-9C31-DC2EA363E1D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3" name="Picture 12" descr="A picture containing food&#10;&#10;Description automatically generated">
            <a:extLst>
              <a:ext uri="{FF2B5EF4-FFF2-40B4-BE49-F238E27FC236}">
                <a16:creationId xmlns:a16="http://schemas.microsoft.com/office/drawing/2014/main" id="{AF90011C-BABB-F147-886E-E51EC07CE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9024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860CE29-A07C-E24F-86E6-33E3860C48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0434B-45BC-724F-86CA-DB078C2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A455E9F-B1B6-CC4B-ADB7-FE762C83F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1" y="1797052"/>
            <a:ext cx="1046479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83D25DA-F533-E449-9C72-EFA5288FF9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A09709B-93D1-5846-BF92-D12943FA2C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7EF141EE-5539-1E48-B306-D1F0A85873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E552D1-BAD2-FC4B-AD94-43053B4ABC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CF562FFE-D301-974C-A769-E835F8377A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3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79" y="260650"/>
            <a:ext cx="10810629" cy="12969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45488" y="1773238"/>
            <a:ext cx="5308600" cy="4343400"/>
          </a:xfrm>
        </p:spPr>
        <p:txBody>
          <a:bodyPr/>
          <a:lstStyle>
            <a:lvl2pPr marL="692117" indent="-295261" defTabSz="809961">
              <a:buFont typeface="Wingdings" panose="05000000000000000000" pitchFamily="2" charset="2"/>
              <a:buChar char="Ø"/>
              <a:tabLst>
                <a:tab pos="899957" algn="l"/>
                <a:tab pos="1439931" algn="l"/>
              </a:tabLst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59" y="1773238"/>
            <a:ext cx="5310554" cy="4343400"/>
          </a:xfrm>
        </p:spPr>
        <p:txBody>
          <a:bodyPr/>
          <a:lstStyle>
            <a:lvl2pPr marL="692117" indent="-295261">
              <a:buFont typeface="Wingdings" panose="05000000000000000000" pitchFamily="2" charset="2"/>
              <a:buChar char="Ø"/>
              <a:defRPr/>
            </a:lvl2pPr>
            <a:lvl3pPr marL="1030239" indent="-223827">
              <a:buFont typeface="Wingdings" panose="05000000000000000000" pitchFamily="2" charset="2"/>
              <a:buChar char="§"/>
              <a:defRPr/>
            </a:lvl3pPr>
            <a:lvl4pPr marL="1441381" indent="-231764"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48567577"/>
      </p:ext>
    </p:extLst>
  </p:cSld>
  <p:clrMapOvr>
    <a:masterClrMapping/>
  </p:clrMapOvr>
  <p:transition>
    <p:wipe dir="d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7DF505-FAF6-7A4F-BDF3-BDD09CAE27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6275790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468750AA-7237-184E-A7B9-579FE9B791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" y="6436788"/>
            <a:ext cx="773253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35F48131-D77A-0B47-806E-66BEAA9F02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5" name="Picture 14" descr="A picture containing food&#10;&#10;Description automatically generated">
            <a:extLst>
              <a:ext uri="{FF2B5EF4-FFF2-40B4-BE49-F238E27FC236}">
                <a16:creationId xmlns:a16="http://schemas.microsoft.com/office/drawing/2014/main" id="{736730F5-6A73-044A-85F1-02198CFBF2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9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2BA6798-D065-0746-BEBD-1923E07F6D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63601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3CC1CF55-265E-2249-9116-28C4D9B8B0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842736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3818016-5C96-2B44-884F-78BB62E2084C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130170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680852F8-925F-F747-9419-8ED70D56B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6767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98DD4382-CCED-7C4E-85DC-CA00337C4B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16911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0E053E3C-116F-A740-8A63-D11633115E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84483" y="1797051"/>
            <a:ext cx="1787548" cy="65968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467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normalizeH="0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C8EACA12-8FC8-D944-8F1A-2ED7D797F3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36755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A5362241-D360-4341-B421-C79188810A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7189" y="2649240"/>
            <a:ext cx="2485664" cy="3180061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9014FE69-157F-3845-AA60-171FEC92227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9" name="Picture 28" descr="A picture containing food&#10;&#10;Description automatically generated">
            <a:extLst>
              <a:ext uri="{FF2B5EF4-FFF2-40B4-BE49-F238E27FC236}">
                <a16:creationId xmlns:a16="http://schemas.microsoft.com/office/drawing/2014/main" id="{1D46319A-51C9-1A4C-976D-5DBFF1BD42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7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A8A6D4D4-8209-3345-A637-D0217991F8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9D86E0A0-467C-334F-8777-52AF34326B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0925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0EBC095-C7F8-5E47-8F6D-DAE676577F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F7611B0-AEF8-294E-B9B5-36365DE4D6DE}"/>
              </a:ext>
            </a:extLst>
          </p:cNvPr>
          <p:cNvSpPr/>
          <p:nvPr userDrawn="1"/>
        </p:nvSpPr>
        <p:spPr>
          <a:xfrm>
            <a:off x="863601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93D6D5C0-A05A-594C-919D-81D4F19F36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3704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B550DAC-D03A-BB46-9632-3895180836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785605-5E70-484D-852E-E62D263C437A}"/>
              </a:ext>
            </a:extLst>
          </p:cNvPr>
          <p:cNvSpPr/>
          <p:nvPr userDrawn="1"/>
        </p:nvSpPr>
        <p:spPr>
          <a:xfrm>
            <a:off x="863602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2CAB3FA-A240-1544-9F00-90FED28AEDD4}"/>
              </a:ext>
            </a:extLst>
          </p:cNvPr>
          <p:cNvSpPr/>
          <p:nvPr userDrawn="1"/>
        </p:nvSpPr>
        <p:spPr>
          <a:xfrm>
            <a:off x="8832746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85DE3F2F-40CA-514E-A735-725DC8A9858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72849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E33E935-9726-AE4A-90AB-D0454CEE6C1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32747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3D0C71D-BF52-AD40-8CEC-51F5CEFBC8B7}"/>
              </a:ext>
            </a:extLst>
          </p:cNvPr>
          <p:cNvSpPr/>
          <p:nvPr userDrawn="1"/>
        </p:nvSpPr>
        <p:spPr>
          <a:xfrm>
            <a:off x="8832747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D885CE-38EA-414B-871F-D34C618F7798}"/>
              </a:ext>
            </a:extLst>
          </p:cNvPr>
          <p:cNvSpPr/>
          <p:nvPr userDrawn="1"/>
        </p:nvSpPr>
        <p:spPr>
          <a:xfrm>
            <a:off x="6177199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AA70F9F-715E-604A-9F09-1E2D9F0E772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17302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47E00C1-754D-024B-BCE6-1DB1A85C3B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77201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DEAA2F-6124-5345-9CF4-2E835CCDE9C8}"/>
              </a:ext>
            </a:extLst>
          </p:cNvPr>
          <p:cNvSpPr/>
          <p:nvPr userDrawn="1"/>
        </p:nvSpPr>
        <p:spPr>
          <a:xfrm>
            <a:off x="6177200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CDCC53D-2C00-D34B-B93B-F91346938C44}"/>
              </a:ext>
            </a:extLst>
          </p:cNvPr>
          <p:cNvSpPr/>
          <p:nvPr userDrawn="1"/>
        </p:nvSpPr>
        <p:spPr>
          <a:xfrm>
            <a:off x="3518793" y="2405820"/>
            <a:ext cx="2495655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id="{7F8FE733-3114-0E47-BE26-3D8F5F08FEE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58896" y="2640575"/>
            <a:ext cx="2015449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2B555CE-4667-2F4F-84E2-67951FC1DC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18794" y="1844543"/>
            <a:ext cx="2495652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B30E6E-8CDE-F144-90FA-7D85002BD66E}"/>
              </a:ext>
            </a:extLst>
          </p:cNvPr>
          <p:cNvSpPr/>
          <p:nvPr userDrawn="1"/>
        </p:nvSpPr>
        <p:spPr>
          <a:xfrm>
            <a:off x="3518794" y="1797051"/>
            <a:ext cx="2495653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854BBA-939F-F844-BEC1-E1C866928E11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EA6D89C-E52A-4141-813F-0D60B78B3973}"/>
              </a:ext>
            </a:extLst>
          </p:cNvPr>
          <p:cNvCxnSpPr>
            <a:cxnSpLocks/>
          </p:cNvCxnSpPr>
          <p:nvPr userDrawn="1"/>
        </p:nvCxnSpPr>
        <p:spPr>
          <a:xfrm>
            <a:off x="3512839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AF21D6-BB36-CB49-AD04-2ECEAEC1CF60}"/>
              </a:ext>
            </a:extLst>
          </p:cNvPr>
          <p:cNvCxnSpPr>
            <a:cxnSpLocks/>
          </p:cNvCxnSpPr>
          <p:nvPr userDrawn="1"/>
        </p:nvCxnSpPr>
        <p:spPr>
          <a:xfrm>
            <a:off x="61804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42FCC4-A226-E142-B41A-468507FFB947}"/>
              </a:ext>
            </a:extLst>
          </p:cNvPr>
          <p:cNvCxnSpPr>
            <a:cxnSpLocks/>
          </p:cNvCxnSpPr>
          <p:nvPr userDrawn="1"/>
        </p:nvCxnSpPr>
        <p:spPr>
          <a:xfrm>
            <a:off x="8841912" y="2405819"/>
            <a:ext cx="2495653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8762971-3C37-D649-8FF2-3A25E28ECA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5" name="Picture 34" descr="A picture containing food&#10;&#10;Description automatically generated">
            <a:extLst>
              <a:ext uri="{FF2B5EF4-FFF2-40B4-BE49-F238E27FC236}">
                <a16:creationId xmlns:a16="http://schemas.microsoft.com/office/drawing/2014/main" id="{12D49F86-BDDB-DD43-9209-80C4DF2FBE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94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EF4E8F0-E43E-A74C-91E1-6E1FD8D1E7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63600" y="404765"/>
            <a:ext cx="10464800" cy="8532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499861F-00E2-1148-B38A-E12B8B2BF820}"/>
              </a:ext>
            </a:extLst>
          </p:cNvPr>
          <p:cNvSpPr/>
          <p:nvPr userDrawn="1"/>
        </p:nvSpPr>
        <p:spPr>
          <a:xfrm>
            <a:off x="863600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10349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42DEF93-380D-3B47-9E80-5662FED8C0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3602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20C2B7-C762-0745-A0C1-322189BEDABC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8C81C5-38CC-1747-88CF-619160A4AA6D}"/>
              </a:ext>
            </a:extLst>
          </p:cNvPr>
          <p:cNvCxnSpPr>
            <a:cxnSpLocks/>
          </p:cNvCxnSpPr>
          <p:nvPr userDrawn="1"/>
        </p:nvCxnSpPr>
        <p:spPr>
          <a:xfrm>
            <a:off x="863601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F47650E-BC51-E04D-931C-6D33E554D71D}"/>
              </a:ext>
            </a:extLst>
          </p:cNvPr>
          <p:cNvSpPr/>
          <p:nvPr userDrawn="1"/>
        </p:nvSpPr>
        <p:spPr>
          <a:xfrm>
            <a:off x="6275789" y="2405820"/>
            <a:ext cx="5052611" cy="3423481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E282F56-A7E9-B44A-98D8-8D640527D4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22538" y="2640575"/>
            <a:ext cx="4359116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4F90CFB-8BA0-C64A-AC81-45A7C7333E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5791" y="1844543"/>
            <a:ext cx="5052604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D05F69A-30E4-8D4C-9B3D-829782E15F84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47264E-E94F-9044-B27E-E74ED140023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405819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6E4D2569-7DD1-1241-B244-4BA0A18AC9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940876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411BDA96-5809-5341-BAD3-9F7BB3E2FB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2395642-DBA4-1140-9D7A-1389F8A55E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1F5EA692-C4E3-514C-98CC-90CE83146E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29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8FC3FB0-CF43-D541-A532-3CFC6D2DAA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DDAF43F-AFA5-9F49-9746-FED41DCE2F2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118687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5E05213-E9A3-5A4D-A76C-3CC50B0AB28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602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417850-FA45-B549-AD14-868BE1ED9F18}"/>
              </a:ext>
            </a:extLst>
          </p:cNvPr>
          <p:cNvSpPr/>
          <p:nvPr userDrawn="1"/>
        </p:nvSpPr>
        <p:spPr>
          <a:xfrm>
            <a:off x="86360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4DA29B-4AE0-4D46-9E0C-DE58C9059C0C}"/>
              </a:ext>
            </a:extLst>
          </p:cNvPr>
          <p:cNvCxnSpPr>
            <a:cxnSpLocks/>
          </p:cNvCxnSpPr>
          <p:nvPr userDrawn="1"/>
        </p:nvCxnSpPr>
        <p:spPr>
          <a:xfrm>
            <a:off x="863600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6BE9C0CC-593B-CC48-A2EF-0A2E348396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52803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6F7B96B-AC5A-3348-9FAC-C9EC6B90D9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29534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AA3D2D-FAB7-D648-A95A-8E8FB2EEA1AF}"/>
              </a:ext>
            </a:extLst>
          </p:cNvPr>
          <p:cNvSpPr/>
          <p:nvPr userDrawn="1"/>
        </p:nvSpPr>
        <p:spPr>
          <a:xfrm>
            <a:off x="4429533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5B53C4-6BCC-9F41-8DC6-C1C441D5CEFF}"/>
              </a:ext>
            </a:extLst>
          </p:cNvPr>
          <p:cNvCxnSpPr>
            <a:cxnSpLocks/>
          </p:cNvCxnSpPr>
          <p:nvPr userDrawn="1"/>
        </p:nvCxnSpPr>
        <p:spPr>
          <a:xfrm>
            <a:off x="4429532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C6527C99-B704-3948-A8EB-E762CC3DC8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00401" y="2640575"/>
            <a:ext cx="2713567" cy="301175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1759688E-CD1B-B540-B666-B135DBCD6D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77131" y="1844543"/>
            <a:ext cx="3360103" cy="55110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</a:t>
            </a:r>
          </a:p>
          <a:p>
            <a:pPr lvl="0"/>
            <a:r>
              <a:rPr lang="en-US"/>
              <a:t>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B20A2-9C1B-9B4E-90FE-1034AF294ECD}"/>
              </a:ext>
            </a:extLst>
          </p:cNvPr>
          <p:cNvSpPr/>
          <p:nvPr userDrawn="1"/>
        </p:nvSpPr>
        <p:spPr>
          <a:xfrm>
            <a:off x="7977131" y="1797051"/>
            <a:ext cx="3360104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5FE0ADB-0F95-C24C-98B6-0975C8F64CD4}"/>
              </a:ext>
            </a:extLst>
          </p:cNvPr>
          <p:cNvCxnSpPr>
            <a:cxnSpLocks/>
          </p:cNvCxnSpPr>
          <p:nvPr userDrawn="1"/>
        </p:nvCxnSpPr>
        <p:spPr>
          <a:xfrm>
            <a:off x="7977129" y="2405819"/>
            <a:ext cx="3360104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9F3F5BE7-6635-F941-8B5E-750365C7E37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3600" y="6436788"/>
            <a:ext cx="7886861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318FA5D8-1B42-C544-B87A-65D4F2C26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6" name="Picture 25" descr="A picture containing food&#10;&#10;Description automatically generated">
            <a:extLst>
              <a:ext uri="{FF2B5EF4-FFF2-40B4-BE49-F238E27FC236}">
                <a16:creationId xmlns:a16="http://schemas.microsoft.com/office/drawing/2014/main" id="{83283C0E-634B-F243-BF1E-CA70CA3688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84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670A263-B582-FE40-BD7E-C4DCD3E0B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9563CBF-5735-6447-A93D-0D4AFA601026}"/>
              </a:ext>
            </a:extLst>
          </p:cNvPr>
          <p:cNvSpPr/>
          <p:nvPr userDrawn="1"/>
        </p:nvSpPr>
        <p:spPr>
          <a:xfrm>
            <a:off x="863600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249D3357-0AE1-4F41-BAB8-A10DCDD2B4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10349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046F5D6-5875-AD43-8F9B-656508FD1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602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C20629-DF0F-2A4C-93E4-004CED5DE1B0}"/>
              </a:ext>
            </a:extLst>
          </p:cNvPr>
          <p:cNvSpPr/>
          <p:nvPr userDrawn="1"/>
        </p:nvSpPr>
        <p:spPr>
          <a:xfrm>
            <a:off x="863601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019043-5300-8C49-8542-A1B1C5350662}"/>
              </a:ext>
            </a:extLst>
          </p:cNvPr>
          <p:cNvCxnSpPr>
            <a:cxnSpLocks/>
          </p:cNvCxnSpPr>
          <p:nvPr userDrawn="1"/>
        </p:nvCxnSpPr>
        <p:spPr>
          <a:xfrm>
            <a:off x="863601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EB59C99-B5FF-F046-94EF-7C45AB324076}"/>
              </a:ext>
            </a:extLst>
          </p:cNvPr>
          <p:cNvSpPr/>
          <p:nvPr userDrawn="1"/>
        </p:nvSpPr>
        <p:spPr>
          <a:xfrm>
            <a:off x="6275789" y="228387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26494BA1-9106-434A-B9C6-4051B09B39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2450660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139197" marR="0" lvl="0" indent="-139197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C28240EA-EBCE-F842-ACD1-3E8EBFC37C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184454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7AAC37-D8DE-444C-A917-ECCD6FF197DB}"/>
              </a:ext>
            </a:extLst>
          </p:cNvPr>
          <p:cNvSpPr/>
          <p:nvPr userDrawn="1"/>
        </p:nvSpPr>
        <p:spPr>
          <a:xfrm>
            <a:off x="6275790" y="179705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6DD487-CF6E-F046-B48E-0AADA528410A}"/>
              </a:ext>
            </a:extLst>
          </p:cNvPr>
          <p:cNvCxnSpPr>
            <a:cxnSpLocks/>
          </p:cNvCxnSpPr>
          <p:nvPr userDrawn="1"/>
        </p:nvCxnSpPr>
        <p:spPr>
          <a:xfrm>
            <a:off x="6275790" y="226144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8448A1C-51A0-B949-82E7-7CC2B1BC1999}"/>
              </a:ext>
            </a:extLst>
          </p:cNvPr>
          <p:cNvSpPr/>
          <p:nvPr userDrawn="1"/>
        </p:nvSpPr>
        <p:spPr>
          <a:xfrm>
            <a:off x="863600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B7BFD81-9BE9-BF4A-B728-5CC78FB36F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10349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6FD692E-0D7D-4846-B050-98C3F5840F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602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BEF0A7-763B-B940-AE76-BDA098AAE936}"/>
              </a:ext>
            </a:extLst>
          </p:cNvPr>
          <p:cNvSpPr/>
          <p:nvPr userDrawn="1"/>
        </p:nvSpPr>
        <p:spPr>
          <a:xfrm>
            <a:off x="863601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771312-DCC6-B94F-B004-8E9DE59F70C9}"/>
              </a:ext>
            </a:extLst>
          </p:cNvPr>
          <p:cNvCxnSpPr>
            <a:cxnSpLocks/>
          </p:cNvCxnSpPr>
          <p:nvPr userDrawn="1"/>
        </p:nvCxnSpPr>
        <p:spPr>
          <a:xfrm>
            <a:off x="863601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217734D-41E6-EC49-81D6-7F6E340EF91F}"/>
              </a:ext>
            </a:extLst>
          </p:cNvPr>
          <p:cNvSpPr/>
          <p:nvPr userDrawn="1"/>
        </p:nvSpPr>
        <p:spPr>
          <a:xfrm>
            <a:off x="6275789" y="4402880"/>
            <a:ext cx="5052611" cy="1428733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id="{61F89409-BFC5-464A-B894-FE92CD3B1C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569671"/>
            <a:ext cx="4359116" cy="1058816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156DF22-B940-3D43-A980-6CF14EFE20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3963554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AA0C18-140E-8C41-8199-68406BFCB914}"/>
              </a:ext>
            </a:extLst>
          </p:cNvPr>
          <p:cNvSpPr/>
          <p:nvPr userDrawn="1"/>
        </p:nvSpPr>
        <p:spPr>
          <a:xfrm>
            <a:off x="6275790" y="3916062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396826-4C94-F049-9A3C-722635B60709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38045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48592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D1C421C-78F1-4448-A619-55E0DC24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A563FB27-CF07-3B44-840A-2AE6E57692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31" name="Picture 30" descr="A picture containing food&#10;&#10;Description automatically generated">
            <a:extLst>
              <a:ext uri="{FF2B5EF4-FFF2-40B4-BE49-F238E27FC236}">
                <a16:creationId xmlns:a16="http://schemas.microsoft.com/office/drawing/2014/main" id="{58538397-5740-5641-9179-53714A648B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3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FAF84E0-0949-F840-A9B4-1521ADCBC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0D8DA89C-76CE-2D45-8979-C0995129E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1292323"/>
            <a:ext cx="10490200" cy="42756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1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subhead here</a:t>
            </a:r>
          </a:p>
        </p:txBody>
      </p:sp>
      <p:sp>
        <p:nvSpPr>
          <p:cNvPr id="53" name="Text Placeholder 18">
            <a:extLst>
              <a:ext uri="{FF2B5EF4-FFF2-40B4-BE49-F238E27FC236}">
                <a16:creationId xmlns:a16="http://schemas.microsoft.com/office/drawing/2014/main" id="{1DA8304D-2E06-A54A-B583-E0B7B73052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436788"/>
            <a:ext cx="7956309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A87D5D9-86A7-8849-914E-249E506784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3602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680962B-FBC1-9647-B4A1-88289458B73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3602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FCDFBAC7-F0E7-DA46-91A5-892B642C946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62915" y="2403507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</a:t>
            </a:r>
            <a:r>
              <a:rPr lang="en-US" err="1"/>
              <a:t>leve</a:t>
            </a:r>
            <a:endParaRPr lang="en-US"/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B136980-B961-E344-B037-CE91E072CE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2915" y="1892829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1CC64DD4-9725-AC4B-AF81-20A94999D28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63602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4" name="Text Placeholder 9">
            <a:extLst>
              <a:ext uri="{FF2B5EF4-FFF2-40B4-BE49-F238E27FC236}">
                <a16:creationId xmlns:a16="http://schemas.microsoft.com/office/drawing/2014/main" id="{A935D7D4-BBC8-E446-8C28-6EB0C64BFDE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63602" y="3954283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5" name="Text Placeholder 9">
            <a:extLst>
              <a:ext uri="{FF2B5EF4-FFF2-40B4-BE49-F238E27FC236}">
                <a16:creationId xmlns:a16="http://schemas.microsoft.com/office/drawing/2014/main" id="{39802B60-38D9-854E-B65D-91DC64263CA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62915" y="4364829"/>
            <a:ext cx="5052605" cy="1359892"/>
          </a:xfrm>
          <a:prstGeom prst="rect">
            <a:avLst/>
          </a:prstGeom>
        </p:spPr>
        <p:txBody>
          <a:bodyPr lIns="0" tIns="0" rIns="0" bIns="0" anchor="t"/>
          <a:lstStyle>
            <a:lvl1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6" name="Text Placeholder 9">
            <a:extLst>
              <a:ext uri="{FF2B5EF4-FFF2-40B4-BE49-F238E27FC236}">
                <a16:creationId xmlns:a16="http://schemas.microsoft.com/office/drawing/2014/main" id="{555417B1-BB88-4E49-8E03-E3C2C285214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62915" y="3854151"/>
            <a:ext cx="5052605" cy="407573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buNone/>
              <a:defRPr sz="1333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 Edit Master text styles</a:t>
            </a:r>
          </a:p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0E4BF7D6-5186-EA48-A17C-60D39815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404766"/>
            <a:ext cx="10464800" cy="853277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D13F3180-DADD-1F4D-855F-78F1B16F2DC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9" name="Picture 18" descr="A picture containing food&#10;&#10;Description automatically generated">
            <a:extLst>
              <a:ext uri="{FF2B5EF4-FFF2-40B4-BE49-F238E27FC236}">
                <a16:creationId xmlns:a16="http://schemas.microsoft.com/office/drawing/2014/main" id="{96E5E451-2BD1-3A49-8DED-E9FA81C45A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5FB098-55A4-BA46-A9E1-D2D8D0008D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2800"/>
            <a:ext cx="5052604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1" y="2456463"/>
            <a:ext cx="5052608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63397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8C2069FC-F663-9B4B-B495-5C21B3A2E07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E7DF1266-DFF3-1F47-9AF9-C4DB6C6FEA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136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44C795-8967-2545-9806-79E6156E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6" y="153321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603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79426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0E74B1D-D901-E84E-9EC7-49DF125A07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993FBC66-A669-A64C-8C35-852C386C60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1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696200C-4F23-AB48-98AA-F1C3718B47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968299" y="1524031"/>
            <a:ext cx="3360103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D7FF828-A2C4-8D4F-BCBA-341C968335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68299" y="2456463"/>
            <a:ext cx="3360107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EDABBE04-DDB7-0142-8FC1-5677E57D50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599" y="6436788"/>
            <a:ext cx="7801980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4D5D6F4-BFDF-DB45-BE4F-24A1172D259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12" name="Picture 11" descr="A picture containing food&#10;&#10;Description automatically generated">
            <a:extLst>
              <a:ext uri="{FF2B5EF4-FFF2-40B4-BE49-F238E27FC236}">
                <a16:creationId xmlns:a16="http://schemas.microsoft.com/office/drawing/2014/main" id="{4741AF9A-9588-8B45-A10C-A133D87E9D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28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Columns_GL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993213"/>
      </p:ext>
    </p:extLst>
  </p:cSld>
  <p:clrMapOvr>
    <a:masterClrMapping/>
  </p:clrMapOvr>
  <p:transition>
    <p:wipe dir="d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2EE154-1D04-A944-85D3-3DCC3AF4DB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A53D7EC-8354-E14A-A7FA-81AD863786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72082" y="2456463"/>
            <a:ext cx="5050671" cy="3372837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BCFA1914-78AE-134E-8209-EA026A7331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832845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BD0110D-75B4-F04E-931A-5176A6DAA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7728" y="1523420"/>
            <a:ext cx="5050672" cy="75839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D3849F72-96AA-DC45-B908-A4B8D4257A5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65C2E079-38A2-634C-ADF9-5C40352E90D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3601" y="1797052"/>
            <a:ext cx="5052609" cy="4032249"/>
          </a:xfrm>
          <a:prstGeom prst="rect">
            <a:avLst/>
          </a:prstGeom>
        </p:spPr>
        <p:txBody>
          <a:bodyPr lIns="0" tIns="0" rIns="0" bIns="0" anchor="ctr"/>
          <a:lstStyle>
            <a:lvl1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 descr="A picture containing food&#10;&#10;Description automatically generated">
            <a:extLst>
              <a:ext uri="{FF2B5EF4-FFF2-40B4-BE49-F238E27FC236}">
                <a16:creationId xmlns:a16="http://schemas.microsoft.com/office/drawing/2014/main" id="{56622307-1967-9547-BEF7-EFEE04D4B6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76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982B460-7034-244F-8EB8-CD53BC66BE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782"/>
            <a:ext cx="12192000" cy="68524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282EA-7D07-1046-8E57-D02218881B90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4A9C9A-A80B-A342-96D7-949AA28DDE6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075248" y="6488454"/>
            <a:ext cx="1044472" cy="165100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r">
              <a:buNone/>
              <a:defRPr sz="8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8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Date Field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B7BBE-7718-714B-8A32-4B4E6E3BE32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63600" y="2640647"/>
            <a:ext cx="5052605" cy="1576708"/>
          </a:xfrm>
          <a:prstGeom prst="rect">
            <a:avLst/>
          </a:prstGeom>
        </p:spPr>
        <p:txBody>
          <a:bodyPr lIns="0" tIns="0" rIns="0" bIns="0" anchor="ctr"/>
          <a:lstStyle>
            <a:lvl1pPr>
              <a:spcAft>
                <a:spcPts val="800"/>
              </a:spcAft>
              <a:defRPr sz="2933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 Click </a:t>
            </a:r>
            <a:br>
              <a:rPr lang="en-US"/>
            </a:br>
            <a:r>
              <a:rPr lang="en-US"/>
              <a:t>to edit Master title style Click to edit Master title style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5EC2D0-2066-7C46-B4A9-56BE033DFDC7}"/>
              </a:ext>
            </a:extLst>
          </p:cNvPr>
          <p:cNvSpPr/>
          <p:nvPr userDrawn="1"/>
        </p:nvSpPr>
        <p:spPr>
          <a:xfrm>
            <a:off x="6275789" y="1348510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7D74F64-410F-C140-BEF2-50EB28C1F1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22538" y="1504953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534475F-C46F-B44B-A7AB-22F233A73D4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791" y="909183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F2941-1391-9F41-9B05-2564737D1CA5}"/>
              </a:ext>
            </a:extLst>
          </p:cNvPr>
          <p:cNvSpPr/>
          <p:nvPr userDrawn="1"/>
        </p:nvSpPr>
        <p:spPr>
          <a:xfrm>
            <a:off x="6275790" y="861691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897074-7CD0-7547-BD7C-BD20A83DACB8}"/>
              </a:ext>
            </a:extLst>
          </p:cNvPr>
          <p:cNvCxnSpPr>
            <a:cxnSpLocks/>
          </p:cNvCxnSpPr>
          <p:nvPr userDrawn="1"/>
        </p:nvCxnSpPr>
        <p:spPr>
          <a:xfrm>
            <a:off x="6275790" y="1326087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43C7861-043E-244B-A15E-3DF348BA7133}"/>
              </a:ext>
            </a:extLst>
          </p:cNvPr>
          <p:cNvSpPr/>
          <p:nvPr userDrawn="1"/>
        </p:nvSpPr>
        <p:spPr>
          <a:xfrm>
            <a:off x="6275789" y="3062723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F6C341A-8889-374B-BFD0-8BFB09C03A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2538" y="3219167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EB5CC2A-8814-AD4C-94A8-AAB9E739A5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75791" y="2623397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A1A5C2-4744-F145-A9EE-D5FFC29D9377}"/>
              </a:ext>
            </a:extLst>
          </p:cNvPr>
          <p:cNvSpPr/>
          <p:nvPr userDrawn="1"/>
        </p:nvSpPr>
        <p:spPr>
          <a:xfrm>
            <a:off x="6275790" y="2575905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49CC34-F23B-FB44-8393-64C036694B05}"/>
              </a:ext>
            </a:extLst>
          </p:cNvPr>
          <p:cNvCxnSpPr>
            <a:cxnSpLocks/>
          </p:cNvCxnSpPr>
          <p:nvPr userDrawn="1"/>
        </p:nvCxnSpPr>
        <p:spPr>
          <a:xfrm>
            <a:off x="6275790" y="3040300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7D46D13-1898-BE48-8476-8DDF1462B5E0}"/>
              </a:ext>
            </a:extLst>
          </p:cNvPr>
          <p:cNvSpPr/>
          <p:nvPr userDrawn="1"/>
        </p:nvSpPr>
        <p:spPr>
          <a:xfrm>
            <a:off x="6275789" y="4776937"/>
            <a:ext cx="5052611" cy="1043484"/>
          </a:xfrm>
          <a:prstGeom prst="roundRect">
            <a:avLst>
              <a:gd name="adj" fmla="val 0"/>
            </a:avLst>
          </a:prstGeom>
          <a:gradFill>
            <a:gsLst>
              <a:gs pos="30000">
                <a:schemeClr val="tx2">
                  <a:lumMod val="20000"/>
                  <a:lumOff val="80000"/>
                  <a:alpha val="2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1D5DF601-A9E2-AF4C-9435-B4DAF08F9F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22538" y="4933380"/>
            <a:ext cx="4359116" cy="730595"/>
          </a:xfrm>
          <a:prstGeom prst="rect">
            <a:avLst/>
          </a:prstGeom>
        </p:spPr>
        <p:txBody>
          <a:bodyPr lIns="0" tIns="0" rIns="0" bIns="0"/>
          <a:lstStyle>
            <a:lvl1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39197" indent="-139197">
              <a:spcBef>
                <a:spcPts val="0"/>
              </a:spcBef>
              <a:spcAft>
                <a:spcPts val="800"/>
              </a:spcAft>
              <a:buClr>
                <a:schemeClr val="accent1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9197" indent="-139197">
              <a:spcAft>
                <a:spcPts val="800"/>
              </a:spcAft>
              <a:buClr>
                <a:schemeClr val="accent2"/>
              </a:buClr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604AE032-B3A3-C442-B8DC-8F7A485F12A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791" y="4337610"/>
            <a:ext cx="5052604" cy="394484"/>
          </a:xfrm>
          <a:prstGeom prst="rect">
            <a:avLst/>
          </a:prstGeom>
          <a:noFill/>
        </p:spPr>
        <p:txBody>
          <a:bodyPr bIns="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874F8-D35C-B34B-AB7A-97BE3CD53502}"/>
              </a:ext>
            </a:extLst>
          </p:cNvPr>
          <p:cNvSpPr/>
          <p:nvPr userDrawn="1"/>
        </p:nvSpPr>
        <p:spPr>
          <a:xfrm>
            <a:off x="6275790" y="4290118"/>
            <a:ext cx="5052607" cy="60959"/>
          </a:xfrm>
          <a:prstGeom prst="rect">
            <a:avLst/>
          </a:prstGeom>
          <a:solidFill>
            <a:srgbClr val="005D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1A1E44-7E0A-484E-AFB5-1E7B861E02F7}"/>
              </a:ext>
            </a:extLst>
          </p:cNvPr>
          <p:cNvCxnSpPr>
            <a:cxnSpLocks/>
          </p:cNvCxnSpPr>
          <p:nvPr userDrawn="1"/>
        </p:nvCxnSpPr>
        <p:spPr>
          <a:xfrm>
            <a:off x="6275790" y="4754513"/>
            <a:ext cx="5052607" cy="0"/>
          </a:xfrm>
          <a:prstGeom prst="line">
            <a:avLst/>
          </a:prstGeom>
          <a:ln>
            <a:solidFill>
              <a:srgbClr val="005D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5F351E5A-10FB-0542-BE75-9A4B4820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3600" y="643678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cap="all"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Disclaimer goes here.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AEE7216-519C-264E-BC91-04B7F295070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3600" y="6252538"/>
            <a:ext cx="7759793" cy="216765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67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77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66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54" indent="0">
              <a:buNone/>
              <a:defRPr sz="1333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Footnote goes here.</a:t>
            </a:r>
          </a:p>
        </p:txBody>
      </p:sp>
      <p:pic>
        <p:nvPicPr>
          <p:cNvPr id="25" name="Picture 24" descr="A picture containing food&#10;&#10;Description automatically generated">
            <a:extLst>
              <a:ext uri="{FF2B5EF4-FFF2-40B4-BE49-F238E27FC236}">
                <a16:creationId xmlns:a16="http://schemas.microsoft.com/office/drawing/2014/main" id="{8D35097E-1DE5-7C4C-A9B3-3A1800DAFB2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1969" y="5695694"/>
            <a:ext cx="1960032" cy="13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05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2" y="274638"/>
            <a:ext cx="11127409" cy="927999"/>
          </a:xfrm>
          <a:prstGeom prst="rect">
            <a:avLst/>
          </a:prstGeom>
        </p:spPr>
        <p:txBody>
          <a:bodyPr lIns="0" anchor="b" anchorCtr="0"/>
          <a:lstStyle>
            <a:lvl1pPr>
              <a:lnSpc>
                <a:spcPts val="24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600201"/>
            <a:ext cx="11093451" cy="4004691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/>
            </a:lvl1pPr>
            <a:lvl2pPr marL="349242" indent="-180970">
              <a:buClr>
                <a:schemeClr val="accent1"/>
              </a:buClr>
              <a:defRPr/>
            </a:lvl2pPr>
            <a:lvl3pPr marL="517512" indent="-168270">
              <a:buClr>
                <a:schemeClr val="accent1"/>
              </a:buClr>
              <a:defRPr/>
            </a:lvl3pPr>
            <a:lvl4pPr marL="685783" indent="-168270">
              <a:buClr>
                <a:schemeClr val="accent1"/>
              </a:buClr>
              <a:defRPr/>
            </a:lvl4pPr>
            <a:lvl5pPr marL="806431" indent="-120648"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CACADA9-C812-48D8-B8B9-E9A775436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GILEAD CONFIDENTIAL AND PROPRIETARY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6AF96B-F142-47AB-A4A1-AD6EE21B5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BD659-9FDC-409B-A85B-D43EDDA211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9246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649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162862" name="Rectangle 46"/>
          <p:cNvSpPr>
            <a:spLocks noGrp="1" noChangeArrowheads="1"/>
          </p:cNvSpPr>
          <p:nvPr>
            <p:ph type="ctrTitle"/>
          </p:nvPr>
        </p:nvSpPr>
        <p:spPr>
          <a:xfrm>
            <a:off x="157035" y="3040860"/>
            <a:ext cx="11869206" cy="776287"/>
          </a:xfrm>
        </p:spPr>
        <p:txBody>
          <a:bodyPr tIns="45720" bIns="45720" anchor="ctr"/>
          <a:lstStyle>
            <a:lvl1pPr algn="ctr">
              <a:defRPr sz="4200">
                <a:solidFill>
                  <a:srgbClr val="F588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1"/>
          <p:cNvPicPr>
            <a:picLocks noChangeAspect="1"/>
          </p:cNvPicPr>
          <p:nvPr userDrawn="1"/>
        </p:nvPicPr>
        <p:blipFill rotWithShape="1">
          <a:blip r:embed="rId2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224429" y="4708390"/>
            <a:ext cx="7743145" cy="535215"/>
          </a:xfr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220067" y="6226392"/>
            <a:ext cx="7743145" cy="535215"/>
          </a:xfrm>
        </p:spPr>
        <p:txBody>
          <a:bodyPr anchor="ctr"/>
          <a:lstStyle>
            <a:lvl1pPr marL="0" indent="0" algn="ctr">
              <a:buNone/>
              <a:defRPr sz="1600" i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26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Basic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627080" y="6400805"/>
            <a:ext cx="937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en-US" sz="2400" b="1">
              <a:latin typeface="Times" pitchFamily="-107" charset="0"/>
              <a:ea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45489" y="1773238"/>
            <a:ext cx="10806722" cy="43434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92117" indent="-295261">
              <a:buClr>
                <a:schemeClr val="accent1"/>
              </a:buClr>
              <a:buSzPct val="110000"/>
              <a:buFont typeface="Wingdings" panose="05000000000000000000" pitchFamily="2" charset="2"/>
              <a:buChar char="Ø"/>
              <a:defRPr baseline="0">
                <a:solidFill>
                  <a:schemeClr val="bg1"/>
                </a:solidFill>
                <a:latin typeface="Tahoma" pitchFamily="34" charset="0"/>
              </a:defRPr>
            </a:lvl2pPr>
            <a:lvl3pPr marL="1030239" indent="-223827"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1441381" indent="-231764">
              <a:buClr>
                <a:schemeClr val="accent1"/>
              </a:buClr>
              <a:buSzPct val="110000"/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795376" indent="0">
              <a:buClr>
                <a:schemeClr val="accent1"/>
              </a:buClr>
              <a:buFont typeface="Arial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0F5DC-3EAB-5B4E-B0DA-7E2098313112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53DE0-B73D-F04F-9303-30C700D38993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948665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41584" y="260649"/>
            <a:ext cx="10810627" cy="137447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4104EB-A837-AD48-9132-CE83F3F81A1D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ACF1B-34EB-A74F-86CE-180ADC05D5C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913923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een_Empty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146431" y="2624143"/>
            <a:ext cx="12192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400">
              <a:latin typeface="Tahoma" pitchFamily="-107" charset="0"/>
              <a:ea typeface="+mn-ea"/>
            </a:endParaRPr>
          </a:p>
        </p:txBody>
      </p:sp>
      <p:pic>
        <p:nvPicPr>
          <p:cNvPr id="17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94695" y="6302649"/>
            <a:ext cx="1853003" cy="549445"/>
          </a:xfrm>
          <a:prstGeom prst="rect">
            <a:avLst/>
          </a:prstGeom>
          <a:noFill/>
        </p:spPr>
      </p:pic>
      <p:pic>
        <p:nvPicPr>
          <p:cNvPr id="18" name="Afbeelding 17" descr="Greyfish_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2082E4-E715-C743-88D4-C51EBEE31189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82A5B-9473-B24C-991C-C1D5B90D1406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/>
                </a:solidFill>
              </a:rPr>
              <a:t>‹#›</a:t>
            </a:fld>
            <a:endParaRPr lang="en-US" sz="1000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43329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ags" Target="../tags/tag3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oleObject" Target="../embeddings/oleObject3.bin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5"/>
            </p:custData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519" imgH="520" progId="TCLayout.ActiveDocument.1">
                  <p:embed/>
                </p:oleObj>
              </mc:Choice>
              <mc:Fallback>
                <p:oleObj name="think-cell Slide" r:id="rId16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7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17368415"/>
              </p:ext>
            </p:extLst>
          </p:nvPr>
        </p:nvGraphicFramePr>
        <p:xfrm>
          <a:off x="1959" y="1594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519" imgH="520" progId="TCLayout.ActiveDocument.1">
                  <p:embed/>
                </p:oleObj>
              </mc:Choice>
              <mc:Fallback>
                <p:oleObj name="think-cell Slide" r:id="rId19" imgW="519" imgH="52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59" y="1594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5489" y="1773238"/>
            <a:ext cx="108067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endParaRPr lang="en-US"/>
          </a:p>
          <a:p>
            <a:pPr lvl="2"/>
            <a:endParaRPr lang="en-US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41584" y="260649"/>
            <a:ext cx="10623061" cy="137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 (36 pt.)</a:t>
            </a:r>
          </a:p>
        </p:txBody>
      </p:sp>
      <p:pic>
        <p:nvPicPr>
          <p:cNvPr id="22" name="Afbeelding 21" descr="Greyfish_m.png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5" y="448350"/>
            <a:ext cx="601957" cy="288907"/>
          </a:xfrm>
          <a:prstGeom prst="rect">
            <a:avLst/>
          </a:prstGeom>
        </p:spPr>
      </p:pic>
      <p:pic>
        <p:nvPicPr>
          <p:cNvPr id="24" name="Afbeelding 11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1943" y="6446838"/>
            <a:ext cx="1537094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5AB9D8-6642-5B49-89E9-A48CDE62CA56}"/>
              </a:ext>
            </a:extLst>
          </p:cNvPr>
          <p:cNvSpPr txBox="1"/>
          <p:nvPr userDrawn="1"/>
        </p:nvSpPr>
        <p:spPr>
          <a:xfrm>
            <a:off x="3644624" y="6415802"/>
            <a:ext cx="850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>
                <a:solidFill>
                  <a:schemeClr val="bg1">
                    <a:lumMod val="50000"/>
                  </a:schemeClr>
                </a:solidFill>
              </a:rPr>
              <a:t>Confidential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7B5E6-ED14-E54E-A6A5-86660342C04C}"/>
              </a:ext>
            </a:extLst>
          </p:cNvPr>
          <p:cNvSpPr txBox="1"/>
          <p:nvPr userDrawn="1"/>
        </p:nvSpPr>
        <p:spPr>
          <a:xfrm>
            <a:off x="730504" y="6426132"/>
            <a:ext cx="377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8CFFD4E7-3BFC-1544-B4F6-A337AEB79EB7}" type="slidenum">
              <a:rPr lang="en-US" sz="1000" i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0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3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</p:sldLayoutIdLst>
  <p:transition>
    <p:wipe dir="d"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  <a:ea typeface="ＭＳ Ｐゴシック" pitchFamily="-107" charset="-128"/>
          <a:cs typeface="ＭＳ Ｐゴシック" pitchFamily="-107" charset="-128"/>
        </a:defRPr>
      </a:lvl5pPr>
      <a:lvl6pPr marL="457178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6pPr>
      <a:lvl7pPr marL="914357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7pPr>
      <a:lvl8pPr marL="1371534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8pPr>
      <a:lvl9pPr marL="1828713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15C55"/>
          </a:solidFill>
          <a:latin typeface="Tahoma" pitchFamily="-107" charset="0"/>
        </a:defRPr>
      </a:lvl9pPr>
    </p:titleStyle>
    <p:bodyStyle>
      <a:lvl1pPr marL="342900" indent="-342900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Font typeface="Arial" panose="020B0604020202020204" pitchFamily="34" charset="0"/>
        <a:buChar char="•"/>
        <a:tabLst>
          <a:tab pos="973091" algn="l"/>
          <a:tab pos="1481067" algn="l"/>
        </a:tabLst>
        <a:defRPr sz="24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92117" indent="-295261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Ø"/>
        <a:tabLst>
          <a:tab pos="973091" algn="l"/>
          <a:tab pos="1481067" algn="l"/>
        </a:tabLst>
        <a:defRPr sz="20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2pPr>
      <a:lvl3pPr marL="1030239" indent="-223827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§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3pPr>
      <a:lvl4pPr marL="1441381" indent="-231764" algn="l" defTabSz="881021" rtl="0" eaLnBrk="1" fontAlgn="base" hangingPunct="1">
        <a:spcBef>
          <a:spcPct val="25000"/>
        </a:spcBef>
        <a:spcAft>
          <a:spcPct val="25000"/>
        </a:spcAft>
        <a:buClr>
          <a:schemeClr val="accent1"/>
        </a:buClr>
        <a:buSzPct val="110000"/>
        <a:buFont typeface="Wingdings" panose="05000000000000000000" pitchFamily="2" charset="2"/>
        <a:buChar char="ü"/>
        <a:tabLst>
          <a:tab pos="973091" algn="l"/>
          <a:tab pos="1481067" algn="l"/>
        </a:tabLst>
        <a:defRPr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4pPr>
      <a:lvl5pPr marL="1800140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  <a:cs typeface="ＭＳ Ｐゴシック"/>
        </a:defRPr>
      </a:lvl5pPr>
      <a:lvl6pPr marL="2257317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714495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171674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628852" indent="-4763" algn="l" defTabSz="881021" rtl="0" eaLnBrk="1" fontAlgn="base" hangingPunct="1">
        <a:spcBef>
          <a:spcPct val="10000"/>
        </a:spcBef>
        <a:spcAft>
          <a:spcPct val="10000"/>
        </a:spcAft>
        <a:buClr>
          <a:schemeClr val="accent1"/>
        </a:buClr>
        <a:buSzPct val="75000"/>
        <a:tabLst>
          <a:tab pos="973091" algn="l"/>
          <a:tab pos="1481067" algn="l"/>
        </a:tabLst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7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1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2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BD022E9-1AF0-D441-89FB-E4108D4E6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4867" y="6213310"/>
            <a:ext cx="7141347" cy="325604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CA" sz="800" b="0" i="0" u="none" strike="noStrike" cap="all" baseline="0" smtClean="0">
                <a:solidFill>
                  <a:schemeClr val="accent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/>
              <a:t>Disclaimer goes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8F4315-808C-1D48-B36E-6E6CA2B02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30272" y="6376112"/>
            <a:ext cx="601133" cy="171449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fld id="{72704E50-790F-004D-A3FC-F1A2CCAC1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49">
          <p15:clr>
            <a:srgbClr val="F26B43"/>
          </p15:clr>
        </p15:guide>
        <p15:guide id="2" pos="408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275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2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E9240B9-B268-46DA-8919-F0E5E53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715D4-0440-4F2A-B10A-C5E6679D8E46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HCP Journey </a:t>
            </a:r>
            <a:r>
              <a:rPr lang="en-GB" sz="2400" b="1">
                <a:solidFill>
                  <a:schemeClr val="accent1"/>
                </a:solidFill>
              </a:rPr>
              <a:t>Workshop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86028D-BB43-4C82-B42F-AD37BD3C1BDD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69A092-A161-4D41-88A5-0ACDFCE29DF5}"/>
              </a:ext>
            </a:extLst>
          </p:cNvPr>
          <p:cNvSpPr txBox="1"/>
          <p:nvPr/>
        </p:nvSpPr>
        <p:spPr>
          <a:xfrm>
            <a:off x="448056" y="4026027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Tuesday 23rd March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white"/>
                </a:solidFill>
                <a:latin typeface="Tahoma"/>
              </a:rPr>
              <a:t>Core project team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992EF8-3C27-42E1-B089-917F5A790DD1}"/>
              </a:ext>
            </a:extLst>
          </p:cNvPr>
          <p:cNvCxnSpPr>
            <a:cxnSpLocks/>
          </p:cNvCxnSpPr>
          <p:nvPr/>
        </p:nvCxnSpPr>
        <p:spPr bwMode="auto">
          <a:xfrm>
            <a:off x="475488" y="4808347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>
            <a:extLst>
              <a:ext uri="{FF2B5EF4-FFF2-40B4-BE49-F238E27FC236}">
                <a16:creationId xmlns:a16="http://schemas.microsoft.com/office/drawing/2014/main" id="{536587D1-A4F4-4D0D-A6EA-70D35341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6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044-BEDA-42E8-913B-B30EC113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808579"/>
          </a:xfrm>
        </p:spPr>
        <p:txBody>
          <a:bodyPr/>
          <a:lstStyle/>
          <a:p>
            <a:r>
              <a:rPr lang="en-GB"/>
              <a:t>Proposal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68F0D-3E61-4D8E-8595-89DA89762F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1068388"/>
            <a:ext cx="10806722" cy="588962"/>
          </a:xfrm>
        </p:spPr>
        <p:txBody>
          <a:bodyPr/>
          <a:lstStyle/>
          <a:p>
            <a:pPr marL="0" indent="0">
              <a:buNone/>
            </a:pPr>
            <a:r>
              <a:rPr lang="en-GB" b="1">
                <a:solidFill>
                  <a:schemeClr val="accent1"/>
                </a:solidFill>
              </a:rPr>
              <a:t>Aligned to Adoption Ladder (with specific alignment to events)</a:t>
            </a:r>
          </a:p>
          <a:p>
            <a:pPr marL="0" indent="0">
              <a:buNone/>
            </a:pPr>
            <a:r>
              <a:rPr lang="en-GB" b="1" i="1">
                <a:solidFill>
                  <a:schemeClr val="accent1"/>
                </a:solidFill>
              </a:rPr>
              <a:t>1-3/4 steps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84020-79A9-4C48-9FEC-E870B6547AF7}"/>
              </a:ext>
            </a:extLst>
          </p:cNvPr>
          <p:cNvSpPr/>
          <p:nvPr/>
        </p:nvSpPr>
        <p:spPr bwMode="auto">
          <a:xfrm>
            <a:off x="738904" y="2499771"/>
            <a:ext cx="103632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Secil: ‘cycle' is belongs to GLPG way of working in sales teams – easier to execute in rep cycle plans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atin typeface="Tahoma" pitchFamily="-107" charset="0"/>
              </a:rPr>
              <a:t>UK have an OC plan, with monthly check-ins (calendar-focus?)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dirty="0">
                <a:latin typeface="Tahoma" pitchFamily="-107" charset="0"/>
              </a:rPr>
              <a:t>(use local cycle plan to help define the number of touchpoints for a journey in a timeframe)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highlight>
                  <a:srgbClr val="FFFF00"/>
                </a:highlight>
                <a:latin typeface="Tahoma" pitchFamily="-107" charset="0"/>
              </a:rPr>
              <a:t>International aligned to Adoption – and then offer calendar alignment at the local level for pragmatic execution </a:t>
            </a:r>
            <a:r>
              <a:rPr lang="en-GB" sz="1400" dirty="0">
                <a:latin typeface="Tahoma" pitchFamily="-107" charset="0"/>
              </a:rPr>
              <a:t>(being careful not to duplicate brand and sales management/execution)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Including all 5 stages, ensuring focus on converting mavericks to advocates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400" dirty="0"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8" name="Graphic 7" descr="Fork In Road with solid fill">
            <a:extLst>
              <a:ext uri="{FF2B5EF4-FFF2-40B4-BE49-F238E27FC236}">
                <a16:creationId xmlns:a16="http://schemas.microsoft.com/office/drawing/2014/main" id="{4C501A65-AC22-4B28-8ACC-D88F00C4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7" y="251289"/>
            <a:ext cx="624548" cy="624548"/>
          </a:xfrm>
          <a:prstGeom prst="rect">
            <a:avLst/>
          </a:prstGeom>
        </p:spPr>
      </p:pic>
      <p:pic>
        <p:nvPicPr>
          <p:cNvPr id="9" name="Content Placeholder 13" descr="Stopwatch with solid fill">
            <a:extLst>
              <a:ext uri="{FF2B5EF4-FFF2-40B4-BE49-F238E27FC236}">
                <a16:creationId xmlns:a16="http://schemas.microsoft.com/office/drawing/2014/main" id="{EC2C9963-60B7-42AC-873F-E47166325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9682859" y="2537871"/>
            <a:ext cx="469232" cy="46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3FFBD1-9793-47AD-A3EB-460135882463}"/>
              </a:ext>
            </a:extLst>
          </p:cNvPr>
          <p:cNvSpPr txBox="1"/>
          <p:nvPr/>
        </p:nvSpPr>
        <p:spPr>
          <a:xfrm>
            <a:off x="10106156" y="2587821"/>
            <a:ext cx="10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5 mins</a:t>
            </a:r>
          </a:p>
        </p:txBody>
      </p:sp>
    </p:spTree>
    <p:extLst>
      <p:ext uri="{BB962C8B-B14F-4D97-AF65-F5344CB8AC3E}">
        <p14:creationId xmlns:p14="http://schemas.microsoft.com/office/powerpoint/2010/main" val="42480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2846A-5C59-413B-AAA1-96FB19C83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2622" y="2154491"/>
            <a:ext cx="240497" cy="258395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675DE61-C30F-4CAE-B056-D968CA8C7E26}"/>
              </a:ext>
            </a:extLst>
          </p:cNvPr>
          <p:cNvSpPr>
            <a:spLocks/>
          </p:cNvSpPr>
          <p:nvPr/>
        </p:nvSpPr>
        <p:spPr bwMode="auto">
          <a:xfrm rot="5400000">
            <a:off x="3350014" y="1906024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538AA-65B0-4AA2-99E9-7F0E635F536D}"/>
              </a:ext>
            </a:extLst>
          </p:cNvPr>
          <p:cNvSpPr txBox="1"/>
          <p:nvPr/>
        </p:nvSpPr>
        <p:spPr>
          <a:xfrm>
            <a:off x="1365471" y="1692128"/>
            <a:ext cx="1885612" cy="720758"/>
          </a:xfrm>
          <a:prstGeom prst="rect">
            <a:avLst/>
          </a:prstGeom>
          <a:solidFill>
            <a:srgbClr val="585858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Uses a wide variety of treatments 1</a:t>
            </a:r>
            <a:r>
              <a:rPr kumimoji="0" lang="en-GB" sz="1000" b="1" i="0" u="none" strike="noStrike" kern="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st</a:t>
            </a:r>
            <a:r>
              <a:rPr kumimoji="0" lang="en-GB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 line, including JAKs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F1F80-B377-4131-84D1-D4A127F3B611}"/>
              </a:ext>
            </a:extLst>
          </p:cNvPr>
          <p:cNvSpPr txBox="1"/>
          <p:nvPr/>
        </p:nvSpPr>
        <p:spPr>
          <a:xfrm>
            <a:off x="3573437" y="1692128"/>
            <a:ext cx="1885612" cy="72075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Reflects on early JYSELECA experience &amp; positive efficacy outcomes compared with other JAKs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1E93C3-B956-429E-8CD8-79E80D1E0221}"/>
              </a:ext>
            </a:extLst>
          </p:cNvPr>
          <p:cNvSpPr txBox="1"/>
          <p:nvPr/>
        </p:nvSpPr>
        <p:spPr>
          <a:xfrm>
            <a:off x="5781403" y="1692128"/>
            <a:ext cx="1885612" cy="72075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Prescribes JYSELECA as their ‘go to’ JAK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98C6B-4980-4826-B9C2-C120D045270C}"/>
              </a:ext>
            </a:extLst>
          </p:cNvPr>
          <p:cNvSpPr txBox="1"/>
          <p:nvPr/>
        </p:nvSpPr>
        <p:spPr>
          <a:xfrm>
            <a:off x="7989369" y="1692128"/>
            <a:ext cx="1885612" cy="720758"/>
          </a:xfrm>
          <a:prstGeom prst="rect">
            <a:avLst/>
          </a:prstGeom>
          <a:solidFill>
            <a:srgbClr val="C1B29C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Shares positive experiences with colleagues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FDB462-5E4D-4DB5-AE24-1EE365B5CFF9}"/>
              </a:ext>
            </a:extLst>
          </p:cNvPr>
          <p:cNvSpPr txBox="1"/>
          <p:nvPr/>
        </p:nvSpPr>
        <p:spPr>
          <a:xfrm>
            <a:off x="10197335" y="1692128"/>
            <a:ext cx="1885612" cy="720758"/>
          </a:xfrm>
          <a:prstGeom prst="rect">
            <a:avLst/>
          </a:prstGeom>
          <a:solidFill>
            <a:srgbClr val="C63044"/>
          </a:solidFill>
        </p:spPr>
        <p:txBody>
          <a:bodyPr wrap="square" tIns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1" charset="-128"/>
                <a:cs typeface="Arial" panose="020B0604020202020204" pitchFamily="34" charset="0"/>
              </a:rPr>
              <a:t>Advocates JYSELECA as JAK of choice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1FBAE-12D0-4352-B109-A1573DC349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9367" y="2138121"/>
            <a:ext cx="240497" cy="258395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6FA07DA-237B-4CD0-A0A4-2111FCB63C68}"/>
              </a:ext>
            </a:extLst>
          </p:cNvPr>
          <p:cNvSpPr>
            <a:spLocks/>
          </p:cNvSpPr>
          <p:nvPr/>
        </p:nvSpPr>
        <p:spPr bwMode="auto">
          <a:xfrm rot="5400000">
            <a:off x="5556759" y="1889654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5CDE15-8AAD-48A6-88B7-E8DECA5B06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07943" y="2154491"/>
            <a:ext cx="240497" cy="258395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5A2D285-969F-41FF-A651-CB4873ECDB53}"/>
              </a:ext>
            </a:extLst>
          </p:cNvPr>
          <p:cNvSpPr>
            <a:spLocks/>
          </p:cNvSpPr>
          <p:nvPr/>
        </p:nvSpPr>
        <p:spPr bwMode="auto">
          <a:xfrm rot="5400000">
            <a:off x="7765335" y="1906024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AF571A-E3E5-4681-9984-02413ECC83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5909" y="2154491"/>
            <a:ext cx="240497" cy="258395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995D1170-80E8-4EB6-A5BA-EAD1B9EADEB6}"/>
              </a:ext>
            </a:extLst>
          </p:cNvPr>
          <p:cNvSpPr>
            <a:spLocks/>
          </p:cNvSpPr>
          <p:nvPr/>
        </p:nvSpPr>
        <p:spPr bwMode="auto">
          <a:xfrm rot="5400000">
            <a:off x="9973301" y="1906024"/>
            <a:ext cx="144000" cy="126988"/>
          </a:xfrm>
          <a:prstGeom prst="triangle">
            <a:avLst/>
          </a:prstGeom>
          <a:solidFill>
            <a:srgbClr val="535557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Light"/>
              <a:ea typeface="+mn-ea"/>
              <a:cs typeface="Helvetica Neue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143A20-473E-4AAE-ACDA-C1885CFA36AA}"/>
              </a:ext>
            </a:extLst>
          </p:cNvPr>
          <p:cNvSpPr/>
          <p:nvPr/>
        </p:nvSpPr>
        <p:spPr>
          <a:xfrm>
            <a:off x="1365471" y="300258"/>
            <a:ext cx="5008027" cy="401268"/>
          </a:xfrm>
          <a:prstGeom prst="rect">
            <a:avLst/>
          </a:prstGeom>
          <a:solidFill>
            <a:srgbClr val="DEB3A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CURRENT </a:t>
            </a:r>
          </a:p>
        </p:txBody>
      </p:sp>
      <p:pic>
        <p:nvPicPr>
          <p:cNvPr id="19" name="Graphic 18" descr="Watch">
            <a:extLst>
              <a:ext uri="{FF2B5EF4-FFF2-40B4-BE49-F238E27FC236}">
                <a16:creationId xmlns:a16="http://schemas.microsoft.com/office/drawing/2014/main" id="{146D51D0-2E17-4E7E-BBB8-C3D704693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4600" y="359647"/>
            <a:ext cx="266705" cy="27673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50D641BD-2480-4263-A69F-B43A2B83591D}"/>
              </a:ext>
            </a:extLst>
          </p:cNvPr>
          <p:cNvSpPr/>
          <p:nvPr/>
        </p:nvSpPr>
        <p:spPr>
          <a:xfrm>
            <a:off x="7071646" y="296741"/>
            <a:ext cx="4984985" cy="380021"/>
          </a:xfrm>
          <a:prstGeom prst="rect">
            <a:avLst/>
          </a:prstGeom>
          <a:solidFill>
            <a:srgbClr val="A0B26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7341" marR="0" lvl="0" indent="-387341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DESIRED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A61AE-03DB-40C7-8147-9714CE3C8967}"/>
              </a:ext>
            </a:extLst>
          </p:cNvPr>
          <p:cNvSpPr/>
          <p:nvPr/>
        </p:nvSpPr>
        <p:spPr>
          <a:xfrm>
            <a:off x="7077176" y="672751"/>
            <a:ext cx="4970311" cy="599642"/>
          </a:xfrm>
          <a:prstGeom prst="rect">
            <a:avLst/>
          </a:prstGeom>
          <a:solidFill>
            <a:srgbClr val="A0B266">
              <a:lumMod val="20000"/>
              <a:lumOff val="80000"/>
              <a:alpha val="8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Tries JYSELECA with some patients</a:t>
            </a:r>
          </a:p>
          <a:p>
            <a:pPr marL="380990" marR="0" lvl="0" indent="-264577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100" b="0" i="0" u="none" strike="noStrike" kern="0" cap="none" spc="0" normalizeH="0" baseline="0" noProof="0">
                <a:ln>
                  <a:noFill/>
                </a:ln>
                <a:solidFill>
                  <a:srgbClr val="71747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(After they have gained experience) Expand JYSELECA use in a wider range of patients in preference to other JAKs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D3A026-9814-49A1-960A-3FD72F4603D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FFFF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9622" y="350917"/>
            <a:ext cx="265365" cy="26536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36542F8-2BCE-419C-A3BA-FB8DB765B49B}"/>
              </a:ext>
            </a:extLst>
          </p:cNvPr>
          <p:cNvSpPr/>
          <p:nvPr/>
        </p:nvSpPr>
        <p:spPr>
          <a:xfrm>
            <a:off x="1383759" y="659141"/>
            <a:ext cx="4992099" cy="599642"/>
          </a:xfrm>
          <a:prstGeom prst="rect">
            <a:avLst/>
          </a:prstGeom>
          <a:solidFill>
            <a:srgbClr val="DEB3A8">
              <a:lumMod val="50000"/>
              <a:alpha val="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</a:rPr>
              <a:t>Uses a very broad spectrum of products including JAKs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</a:rPr>
              <a:t>Uses very recently launched products 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</a:rPr>
              <a:t>Able to talk extensively about new and pipeline treatments</a:t>
            </a:r>
          </a:p>
          <a:p>
            <a:pPr marL="237061" marR="0" lvl="0" indent="-237061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EB3A8">
                  <a:lumMod val="50000"/>
                </a:srgb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DEB3A8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Helvetica Neue Light"/>
                <a:cs typeface="Arial" panose="020B0604020202020204" pitchFamily="34" charset="0"/>
              </a:rPr>
              <a:t>Willing to act ahead of guidelines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B286A5-8DE6-4319-88B7-F3FBD408DE95}"/>
              </a:ext>
            </a:extLst>
          </p:cNvPr>
          <p:cNvCxnSpPr/>
          <p:nvPr/>
        </p:nvCxnSpPr>
        <p:spPr bwMode="auto">
          <a:xfrm>
            <a:off x="0" y="2607323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01359-DAEB-4856-9CB7-2643F2A726B3}"/>
              </a:ext>
            </a:extLst>
          </p:cNvPr>
          <p:cNvSpPr txBox="1"/>
          <p:nvPr/>
        </p:nvSpPr>
        <p:spPr>
          <a:xfrm>
            <a:off x="34083" y="608277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Behaviour Change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5CF336-FA55-4920-9B32-70A27D0D8BD3}"/>
              </a:ext>
            </a:extLst>
          </p:cNvPr>
          <p:cNvSpPr txBox="1"/>
          <p:nvPr/>
        </p:nvSpPr>
        <p:spPr>
          <a:xfrm>
            <a:off x="34083" y="1790315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Adoption Stage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EB4B4B-5C40-4FCC-BE60-FCD997BE3B02}"/>
              </a:ext>
            </a:extLst>
          </p:cNvPr>
          <p:cNvSpPr txBox="1"/>
          <p:nvPr/>
        </p:nvSpPr>
        <p:spPr>
          <a:xfrm>
            <a:off x="1675384" y="1430518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Unmet Need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507361-4668-47C4-B638-DD151825387B}"/>
              </a:ext>
            </a:extLst>
          </p:cNvPr>
          <p:cNvSpPr txBox="1"/>
          <p:nvPr/>
        </p:nvSpPr>
        <p:spPr>
          <a:xfrm>
            <a:off x="3922016" y="1430518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F49DA-9F5F-4039-A628-89559720E43D}"/>
              </a:ext>
            </a:extLst>
          </p:cNvPr>
          <p:cNvSpPr txBox="1"/>
          <p:nvPr/>
        </p:nvSpPr>
        <p:spPr>
          <a:xfrm>
            <a:off x="6096000" y="1430518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GB" sz="1100" b="1" i="0" u="none" strike="noStrike" kern="1200" cap="none" spc="0" normalizeH="0" baseline="3000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</a:t>
            </a: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9A35C6-1BBD-460C-9D75-63125215463C}"/>
              </a:ext>
            </a:extLst>
          </p:cNvPr>
          <p:cNvSpPr txBox="1"/>
          <p:nvPr/>
        </p:nvSpPr>
        <p:spPr>
          <a:xfrm>
            <a:off x="8336586" y="1430518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Prescribes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211ECC-A6F8-43B2-B7D8-942CE0B6A381}"/>
              </a:ext>
            </a:extLst>
          </p:cNvPr>
          <p:cNvSpPr txBox="1"/>
          <p:nvPr/>
        </p:nvSpPr>
        <p:spPr>
          <a:xfrm>
            <a:off x="10527268" y="1414429"/>
            <a:ext cx="1225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Advocates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679B7D-0627-495E-914B-5CBB4EC4B8CE}"/>
              </a:ext>
            </a:extLst>
          </p:cNvPr>
          <p:cNvSpPr txBox="1"/>
          <p:nvPr/>
        </p:nvSpPr>
        <p:spPr>
          <a:xfrm>
            <a:off x="34083" y="3020426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Galapagos Goal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A1FAB4-ADEB-4F49-A0DA-BB153ABDC479}"/>
              </a:ext>
            </a:extLst>
          </p:cNvPr>
          <p:cNvSpPr txBox="1"/>
          <p:nvPr/>
        </p:nvSpPr>
        <p:spPr>
          <a:xfrm>
            <a:off x="34083" y="4215374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Barriers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1C14A4-85CF-42E3-8E4E-B355782B6737}"/>
              </a:ext>
            </a:extLst>
          </p:cNvPr>
          <p:cNvSpPr txBox="1"/>
          <p:nvPr/>
        </p:nvSpPr>
        <p:spPr>
          <a:xfrm>
            <a:off x="34083" y="5222076"/>
            <a:ext cx="128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B03DD2-5668-48D3-B00D-0650D4998297}"/>
              </a:ext>
            </a:extLst>
          </p:cNvPr>
          <p:cNvSpPr/>
          <p:nvPr/>
        </p:nvSpPr>
        <p:spPr bwMode="auto">
          <a:xfrm>
            <a:off x="1360507" y="2804813"/>
            <a:ext cx="1837643" cy="93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To demonstrate that the burden of the disease including side effects is more significant that currently thought.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415A8C-FD4D-48A2-A649-323E37C633D2}"/>
              </a:ext>
            </a:extLst>
          </p:cNvPr>
          <p:cNvSpPr/>
          <p:nvPr/>
        </p:nvSpPr>
        <p:spPr bwMode="auto">
          <a:xfrm>
            <a:off x="1360507" y="3833513"/>
            <a:ext cx="1837643" cy="93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Highly competitive environment with comparisons between treatments hard to make.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Treatment inertia and need to overcome mindset shift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EF4606-A9E9-4482-BF2C-8115B90E62FB}"/>
              </a:ext>
            </a:extLst>
          </p:cNvPr>
          <p:cNvSpPr/>
          <p:nvPr/>
        </p:nvSpPr>
        <p:spPr bwMode="auto">
          <a:xfrm>
            <a:off x="1360507" y="4883283"/>
            <a:ext cx="1837643" cy="93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&lt;Insert Message related to existing treatment data&gt;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3AC11C-B05A-414D-90A2-B20F968AD3B8}"/>
              </a:ext>
            </a:extLst>
          </p:cNvPr>
          <p:cNvSpPr/>
          <p:nvPr/>
        </p:nvSpPr>
        <p:spPr bwMode="auto">
          <a:xfrm>
            <a:off x="3573437" y="2804813"/>
            <a:ext cx="1885612" cy="93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3E93E8-1DE4-43B1-93F8-59F269570D12}"/>
              </a:ext>
            </a:extLst>
          </p:cNvPr>
          <p:cNvSpPr/>
          <p:nvPr/>
        </p:nvSpPr>
        <p:spPr bwMode="auto">
          <a:xfrm>
            <a:off x="3573437" y="3833513"/>
            <a:ext cx="1885612" cy="93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CB03BA-1C1C-4ABB-8A24-B920678625D5}"/>
              </a:ext>
            </a:extLst>
          </p:cNvPr>
          <p:cNvSpPr/>
          <p:nvPr/>
        </p:nvSpPr>
        <p:spPr bwMode="auto">
          <a:xfrm>
            <a:off x="3573437" y="4883283"/>
            <a:ext cx="1885612" cy="93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&lt;Branded messaging introduced&gt;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5921CA-6D55-464A-AE73-82896FBC9F4E}"/>
              </a:ext>
            </a:extLst>
          </p:cNvPr>
          <p:cNvSpPr/>
          <p:nvPr/>
        </p:nvSpPr>
        <p:spPr bwMode="auto">
          <a:xfrm>
            <a:off x="5781404" y="2820488"/>
            <a:ext cx="1879442" cy="93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B85D7FB-D7FE-477F-8D8F-9EBA3E4E0D61}"/>
              </a:ext>
            </a:extLst>
          </p:cNvPr>
          <p:cNvSpPr/>
          <p:nvPr/>
        </p:nvSpPr>
        <p:spPr bwMode="auto">
          <a:xfrm>
            <a:off x="5781404" y="3849188"/>
            <a:ext cx="1879442" cy="93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B10A95-AD2E-4E7F-BAA9-F055017BF2F2}"/>
              </a:ext>
            </a:extLst>
          </p:cNvPr>
          <p:cNvSpPr/>
          <p:nvPr/>
        </p:nvSpPr>
        <p:spPr bwMode="auto">
          <a:xfrm>
            <a:off x="5781404" y="4898958"/>
            <a:ext cx="1879442" cy="93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6FE5990-E0DB-43F4-8F6B-0EF6E2BC0EE0}"/>
              </a:ext>
            </a:extLst>
          </p:cNvPr>
          <p:cNvSpPr/>
          <p:nvPr/>
        </p:nvSpPr>
        <p:spPr bwMode="auto">
          <a:xfrm>
            <a:off x="7983201" y="2820488"/>
            <a:ext cx="1891780" cy="93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F2698-5B5C-4D81-A385-2034369DC544}"/>
              </a:ext>
            </a:extLst>
          </p:cNvPr>
          <p:cNvSpPr/>
          <p:nvPr/>
        </p:nvSpPr>
        <p:spPr bwMode="auto">
          <a:xfrm>
            <a:off x="7983201" y="3849188"/>
            <a:ext cx="1891780" cy="93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E8EA25-E16C-4D3D-950D-472F2A3D9F0B}"/>
              </a:ext>
            </a:extLst>
          </p:cNvPr>
          <p:cNvSpPr/>
          <p:nvPr/>
        </p:nvSpPr>
        <p:spPr bwMode="auto">
          <a:xfrm>
            <a:off x="7983201" y="4898958"/>
            <a:ext cx="1891780" cy="93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315D806-6186-4D55-AE72-A41187176853}"/>
              </a:ext>
            </a:extLst>
          </p:cNvPr>
          <p:cNvSpPr/>
          <p:nvPr/>
        </p:nvSpPr>
        <p:spPr bwMode="auto">
          <a:xfrm>
            <a:off x="10197335" y="2804813"/>
            <a:ext cx="1850151" cy="93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E1762-9AE7-478A-A976-02731A6484B8}"/>
              </a:ext>
            </a:extLst>
          </p:cNvPr>
          <p:cNvSpPr/>
          <p:nvPr/>
        </p:nvSpPr>
        <p:spPr bwMode="auto">
          <a:xfrm>
            <a:off x="10197335" y="3833513"/>
            <a:ext cx="1850151" cy="93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88F59B-11C1-45FF-8552-5E57CB64FB33}"/>
              </a:ext>
            </a:extLst>
          </p:cNvPr>
          <p:cNvSpPr/>
          <p:nvPr/>
        </p:nvSpPr>
        <p:spPr bwMode="auto">
          <a:xfrm>
            <a:off x="10197335" y="4883283"/>
            <a:ext cx="1850151" cy="93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1DBDD74-B307-455A-A7F5-F0D16B8E2636}"/>
              </a:ext>
            </a:extLst>
          </p:cNvPr>
          <p:cNvSpPr/>
          <p:nvPr/>
        </p:nvSpPr>
        <p:spPr bwMode="auto">
          <a:xfrm>
            <a:off x="1360507" y="5912394"/>
            <a:ext cx="1837643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KOL Video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Study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Guidelines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2ADBE9B-CB9B-4FD9-89C4-B482CC71833E}"/>
              </a:ext>
            </a:extLst>
          </p:cNvPr>
          <p:cNvSpPr/>
          <p:nvPr/>
        </p:nvSpPr>
        <p:spPr bwMode="auto">
          <a:xfrm>
            <a:off x="3573437" y="5912394"/>
            <a:ext cx="1885612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73A7A9B-7428-4FA7-8F59-A7B82E01B7A2}"/>
              </a:ext>
            </a:extLst>
          </p:cNvPr>
          <p:cNvSpPr/>
          <p:nvPr/>
        </p:nvSpPr>
        <p:spPr bwMode="auto">
          <a:xfrm>
            <a:off x="5781404" y="5912394"/>
            <a:ext cx="1879442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AE17446-40E4-4899-A3F9-729A4BD832C2}"/>
              </a:ext>
            </a:extLst>
          </p:cNvPr>
          <p:cNvSpPr/>
          <p:nvPr/>
        </p:nvSpPr>
        <p:spPr bwMode="auto">
          <a:xfrm>
            <a:off x="7983201" y="5912394"/>
            <a:ext cx="1891780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47E155C-AB57-481E-93CE-5B97D23EFD98}"/>
              </a:ext>
            </a:extLst>
          </p:cNvPr>
          <p:cNvSpPr/>
          <p:nvPr/>
        </p:nvSpPr>
        <p:spPr bwMode="auto">
          <a:xfrm>
            <a:off x="10197335" y="5912394"/>
            <a:ext cx="1850151" cy="5835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8DEBAC-CC8E-4C61-BD68-0E204AD26EAD}"/>
              </a:ext>
            </a:extLst>
          </p:cNvPr>
          <p:cNvSpPr txBox="1"/>
          <p:nvPr/>
        </p:nvSpPr>
        <p:spPr>
          <a:xfrm>
            <a:off x="34083" y="5861721"/>
            <a:ext cx="128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5858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Message Source</a:t>
            </a:r>
          </a:p>
        </p:txBody>
      </p:sp>
      <p:sp>
        <p:nvSpPr>
          <p:cNvPr id="71" name="Arrow: Up 70">
            <a:extLst>
              <a:ext uri="{FF2B5EF4-FFF2-40B4-BE49-F238E27FC236}">
                <a16:creationId xmlns:a16="http://schemas.microsoft.com/office/drawing/2014/main" id="{90B97B70-6D9A-4DEB-AFE0-6805D77C3373}"/>
              </a:ext>
            </a:extLst>
          </p:cNvPr>
          <p:cNvSpPr/>
          <p:nvPr/>
        </p:nvSpPr>
        <p:spPr>
          <a:xfrm rot="5400000">
            <a:off x="6478946" y="648377"/>
            <a:ext cx="378549" cy="672075"/>
          </a:xfrm>
          <a:prstGeom prst="upArrow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50000">
                <a:schemeClr val="accent5">
                  <a:lumMod val="40000"/>
                  <a:lumOff val="60000"/>
                </a:schemeClr>
              </a:gs>
              <a:gs pos="75000">
                <a:schemeClr val="accent5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38B801D-E43A-4CA1-A5FE-A231AC1FE024}"/>
              </a:ext>
            </a:extLst>
          </p:cNvPr>
          <p:cNvSpPr txBox="1"/>
          <p:nvPr/>
        </p:nvSpPr>
        <p:spPr>
          <a:xfrm>
            <a:off x="3292622" y="6585247"/>
            <a:ext cx="6254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Be clear to markets that this is the starting point –with local segmentation preference applied, show why we’re focusing one segment, show research</a:t>
            </a:r>
          </a:p>
        </p:txBody>
      </p:sp>
    </p:spTree>
    <p:extLst>
      <p:ext uri="{BB962C8B-B14F-4D97-AF65-F5344CB8AC3E}">
        <p14:creationId xmlns:p14="http://schemas.microsoft.com/office/powerpoint/2010/main" val="230236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044-BEDA-42E8-913B-B30EC113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808579"/>
          </a:xfrm>
        </p:spPr>
        <p:txBody>
          <a:bodyPr/>
          <a:lstStyle/>
          <a:p>
            <a:r>
              <a:rPr lang="en-GB"/>
              <a:t>Proposal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68F0D-3E61-4D8E-8595-89DA89762F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1068388"/>
            <a:ext cx="10806722" cy="588962"/>
          </a:xfrm>
        </p:spPr>
        <p:txBody>
          <a:bodyPr/>
          <a:lstStyle/>
          <a:p>
            <a:pPr marL="0" indent="0">
              <a:buNone/>
            </a:pPr>
            <a:r>
              <a:rPr lang="en-GB" b="1">
                <a:solidFill>
                  <a:schemeClr val="accent1"/>
                </a:solidFill>
              </a:rPr>
              <a:t>How will time-specific events be incorporated, if not aligned to calendar? (Pre-during-post event?)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84020-79A9-4C48-9FEC-E870B6547AF7}"/>
              </a:ext>
            </a:extLst>
          </p:cNvPr>
          <p:cNvSpPr/>
          <p:nvPr/>
        </p:nvSpPr>
        <p:spPr bwMode="auto">
          <a:xfrm>
            <a:off x="738904" y="2499771"/>
            <a:ext cx="103632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Have to link to adoption because it’s important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>
                <a:latin typeface="Tahoma" pitchFamily="-107" charset="0"/>
              </a:rPr>
              <a:t>Pre-during-post EULAR.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>
                <a:latin typeface="Tahoma" pitchFamily="-107" charset="0"/>
              </a:rPr>
              <a:t>1 big events for RA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2 events for IBD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Connected the normal journeys with ’entry’ and ‘exit points’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>
                <a:latin typeface="Tahoma" pitchFamily="-107" charset="0"/>
              </a:rPr>
              <a:t>Don’t rebuild the EULAR journeys, focus instead on connecting it to the core HCP journeys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>
                <a:latin typeface="Tahoma" pitchFamily="-107" charset="0"/>
              </a:rPr>
              <a:t>Markets will have other related activities such as regular webinars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8" name="Graphic 7" descr="Fork In Road with solid fill">
            <a:extLst>
              <a:ext uri="{FF2B5EF4-FFF2-40B4-BE49-F238E27FC236}">
                <a16:creationId xmlns:a16="http://schemas.microsoft.com/office/drawing/2014/main" id="{4C501A65-AC22-4B28-8ACC-D88F00C4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7" y="251289"/>
            <a:ext cx="624548" cy="624548"/>
          </a:xfrm>
          <a:prstGeom prst="rect">
            <a:avLst/>
          </a:prstGeom>
        </p:spPr>
      </p:pic>
      <p:pic>
        <p:nvPicPr>
          <p:cNvPr id="7" name="Content Placeholder 13" descr="Stopwatch with solid fill">
            <a:extLst>
              <a:ext uri="{FF2B5EF4-FFF2-40B4-BE49-F238E27FC236}">
                <a16:creationId xmlns:a16="http://schemas.microsoft.com/office/drawing/2014/main" id="{E4D76EA3-0927-48F1-BE27-2F6112D2F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9682859" y="2537871"/>
            <a:ext cx="469232" cy="46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6E9488-B78C-47FF-89A7-E4267470192E}"/>
              </a:ext>
            </a:extLst>
          </p:cNvPr>
          <p:cNvSpPr txBox="1"/>
          <p:nvPr/>
        </p:nvSpPr>
        <p:spPr>
          <a:xfrm>
            <a:off x="10106156" y="2587821"/>
            <a:ext cx="10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5 mins</a:t>
            </a:r>
          </a:p>
        </p:txBody>
      </p:sp>
    </p:spTree>
    <p:extLst>
      <p:ext uri="{BB962C8B-B14F-4D97-AF65-F5344CB8AC3E}">
        <p14:creationId xmlns:p14="http://schemas.microsoft.com/office/powerpoint/2010/main" val="412704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044-BEDA-42E8-913B-B30EC113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808579"/>
          </a:xfrm>
        </p:spPr>
        <p:txBody>
          <a:bodyPr/>
          <a:lstStyle/>
          <a:p>
            <a:r>
              <a:rPr lang="en-GB"/>
              <a:t>Decision 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68F0D-3E61-4D8E-8595-89DA89762F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1068388"/>
            <a:ext cx="10806722" cy="588962"/>
          </a:xfrm>
        </p:spPr>
        <p:txBody>
          <a:bodyPr/>
          <a:lstStyle/>
          <a:p>
            <a:pPr marL="0" indent="0">
              <a:buNone/>
            </a:pPr>
            <a:r>
              <a:rPr lang="en-GB" b="1">
                <a:solidFill>
                  <a:schemeClr val="accent1"/>
                </a:solidFill>
              </a:rPr>
              <a:t>Will there be multiple ‘scenarios’ for each adoption phase?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84020-79A9-4C48-9FEC-E870B6547AF7}"/>
              </a:ext>
            </a:extLst>
          </p:cNvPr>
          <p:cNvSpPr/>
          <p:nvPr/>
        </p:nvSpPr>
        <p:spPr bwMode="auto">
          <a:xfrm>
            <a:off x="738904" y="2499771"/>
            <a:ext cx="103632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Notes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8" name="Graphic 7" descr="Fork In Road with solid fill">
            <a:extLst>
              <a:ext uri="{FF2B5EF4-FFF2-40B4-BE49-F238E27FC236}">
                <a16:creationId xmlns:a16="http://schemas.microsoft.com/office/drawing/2014/main" id="{4C501A65-AC22-4B28-8ACC-D88F00C4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7" y="251289"/>
            <a:ext cx="624548" cy="624548"/>
          </a:xfrm>
          <a:prstGeom prst="rect">
            <a:avLst/>
          </a:prstGeom>
        </p:spPr>
      </p:pic>
      <p:pic>
        <p:nvPicPr>
          <p:cNvPr id="7" name="Content Placeholder 13" descr="Stopwatch with solid fill">
            <a:extLst>
              <a:ext uri="{FF2B5EF4-FFF2-40B4-BE49-F238E27FC236}">
                <a16:creationId xmlns:a16="http://schemas.microsoft.com/office/drawing/2014/main" id="{CB1D220D-9636-4830-A596-083230A0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9682859" y="2537871"/>
            <a:ext cx="469232" cy="46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75B29A-C7B5-450D-869F-7B0B0EE2DACF}"/>
              </a:ext>
            </a:extLst>
          </p:cNvPr>
          <p:cNvSpPr txBox="1"/>
          <p:nvPr/>
        </p:nvSpPr>
        <p:spPr>
          <a:xfrm>
            <a:off x="10106156" y="2587821"/>
            <a:ext cx="10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5 mins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B7CA15B5-77E7-41AF-A6D7-FEA420422942}"/>
              </a:ext>
            </a:extLst>
          </p:cNvPr>
          <p:cNvSpPr/>
          <p:nvPr/>
        </p:nvSpPr>
        <p:spPr bwMode="auto">
          <a:xfrm>
            <a:off x="6019061" y="225967"/>
            <a:ext cx="624548" cy="574122"/>
          </a:xfrm>
          <a:prstGeom prst="star5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22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044-BEDA-42E8-913B-B30EC113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808579"/>
          </a:xfrm>
        </p:spPr>
        <p:txBody>
          <a:bodyPr/>
          <a:lstStyle/>
          <a:p>
            <a:r>
              <a:rPr lang="en-GB"/>
              <a:t>Decision 2.1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68F0D-3E61-4D8E-8595-89DA89762F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1068388"/>
            <a:ext cx="10806722" cy="588962"/>
          </a:xfrm>
        </p:spPr>
        <p:txBody>
          <a:bodyPr/>
          <a:lstStyle/>
          <a:p>
            <a:pPr marL="0" indent="0">
              <a:buNone/>
            </a:pPr>
            <a:r>
              <a:rPr lang="en-GB" b="1">
                <a:solidFill>
                  <a:schemeClr val="accent1"/>
                </a:solidFill>
              </a:rPr>
              <a:t>Will these scenarios be split by function? (Rep/Digital/Event)?</a:t>
            </a:r>
          </a:p>
          <a:p>
            <a:pPr marL="0" indent="0">
              <a:buNone/>
            </a:pPr>
            <a:r>
              <a:rPr lang="en-GB" sz="1600" b="1">
                <a:solidFill>
                  <a:schemeClr val="accent1"/>
                </a:solidFill>
              </a:rPr>
              <a:t>Are the journeys going to be connected between physical and digital? Rep journeys and digital-only Journeys? (should be focused on continuing engagement in their preferred channel, as opposed to forcing a digital – physical direction)</a:t>
            </a:r>
          </a:p>
          <a:p>
            <a:pPr marL="0" indent="0">
              <a:buNone/>
            </a:pPr>
            <a:endParaRPr lang="en-GB" b="1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84020-79A9-4C48-9FEC-E870B6547AF7}"/>
              </a:ext>
            </a:extLst>
          </p:cNvPr>
          <p:cNvSpPr/>
          <p:nvPr/>
        </p:nvSpPr>
        <p:spPr bwMode="auto">
          <a:xfrm>
            <a:off x="738904" y="2499771"/>
            <a:ext cx="103632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Yes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A few scenarios per adoption stage, </a:t>
            </a:r>
            <a:r>
              <a:rPr kumimoji="0" lang="en-GB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eg</a:t>
            </a:r>
            <a:r>
              <a: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 1 digital only, 2 hybrid?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600"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Hybrid versions are priority -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200">
                <a:latin typeface="Tahoma" pitchFamily="-107" charset="0"/>
              </a:rPr>
              <a:t>Or engaged vs unengaged entry points?</a:t>
            </a:r>
            <a:endParaRPr kumimoji="0" lang="en-GB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>
                <a:latin typeface="Tahoma" pitchFamily="-107" charset="0"/>
              </a:rPr>
              <a:t> 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8" name="Graphic 7" descr="Fork In Road with solid fill">
            <a:extLst>
              <a:ext uri="{FF2B5EF4-FFF2-40B4-BE49-F238E27FC236}">
                <a16:creationId xmlns:a16="http://schemas.microsoft.com/office/drawing/2014/main" id="{4C501A65-AC22-4B28-8ACC-D88F00C4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7" y="251289"/>
            <a:ext cx="624548" cy="624548"/>
          </a:xfrm>
          <a:prstGeom prst="rect">
            <a:avLst/>
          </a:prstGeom>
        </p:spPr>
      </p:pic>
      <p:pic>
        <p:nvPicPr>
          <p:cNvPr id="7" name="Content Placeholder 13" descr="Stopwatch with solid fill">
            <a:extLst>
              <a:ext uri="{FF2B5EF4-FFF2-40B4-BE49-F238E27FC236}">
                <a16:creationId xmlns:a16="http://schemas.microsoft.com/office/drawing/2014/main" id="{94CFA41B-CF3F-4355-88A5-794F2FD54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9682859" y="2537871"/>
            <a:ext cx="469232" cy="46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E32226-0695-4F8C-A71A-3C3ED98146BE}"/>
              </a:ext>
            </a:extLst>
          </p:cNvPr>
          <p:cNvSpPr txBox="1"/>
          <p:nvPr/>
        </p:nvSpPr>
        <p:spPr>
          <a:xfrm>
            <a:off x="10106156" y="2587821"/>
            <a:ext cx="10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5 mins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25533BD9-24A4-4F8C-88AB-0DFE7D3AAC5C}"/>
              </a:ext>
            </a:extLst>
          </p:cNvPr>
          <p:cNvSpPr/>
          <p:nvPr/>
        </p:nvSpPr>
        <p:spPr bwMode="auto">
          <a:xfrm>
            <a:off x="6019061" y="225967"/>
            <a:ext cx="624548" cy="574122"/>
          </a:xfrm>
          <a:prstGeom prst="star5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044-BEDA-42E8-913B-B30EC113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808579"/>
          </a:xfrm>
        </p:spPr>
        <p:txBody>
          <a:bodyPr/>
          <a:lstStyle/>
          <a:p>
            <a:r>
              <a:rPr lang="en-GB"/>
              <a:t>Proposal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68F0D-3E61-4D8E-8595-89DA89762F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1068388"/>
            <a:ext cx="10806722" cy="588962"/>
          </a:xfrm>
        </p:spPr>
        <p:txBody>
          <a:bodyPr/>
          <a:lstStyle/>
          <a:p>
            <a:pPr marL="0" indent="0">
              <a:buNone/>
            </a:pPr>
            <a:r>
              <a:rPr lang="en-GB" b="1">
                <a:solidFill>
                  <a:schemeClr val="accent1"/>
                </a:solidFill>
              </a:rPr>
              <a:t>We will connect (hyperlink) the touchpoints to real content.</a:t>
            </a:r>
          </a:p>
          <a:p>
            <a:pPr marL="0" indent="0">
              <a:buNone/>
            </a:pPr>
            <a:r>
              <a:rPr lang="en-GB" b="1">
                <a:solidFill>
                  <a:schemeClr val="accent1"/>
                </a:solidFill>
              </a:rPr>
              <a:t>Decision: to Vault, or SharePoint, or agency repository?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84020-79A9-4C48-9FEC-E870B6547AF7}"/>
              </a:ext>
            </a:extLst>
          </p:cNvPr>
          <p:cNvSpPr/>
          <p:nvPr/>
        </p:nvSpPr>
        <p:spPr bwMode="auto">
          <a:xfrm>
            <a:off x="738904" y="2499771"/>
            <a:ext cx="103632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Nic</a:t>
            </a:r>
            <a:r>
              <a:rPr lang="en-GB" sz="1600">
                <a:latin typeface="Tahoma" pitchFamily="-107" charset="0"/>
              </a:rPr>
              <a:t>e to have.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>
                <a:latin typeface="Tahoma" pitchFamily="-107" charset="0"/>
              </a:rPr>
              <a:t>Try it – and see if it works/is valuable.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>
                <a:latin typeface="Tahoma" pitchFamily="-107" charset="0"/>
              </a:rPr>
              <a:t>Decide later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>
                <a:latin typeface="Tahoma" pitchFamily="-107" charset="0"/>
              </a:rPr>
              <a:t>At the very least, link to the materials repository/</a:t>
            </a:r>
            <a:r>
              <a:rPr lang="en-GB" sz="1600" err="1">
                <a:latin typeface="Tahoma" pitchFamily="-107" charset="0"/>
              </a:rPr>
              <a:t>sharepoint</a:t>
            </a:r>
            <a:r>
              <a:rPr lang="en-GB" sz="1600">
                <a:latin typeface="Tahoma" pitchFamily="-107" charset="0"/>
              </a:rPr>
              <a:t>/vault.</a:t>
            </a:r>
          </a:p>
        </p:txBody>
      </p:sp>
      <p:pic>
        <p:nvPicPr>
          <p:cNvPr id="8" name="Graphic 7" descr="Fork In Road with solid fill">
            <a:extLst>
              <a:ext uri="{FF2B5EF4-FFF2-40B4-BE49-F238E27FC236}">
                <a16:creationId xmlns:a16="http://schemas.microsoft.com/office/drawing/2014/main" id="{4C501A65-AC22-4B28-8ACC-D88F00C4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7" y="251289"/>
            <a:ext cx="624548" cy="624548"/>
          </a:xfrm>
          <a:prstGeom prst="rect">
            <a:avLst/>
          </a:prstGeom>
        </p:spPr>
      </p:pic>
      <p:pic>
        <p:nvPicPr>
          <p:cNvPr id="7" name="Content Placeholder 13" descr="Stopwatch with solid fill">
            <a:extLst>
              <a:ext uri="{FF2B5EF4-FFF2-40B4-BE49-F238E27FC236}">
                <a16:creationId xmlns:a16="http://schemas.microsoft.com/office/drawing/2014/main" id="{E3474DC9-67CF-471F-A799-A8B50F0FF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9682859" y="2537871"/>
            <a:ext cx="469232" cy="46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C6066B-4DBA-40A9-BF8B-FFA18C445C99}"/>
              </a:ext>
            </a:extLst>
          </p:cNvPr>
          <p:cNvSpPr txBox="1"/>
          <p:nvPr/>
        </p:nvSpPr>
        <p:spPr>
          <a:xfrm>
            <a:off x="10106156" y="2587821"/>
            <a:ext cx="10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5 mins</a:t>
            </a:r>
          </a:p>
        </p:txBody>
      </p:sp>
    </p:spTree>
    <p:extLst>
      <p:ext uri="{BB962C8B-B14F-4D97-AF65-F5344CB8AC3E}">
        <p14:creationId xmlns:p14="http://schemas.microsoft.com/office/powerpoint/2010/main" val="37839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044-BEDA-42E8-913B-B30EC113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808579"/>
          </a:xfrm>
        </p:spPr>
        <p:txBody>
          <a:bodyPr/>
          <a:lstStyle/>
          <a:p>
            <a:r>
              <a:rPr lang="en-GB"/>
              <a:t>Decision 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68F0D-3E61-4D8E-8595-89DA89762F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1068388"/>
            <a:ext cx="10806722" cy="588962"/>
          </a:xfrm>
        </p:spPr>
        <p:txBody>
          <a:bodyPr/>
          <a:lstStyle/>
          <a:p>
            <a:pPr marL="0" indent="0">
              <a:buNone/>
            </a:pPr>
            <a:r>
              <a:rPr lang="en-GB" b="1">
                <a:solidFill>
                  <a:schemeClr val="accent1"/>
                </a:solidFill>
              </a:rPr>
              <a:t>Should we highlight what data we will be capturing at each stage?</a:t>
            </a:r>
          </a:p>
          <a:p>
            <a:pPr marL="0" indent="0">
              <a:buNone/>
            </a:pPr>
            <a:r>
              <a:rPr lang="en-GB" b="1">
                <a:solidFill>
                  <a:schemeClr val="accent1"/>
                </a:solidFill>
              </a:rPr>
              <a:t>What data shall we use for channel selection?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84020-79A9-4C48-9FEC-E870B6547AF7}"/>
              </a:ext>
            </a:extLst>
          </p:cNvPr>
          <p:cNvSpPr/>
          <p:nvPr/>
        </p:nvSpPr>
        <p:spPr bwMode="auto">
          <a:xfrm>
            <a:off x="738904" y="2499771"/>
            <a:ext cx="103632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Navigator/Behavioural Affinities (segmentation) CRM/Pulse/Market Research/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>
                <a:latin typeface="Tahoma" pitchFamily="-107" charset="0"/>
              </a:rPr>
              <a:t>Markets also have some third party data on channel preferences, </a:t>
            </a:r>
            <a:r>
              <a:rPr lang="en-GB" sz="1600" err="1">
                <a:latin typeface="Tahoma" pitchFamily="-107" charset="0"/>
              </a:rPr>
              <a:t>eg</a:t>
            </a:r>
            <a:r>
              <a:rPr lang="en-GB" sz="1600">
                <a:latin typeface="Tahoma" pitchFamily="-107" charset="0"/>
              </a:rPr>
              <a:t>  from Medscape etc.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600"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>
                <a:latin typeface="Tahoma" pitchFamily="-107" charset="0"/>
              </a:rPr>
              <a:t>For the Journeys – proposed to add suggested KPIs for that touchpoint?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600"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600">
                <a:latin typeface="Tahoma" pitchFamily="-107" charset="0"/>
              </a:rPr>
              <a:t>Partly </a:t>
            </a:r>
            <a:r>
              <a:rPr lang="en-GB" sz="1600" err="1">
                <a:latin typeface="Tahoma" pitchFamily="-107" charset="0"/>
              </a:rPr>
              <a:t>tbd</a:t>
            </a:r>
            <a:r>
              <a:rPr lang="en-GB" sz="1600">
                <a:latin typeface="Tahoma" pitchFamily="-107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8" name="Graphic 7" descr="Fork In Road with solid fill">
            <a:extLst>
              <a:ext uri="{FF2B5EF4-FFF2-40B4-BE49-F238E27FC236}">
                <a16:creationId xmlns:a16="http://schemas.microsoft.com/office/drawing/2014/main" id="{4C501A65-AC22-4B28-8ACC-D88F00C4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7" y="251289"/>
            <a:ext cx="624548" cy="624548"/>
          </a:xfrm>
          <a:prstGeom prst="rect">
            <a:avLst/>
          </a:prstGeom>
        </p:spPr>
      </p:pic>
      <p:pic>
        <p:nvPicPr>
          <p:cNvPr id="7" name="Content Placeholder 13" descr="Stopwatch with solid fill">
            <a:extLst>
              <a:ext uri="{FF2B5EF4-FFF2-40B4-BE49-F238E27FC236}">
                <a16:creationId xmlns:a16="http://schemas.microsoft.com/office/drawing/2014/main" id="{15963A22-4D0E-4E29-A983-3745A16B1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9682859" y="2537871"/>
            <a:ext cx="469232" cy="46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0947E3-EB6C-4DCA-B07D-459F32099661}"/>
              </a:ext>
            </a:extLst>
          </p:cNvPr>
          <p:cNvSpPr txBox="1"/>
          <p:nvPr/>
        </p:nvSpPr>
        <p:spPr>
          <a:xfrm>
            <a:off x="10106156" y="2587821"/>
            <a:ext cx="10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5 mins</a:t>
            </a:r>
          </a:p>
        </p:txBody>
      </p:sp>
    </p:spTree>
    <p:extLst>
      <p:ext uri="{BB962C8B-B14F-4D97-AF65-F5344CB8AC3E}">
        <p14:creationId xmlns:p14="http://schemas.microsoft.com/office/powerpoint/2010/main" val="145411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044-BEDA-42E8-913B-B30EC113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808579"/>
          </a:xfrm>
        </p:spPr>
        <p:txBody>
          <a:bodyPr/>
          <a:lstStyle/>
          <a:p>
            <a:r>
              <a:rPr lang="en-GB"/>
              <a:t>Decision 7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68F0D-3E61-4D8E-8595-89DA89762F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1068388"/>
            <a:ext cx="10806722" cy="588962"/>
          </a:xfrm>
        </p:spPr>
        <p:txBody>
          <a:bodyPr/>
          <a:lstStyle/>
          <a:p>
            <a:pPr marL="0" indent="0">
              <a:buNone/>
            </a:pPr>
            <a:r>
              <a:rPr lang="en-GB" b="1">
                <a:solidFill>
                  <a:schemeClr val="accent1"/>
                </a:solidFill>
              </a:rPr>
              <a:t>How granular? Are we listing ALL touchpoints, or higher level, executable examples of journeys?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84020-79A9-4C48-9FEC-E870B6547AF7}"/>
              </a:ext>
            </a:extLst>
          </p:cNvPr>
          <p:cNvSpPr/>
          <p:nvPr/>
        </p:nvSpPr>
        <p:spPr bwMode="auto">
          <a:xfrm>
            <a:off x="738904" y="2499771"/>
            <a:ext cx="103632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Notes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8" name="Graphic 7" descr="Fork In Road with solid fill">
            <a:extLst>
              <a:ext uri="{FF2B5EF4-FFF2-40B4-BE49-F238E27FC236}">
                <a16:creationId xmlns:a16="http://schemas.microsoft.com/office/drawing/2014/main" id="{4C501A65-AC22-4B28-8ACC-D88F00C4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7" y="251289"/>
            <a:ext cx="624548" cy="624548"/>
          </a:xfrm>
          <a:prstGeom prst="rect">
            <a:avLst/>
          </a:prstGeom>
        </p:spPr>
      </p:pic>
      <p:pic>
        <p:nvPicPr>
          <p:cNvPr id="7" name="Content Placeholder 13" descr="Stopwatch with solid fill">
            <a:extLst>
              <a:ext uri="{FF2B5EF4-FFF2-40B4-BE49-F238E27FC236}">
                <a16:creationId xmlns:a16="http://schemas.microsoft.com/office/drawing/2014/main" id="{B85D161B-BD01-43DA-A57A-5318495E6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9682859" y="2537871"/>
            <a:ext cx="469232" cy="46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9419BB-7B02-470A-8D4F-820FE0BA6E89}"/>
              </a:ext>
            </a:extLst>
          </p:cNvPr>
          <p:cNvSpPr txBox="1"/>
          <p:nvPr/>
        </p:nvSpPr>
        <p:spPr>
          <a:xfrm>
            <a:off x="10106156" y="2587821"/>
            <a:ext cx="10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5 mins</a:t>
            </a:r>
          </a:p>
        </p:txBody>
      </p:sp>
    </p:spTree>
    <p:extLst>
      <p:ext uri="{BB962C8B-B14F-4D97-AF65-F5344CB8AC3E}">
        <p14:creationId xmlns:p14="http://schemas.microsoft.com/office/powerpoint/2010/main" val="89557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044-BEDA-42E8-913B-B30EC113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808579"/>
          </a:xfrm>
        </p:spPr>
        <p:txBody>
          <a:bodyPr/>
          <a:lstStyle/>
          <a:p>
            <a:r>
              <a:rPr lang="en-GB"/>
              <a:t>Decision 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68F0D-3E61-4D8E-8595-89DA89762F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1068388"/>
            <a:ext cx="10806722" cy="588962"/>
          </a:xfrm>
        </p:spPr>
        <p:txBody>
          <a:bodyPr/>
          <a:lstStyle/>
          <a:p>
            <a:pPr marL="0" indent="0">
              <a:buNone/>
            </a:pPr>
            <a:r>
              <a:rPr lang="en-GB" b="1">
                <a:solidFill>
                  <a:schemeClr val="accent1"/>
                </a:solidFill>
              </a:rPr>
              <a:t>How do we incorporate future plans for dynamic journeys into the initial journeys?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84020-79A9-4C48-9FEC-E870B6547AF7}"/>
              </a:ext>
            </a:extLst>
          </p:cNvPr>
          <p:cNvSpPr/>
          <p:nvPr/>
        </p:nvSpPr>
        <p:spPr bwMode="auto">
          <a:xfrm>
            <a:off x="738904" y="2499771"/>
            <a:ext cx="103632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Notes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8" name="Graphic 7" descr="Fork In Road with solid fill">
            <a:extLst>
              <a:ext uri="{FF2B5EF4-FFF2-40B4-BE49-F238E27FC236}">
                <a16:creationId xmlns:a16="http://schemas.microsoft.com/office/drawing/2014/main" id="{4C501A65-AC22-4B28-8ACC-D88F00C4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7" y="251289"/>
            <a:ext cx="624548" cy="624548"/>
          </a:xfrm>
          <a:prstGeom prst="rect">
            <a:avLst/>
          </a:prstGeom>
        </p:spPr>
      </p:pic>
      <p:pic>
        <p:nvPicPr>
          <p:cNvPr id="7" name="Content Placeholder 13" descr="Stopwatch with solid fill">
            <a:extLst>
              <a:ext uri="{FF2B5EF4-FFF2-40B4-BE49-F238E27FC236}">
                <a16:creationId xmlns:a16="http://schemas.microsoft.com/office/drawing/2014/main" id="{98FA27B7-3C5E-48A7-87ED-AF8881E02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9682859" y="2537871"/>
            <a:ext cx="469232" cy="46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05BEA-D5DD-409A-8893-8ADD7014B477}"/>
              </a:ext>
            </a:extLst>
          </p:cNvPr>
          <p:cNvSpPr txBox="1"/>
          <p:nvPr/>
        </p:nvSpPr>
        <p:spPr>
          <a:xfrm>
            <a:off x="10106156" y="2587821"/>
            <a:ext cx="10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5 mins</a:t>
            </a:r>
          </a:p>
        </p:txBody>
      </p:sp>
    </p:spTree>
    <p:extLst>
      <p:ext uri="{BB962C8B-B14F-4D97-AF65-F5344CB8AC3E}">
        <p14:creationId xmlns:p14="http://schemas.microsoft.com/office/powerpoint/2010/main" val="69357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044-BEDA-42E8-913B-B30EC113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808579"/>
          </a:xfrm>
        </p:spPr>
        <p:txBody>
          <a:bodyPr/>
          <a:lstStyle/>
          <a:p>
            <a:r>
              <a:rPr lang="en-GB"/>
              <a:t>Decision 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68F0D-3E61-4D8E-8595-89DA89762F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1068388"/>
            <a:ext cx="10806722" cy="588962"/>
          </a:xfrm>
        </p:spPr>
        <p:txBody>
          <a:bodyPr/>
          <a:lstStyle/>
          <a:p>
            <a:pPr marL="0" indent="0">
              <a:buNone/>
            </a:pPr>
            <a:r>
              <a:rPr lang="en-GB" b="1" u="sng">
                <a:solidFill>
                  <a:schemeClr val="accent1"/>
                </a:solidFill>
              </a:rPr>
              <a:t>How</a:t>
            </a:r>
            <a:r>
              <a:rPr lang="en-GB" b="1">
                <a:solidFill>
                  <a:schemeClr val="accent1"/>
                </a:solidFill>
              </a:rPr>
              <a:t> visually shall we connect the touchpoints?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84020-79A9-4C48-9FEC-E870B6547AF7}"/>
              </a:ext>
            </a:extLst>
          </p:cNvPr>
          <p:cNvSpPr/>
          <p:nvPr/>
        </p:nvSpPr>
        <p:spPr bwMode="auto">
          <a:xfrm>
            <a:off x="738904" y="2499771"/>
            <a:ext cx="103632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Notes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8" name="Graphic 7" descr="Fork In Road with solid fill">
            <a:extLst>
              <a:ext uri="{FF2B5EF4-FFF2-40B4-BE49-F238E27FC236}">
                <a16:creationId xmlns:a16="http://schemas.microsoft.com/office/drawing/2014/main" id="{4C501A65-AC22-4B28-8ACC-D88F00C4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7" y="251289"/>
            <a:ext cx="624548" cy="624548"/>
          </a:xfrm>
          <a:prstGeom prst="rect">
            <a:avLst/>
          </a:prstGeom>
        </p:spPr>
      </p:pic>
      <p:pic>
        <p:nvPicPr>
          <p:cNvPr id="7" name="Content Placeholder 13" descr="Stopwatch with solid fill">
            <a:extLst>
              <a:ext uri="{FF2B5EF4-FFF2-40B4-BE49-F238E27FC236}">
                <a16:creationId xmlns:a16="http://schemas.microsoft.com/office/drawing/2014/main" id="{B076F1ED-C3D4-477F-95B8-0CA08565B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9682859" y="2537871"/>
            <a:ext cx="469232" cy="46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1B2B55-EE20-4026-A506-43ACF89E2A6B}"/>
              </a:ext>
            </a:extLst>
          </p:cNvPr>
          <p:cNvSpPr txBox="1"/>
          <p:nvPr/>
        </p:nvSpPr>
        <p:spPr>
          <a:xfrm>
            <a:off x="10106156" y="2587821"/>
            <a:ext cx="10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5 mins</a:t>
            </a:r>
          </a:p>
        </p:txBody>
      </p:sp>
    </p:spTree>
    <p:extLst>
      <p:ext uri="{BB962C8B-B14F-4D97-AF65-F5344CB8AC3E}">
        <p14:creationId xmlns:p14="http://schemas.microsoft.com/office/powerpoint/2010/main" val="62625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DE9240B9-B268-46DA-8919-F0E5E53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DCAD4-B544-4BA6-8202-AFDF9A70B494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715D4-0440-4F2A-B10A-C5E6679D8E46}"/>
              </a:ext>
            </a:extLst>
          </p:cNvPr>
          <p:cNvSpPr txBox="1"/>
          <p:nvPr/>
        </p:nvSpPr>
        <p:spPr>
          <a:xfrm>
            <a:off x="401722" y="2900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HCP Journey </a:t>
            </a:r>
            <a:r>
              <a:rPr lang="en-GB" sz="2400" b="1">
                <a:solidFill>
                  <a:schemeClr val="accent1"/>
                </a:solidFill>
              </a:rPr>
              <a:t>Workshop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86028D-BB43-4C82-B42F-AD37BD3C1BDD}"/>
              </a:ext>
            </a:extLst>
          </p:cNvPr>
          <p:cNvCxnSpPr>
            <a:cxnSpLocks/>
          </p:cNvCxnSpPr>
          <p:nvPr/>
        </p:nvCxnSpPr>
        <p:spPr bwMode="auto">
          <a:xfrm>
            <a:off x="475488" y="38980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69A092-A161-4D41-88A5-0ACDFCE29DF5}"/>
              </a:ext>
            </a:extLst>
          </p:cNvPr>
          <p:cNvSpPr txBox="1"/>
          <p:nvPr/>
        </p:nvSpPr>
        <p:spPr>
          <a:xfrm>
            <a:off x="448056" y="4026027"/>
            <a:ext cx="278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Tuesday 23rd March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>
                <a:solidFill>
                  <a:prstClr val="white"/>
                </a:solidFill>
                <a:latin typeface="Tahoma"/>
              </a:rPr>
              <a:t>Core project team</a:t>
            </a: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992EF8-3C27-42E1-B089-917F5A790DD1}"/>
              </a:ext>
            </a:extLst>
          </p:cNvPr>
          <p:cNvCxnSpPr>
            <a:cxnSpLocks/>
          </p:cNvCxnSpPr>
          <p:nvPr/>
        </p:nvCxnSpPr>
        <p:spPr bwMode="auto">
          <a:xfrm>
            <a:off x="475488" y="4808347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5" name="Picture 1">
            <a:extLst>
              <a:ext uri="{FF2B5EF4-FFF2-40B4-BE49-F238E27FC236}">
                <a16:creationId xmlns:a16="http://schemas.microsoft.com/office/drawing/2014/main" id="{536587D1-A4F4-4D0D-A6EA-70D353414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6000"/>
          </a:blip>
          <a:srcRect l="7692" t="27780" r="8073" b="19481"/>
          <a:stretch/>
        </p:blipFill>
        <p:spPr>
          <a:xfrm>
            <a:off x="24409" y="752856"/>
            <a:ext cx="12099939" cy="22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254E50-E625-461C-BA24-77E98AE2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022" y="3303868"/>
            <a:ext cx="4907705" cy="263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2FC044-BEDA-42E8-913B-B30EC113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808579"/>
          </a:xfrm>
        </p:spPr>
        <p:txBody>
          <a:bodyPr/>
          <a:lstStyle/>
          <a:p>
            <a:r>
              <a:rPr lang="en-GB"/>
              <a:t>Decision 12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68F0D-3E61-4D8E-8595-89DA89762F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1068388"/>
            <a:ext cx="10806722" cy="588962"/>
          </a:xfrm>
        </p:spPr>
        <p:txBody>
          <a:bodyPr/>
          <a:lstStyle/>
          <a:p>
            <a:pPr marL="0" indent="0">
              <a:buNone/>
            </a:pPr>
            <a:r>
              <a:rPr lang="en-GB" b="1">
                <a:solidFill>
                  <a:schemeClr val="accent1"/>
                </a:solidFill>
              </a:rPr>
              <a:t>How we do we incorporate the 5 stage performance analysis / planning into the journeys?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84020-79A9-4C48-9FEC-E870B6547AF7}"/>
              </a:ext>
            </a:extLst>
          </p:cNvPr>
          <p:cNvSpPr/>
          <p:nvPr/>
        </p:nvSpPr>
        <p:spPr bwMode="auto">
          <a:xfrm>
            <a:off x="738904" y="2499771"/>
            <a:ext cx="5357096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-107" charset="0"/>
              </a:rPr>
              <a:t>Notes</a:t>
            </a: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pic>
        <p:nvPicPr>
          <p:cNvPr id="8" name="Graphic 7" descr="Fork In Road with solid fill">
            <a:extLst>
              <a:ext uri="{FF2B5EF4-FFF2-40B4-BE49-F238E27FC236}">
                <a16:creationId xmlns:a16="http://schemas.microsoft.com/office/drawing/2014/main" id="{4C501A65-AC22-4B28-8ACC-D88F00C48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56307" y="251289"/>
            <a:ext cx="624548" cy="624548"/>
          </a:xfrm>
          <a:prstGeom prst="rect">
            <a:avLst/>
          </a:prstGeom>
        </p:spPr>
      </p:pic>
      <p:pic>
        <p:nvPicPr>
          <p:cNvPr id="7" name="Content Placeholder 13" descr="Stopwatch with solid fill">
            <a:extLst>
              <a:ext uri="{FF2B5EF4-FFF2-40B4-BE49-F238E27FC236}">
                <a16:creationId xmlns:a16="http://schemas.microsoft.com/office/drawing/2014/main" id="{E2733354-0790-4B0E-8430-C2C280823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auto">
          <a:xfrm>
            <a:off x="4725848" y="2576372"/>
            <a:ext cx="469232" cy="46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FF3EE5-A332-4F5A-BA19-27E671A27CA4}"/>
              </a:ext>
            </a:extLst>
          </p:cNvPr>
          <p:cNvSpPr txBox="1"/>
          <p:nvPr/>
        </p:nvSpPr>
        <p:spPr>
          <a:xfrm>
            <a:off x="5149145" y="2626322"/>
            <a:ext cx="10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chemeClr val="tx2"/>
                </a:solidFill>
              </a:rPr>
              <a:t>5 mins</a:t>
            </a:r>
          </a:p>
        </p:txBody>
      </p:sp>
      <p:pic>
        <p:nvPicPr>
          <p:cNvPr id="10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2482969-3104-4F79-A9B6-7800B52D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611" y="1876967"/>
            <a:ext cx="2930525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204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C044-BEDA-42E8-913B-B30EC113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79" y="259809"/>
            <a:ext cx="10810627" cy="808579"/>
          </a:xfrm>
        </p:spPr>
        <p:txBody>
          <a:bodyPr/>
          <a:lstStyle/>
          <a:p>
            <a:r>
              <a:rPr lang="en-GB"/>
              <a:t>Decision 13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C68F0D-3E61-4D8E-8595-89DA89762F4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33284" y="1068388"/>
            <a:ext cx="10806722" cy="588962"/>
          </a:xfrm>
        </p:spPr>
        <p:txBody>
          <a:bodyPr/>
          <a:lstStyle/>
          <a:p>
            <a:pPr marL="0" indent="0">
              <a:buNone/>
            </a:pPr>
            <a:r>
              <a:rPr lang="en-GB" b="1">
                <a:solidFill>
                  <a:schemeClr val="accent1"/>
                </a:solidFill>
              </a:rPr>
              <a:t>How we do we incorporate the ‘Winning </a:t>
            </a:r>
            <a:r>
              <a:rPr lang="en-GB" b="1" err="1">
                <a:solidFill>
                  <a:schemeClr val="accent1"/>
                </a:solidFill>
              </a:rPr>
              <a:t>Mindsets’narrative</a:t>
            </a:r>
            <a:r>
              <a:rPr lang="en-GB" b="1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B84020-79A9-4C48-9FEC-E870B6547AF7}"/>
              </a:ext>
            </a:extLst>
          </p:cNvPr>
          <p:cNvSpPr/>
          <p:nvPr/>
        </p:nvSpPr>
        <p:spPr bwMode="auto">
          <a:xfrm>
            <a:off x="738904" y="2499771"/>
            <a:ext cx="5357096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-107" charset="0"/>
                <a:ea typeface="+mn-ea"/>
                <a:cs typeface="+mn-cs"/>
              </a:rPr>
              <a:t>Notes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pic>
        <p:nvPicPr>
          <p:cNvPr id="8" name="Graphic 7" descr="Fork In Road with solid fill">
            <a:extLst>
              <a:ext uri="{FF2B5EF4-FFF2-40B4-BE49-F238E27FC236}">
                <a16:creationId xmlns:a16="http://schemas.microsoft.com/office/drawing/2014/main" id="{4C501A65-AC22-4B28-8ACC-D88F00C48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7" y="251289"/>
            <a:ext cx="624548" cy="624548"/>
          </a:xfrm>
          <a:prstGeom prst="rect">
            <a:avLst/>
          </a:prstGeom>
        </p:spPr>
      </p:pic>
      <p:pic>
        <p:nvPicPr>
          <p:cNvPr id="7" name="Content Placeholder 13" descr="Stopwatch with solid fill">
            <a:extLst>
              <a:ext uri="{FF2B5EF4-FFF2-40B4-BE49-F238E27FC236}">
                <a16:creationId xmlns:a16="http://schemas.microsoft.com/office/drawing/2014/main" id="{E2733354-0790-4B0E-8430-C2C280823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4725848" y="2576372"/>
            <a:ext cx="469232" cy="469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FF3EE5-A332-4F5A-BA19-27E671A27CA4}"/>
              </a:ext>
            </a:extLst>
          </p:cNvPr>
          <p:cNvSpPr txBox="1"/>
          <p:nvPr/>
        </p:nvSpPr>
        <p:spPr>
          <a:xfrm>
            <a:off x="5149145" y="2626322"/>
            <a:ext cx="10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>
                <a:ln>
                  <a:noFill/>
                </a:ln>
                <a:solidFill>
                  <a:srgbClr val="00463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5 mins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0B9FA-2736-4C7A-8FCD-D1AE4FC27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172" y="3146086"/>
            <a:ext cx="5550509" cy="214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9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7722-3997-4B64-998B-0EE0867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picture containing sandglass, blue, close&#10;&#10;Description automatically generated">
            <a:extLst>
              <a:ext uri="{FF2B5EF4-FFF2-40B4-BE49-F238E27FC236}">
                <a16:creationId xmlns:a16="http://schemas.microsoft.com/office/drawing/2014/main" id="{D084E296-DEA1-4C14-996B-4C15046A7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8" b="613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279CA1-B656-47A9-9EAD-AD936B9AACFC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-107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033E8-EE77-4763-99D5-806377702814}"/>
              </a:ext>
            </a:extLst>
          </p:cNvPr>
          <p:cNvSpPr txBox="1"/>
          <p:nvPr/>
        </p:nvSpPr>
        <p:spPr>
          <a:xfrm>
            <a:off x="401722" y="1954530"/>
            <a:ext cx="3293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Next Steps</a:t>
            </a: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F588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9506B6-5D94-4152-A59B-FE6AECB30CAB}"/>
              </a:ext>
            </a:extLst>
          </p:cNvPr>
          <p:cNvCxnSpPr>
            <a:cxnSpLocks/>
          </p:cNvCxnSpPr>
          <p:nvPr/>
        </p:nvCxnSpPr>
        <p:spPr bwMode="auto">
          <a:xfrm>
            <a:off x="475488" y="24883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557E73-DA78-4598-AFD3-CFEBB979F877}"/>
              </a:ext>
            </a:extLst>
          </p:cNvPr>
          <p:cNvSpPr txBox="1"/>
          <p:nvPr/>
        </p:nvSpPr>
        <p:spPr>
          <a:xfrm>
            <a:off x="457870" y="2584094"/>
            <a:ext cx="2952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Veeva will prepare some proposed template/tool options, based upon the principles and framework discussion, for review during the Friday workshop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2D8F17-A1AA-48FD-ADA1-E2B76216932E}"/>
              </a:ext>
            </a:extLst>
          </p:cNvPr>
          <p:cNvCxnSpPr>
            <a:cxnSpLocks/>
          </p:cNvCxnSpPr>
          <p:nvPr/>
        </p:nvCxnSpPr>
        <p:spPr bwMode="auto">
          <a:xfrm>
            <a:off x="475488" y="4433697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1" name="Graphic 10" descr="Dance steps with solid fill">
            <a:extLst>
              <a:ext uri="{FF2B5EF4-FFF2-40B4-BE49-F238E27FC236}">
                <a16:creationId xmlns:a16="http://schemas.microsoft.com/office/drawing/2014/main" id="{5D929EDE-CC14-44E4-88CB-A328CF907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72931" y="1839976"/>
            <a:ext cx="516155" cy="5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D0526-A0C4-2441-865A-E69D4C89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16" y="399213"/>
            <a:ext cx="4983111" cy="1046410"/>
          </a:xfrm>
        </p:spPr>
        <p:txBody>
          <a:bodyPr/>
          <a:lstStyle/>
          <a:p>
            <a:pPr algn="ctr"/>
            <a:r>
              <a:rPr lang="en-US" sz="3200">
                <a:ea typeface="ＭＳ Ｐゴシック"/>
              </a:rPr>
              <a:t>Workshop Context</a:t>
            </a:r>
            <a:endParaRPr lang="en-US" sz="3200" i="1">
              <a:ea typeface="ＭＳ Ｐゴシック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BB78FF-0CC6-E249-BE66-8054D588D936}"/>
              </a:ext>
            </a:extLst>
          </p:cNvPr>
          <p:cNvSpPr txBox="1">
            <a:spLocks/>
          </p:cNvSpPr>
          <p:nvPr/>
        </p:nvSpPr>
        <p:spPr bwMode="auto">
          <a:xfrm>
            <a:off x="6372523" y="1773238"/>
            <a:ext cx="5291976" cy="3481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1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6pPr>
            <a:lvl7pPr marL="91435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7pPr>
            <a:lvl8pPr marL="1371534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8pPr>
            <a:lvl9pPr marL="182871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9pPr>
          </a:lstStyle>
          <a:p>
            <a:pPr marL="285750" marR="0" lvl="0" indent="-285750" algn="l" defTabSz="881021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rgbClr val="F58800"/>
              </a:buClr>
              <a:buSzPct val="110000"/>
              <a:buFont typeface="Arial" panose="020B0604020202020204" pitchFamily="34" charset="0"/>
              <a:buChar char="•"/>
              <a:tabLst>
                <a:tab pos="973091" algn="l"/>
                <a:tab pos="1481067" algn="l"/>
              </a:tabLst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3D6960"/>
                </a:solidFill>
                <a:effectLst/>
                <a:uLnTx/>
                <a:uFillTx/>
                <a:latin typeface="Tahoma"/>
                <a:ea typeface="ＭＳ Ｐゴシック" pitchFamily="-107" charset="-128"/>
              </a:rPr>
              <a:t>Define, agree and prioritise the Journey </a:t>
            </a:r>
            <a:r>
              <a:rPr kumimoji="0" lang="en-GB" sz="2000" i="0" u="none" strike="noStrike" kern="1200" cap="none" spc="0" normalizeH="0" baseline="0" noProof="0">
                <a:ln>
                  <a:noFill/>
                </a:ln>
                <a:solidFill>
                  <a:srgbClr val="3D6960"/>
                </a:solidFill>
                <a:effectLst/>
                <a:uLnTx/>
                <a:uFillTx/>
                <a:latin typeface="Tahoma"/>
                <a:ea typeface="ＭＳ Ｐゴシック" pitchFamily="-107" charset="-128"/>
              </a:rPr>
              <a:t>Principles - </a:t>
            </a:r>
            <a:r>
              <a:rPr kumimoji="0" lang="en-GB" sz="200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ahoma"/>
                <a:ea typeface="ＭＳ Ｐゴシック" pitchFamily="-107" charset="-128"/>
              </a:rPr>
              <a:t>30mins</a:t>
            </a:r>
          </a:p>
          <a:p>
            <a:pPr marL="285750" marR="0" lvl="0" indent="-285750" algn="l" defTabSz="881021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rgbClr val="F58800"/>
              </a:buClr>
              <a:buSzPct val="110000"/>
              <a:buFont typeface="Arial" panose="020B0604020202020204" pitchFamily="34" charset="0"/>
              <a:buChar char="•"/>
              <a:tabLst>
                <a:tab pos="973091" algn="l"/>
                <a:tab pos="1481067" algn="l"/>
              </a:tabLst>
              <a:defRPr/>
            </a:pPr>
            <a:r>
              <a:rPr lang="en-GB" sz="2000" b="0">
                <a:solidFill>
                  <a:srgbClr val="3D6960"/>
                </a:solidFill>
                <a:latin typeface="Tahoma"/>
              </a:rPr>
              <a:t>Define, agree and prioritise the </a:t>
            </a:r>
            <a:r>
              <a:rPr lang="en-GB" sz="2000">
                <a:solidFill>
                  <a:srgbClr val="3D6960"/>
                </a:solidFill>
                <a:latin typeface="Tahoma"/>
              </a:rPr>
              <a:t>Journey framework</a:t>
            </a:r>
            <a:r>
              <a:rPr lang="en-GB" sz="2000" b="0">
                <a:solidFill>
                  <a:srgbClr val="3D6960"/>
                </a:solidFill>
                <a:latin typeface="Tahoma"/>
              </a:rPr>
              <a:t> – </a:t>
            </a:r>
            <a:r>
              <a:rPr lang="en-GB" sz="2000">
                <a:solidFill>
                  <a:schemeClr val="accent1"/>
                </a:solidFill>
                <a:latin typeface="Tahoma"/>
              </a:rPr>
              <a:t>90mins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DEDF2B-2AEF-410B-B775-A0BE9A758D1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384" y="1773238"/>
            <a:ext cx="5532094" cy="4343400"/>
          </a:xfrm>
        </p:spPr>
        <p:txBody>
          <a:bodyPr/>
          <a:lstStyle/>
          <a:p>
            <a:r>
              <a:rPr lang="en-GB" sz="2000">
                <a:ea typeface="ＭＳ Ｐゴシック"/>
              </a:rPr>
              <a:t>Before jumping into the creation of our HCP Journeys, we need to ensure we are working from the </a:t>
            </a:r>
            <a:r>
              <a:rPr lang="en-GB" sz="2000" b="1">
                <a:solidFill>
                  <a:schemeClr val="accent1"/>
                </a:solidFill>
                <a:ea typeface="ＭＳ Ｐゴシック"/>
              </a:rPr>
              <a:t>same principles, and the framework</a:t>
            </a:r>
            <a:r>
              <a:rPr lang="en-GB" sz="2000">
                <a:ea typeface="ＭＳ Ｐゴシック"/>
              </a:rPr>
              <a:t> for how they should be created.</a:t>
            </a:r>
          </a:p>
          <a:p>
            <a:r>
              <a:rPr lang="en-GB" sz="2000">
                <a:ea typeface="ＭＳ Ｐゴシック"/>
              </a:rPr>
              <a:t>From the principles &amp; framework, we can </a:t>
            </a:r>
            <a:r>
              <a:rPr lang="en-GB" sz="2000" b="1">
                <a:solidFill>
                  <a:schemeClr val="accent1"/>
                </a:solidFill>
                <a:ea typeface="ＭＳ Ｐゴシック"/>
              </a:rPr>
              <a:t>create a template</a:t>
            </a:r>
            <a:r>
              <a:rPr lang="en-GB" sz="2000">
                <a:solidFill>
                  <a:schemeClr val="accent1"/>
                </a:solidFill>
                <a:ea typeface="ＭＳ Ｐゴシック"/>
              </a:rPr>
              <a:t> </a:t>
            </a:r>
            <a:r>
              <a:rPr lang="en-GB" sz="2000">
                <a:ea typeface="ＭＳ Ｐゴシック"/>
              </a:rPr>
              <a:t>that achieves these goals.</a:t>
            </a:r>
            <a:endParaRPr lang="en-GB">
              <a:ea typeface="ＭＳ Ｐゴシック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89FA5FF-8180-48C4-A5D8-29987055A2C6}"/>
              </a:ext>
            </a:extLst>
          </p:cNvPr>
          <p:cNvSpPr txBox="1">
            <a:spLocks/>
          </p:cNvSpPr>
          <p:nvPr/>
        </p:nvSpPr>
        <p:spPr bwMode="auto">
          <a:xfrm>
            <a:off x="6206826" y="399213"/>
            <a:ext cx="4983111" cy="104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1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6pPr>
            <a:lvl7pPr marL="91435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7pPr>
            <a:lvl8pPr marL="1371534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8pPr>
            <a:lvl9pPr marL="182871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D6960"/>
                </a:solidFill>
                <a:effectLst/>
                <a:uLnTx/>
                <a:uFillTx/>
                <a:latin typeface="Tahoma"/>
                <a:ea typeface="ＭＳ Ｐゴシック"/>
              </a:rPr>
              <a:t>Workshop Objectives</a:t>
            </a:r>
            <a:endParaRPr kumimoji="0" lang="en-US" sz="3200" b="1" i="1" u="none" strike="noStrike" kern="0" cap="none" spc="0" normalizeH="0" baseline="0" noProof="0">
              <a:ln>
                <a:noFill/>
              </a:ln>
              <a:solidFill>
                <a:srgbClr val="3D6960"/>
              </a:solidFill>
              <a:effectLst/>
              <a:uLnTx/>
              <a:uFillTx/>
              <a:latin typeface="Tahom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36779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CEB5F-BF69-43F7-B4AA-616B5589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85" y="1167930"/>
            <a:ext cx="10810627" cy="716236"/>
          </a:xfrm>
        </p:spPr>
        <p:txBody>
          <a:bodyPr/>
          <a:lstStyle/>
          <a:p>
            <a:pPr algn="ctr"/>
            <a:r>
              <a:rPr lang="en-GB"/>
              <a:t>Let’s have an efficient session!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F5F8C-345B-47E9-805F-67AACCC3F1B9}"/>
              </a:ext>
            </a:extLst>
          </p:cNvPr>
          <p:cNvSpPr txBox="1"/>
          <p:nvPr/>
        </p:nvSpPr>
        <p:spPr>
          <a:xfrm>
            <a:off x="1171254" y="2517171"/>
            <a:ext cx="4017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>
                <a:solidFill>
                  <a:schemeClr val="accent1"/>
                </a:solidFill>
              </a:rPr>
              <a:t>Time Keeper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5A5A6-105C-41CD-8711-4BFD8E1D3F42}"/>
              </a:ext>
            </a:extLst>
          </p:cNvPr>
          <p:cNvSpPr txBox="1"/>
          <p:nvPr/>
        </p:nvSpPr>
        <p:spPr>
          <a:xfrm>
            <a:off x="6095999" y="2564087"/>
            <a:ext cx="5346889" cy="608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>
                <a:solidFill>
                  <a:schemeClr val="accent1"/>
                </a:solidFill>
              </a:rPr>
              <a:t>‘Rabbit hole’ Monitor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CB597C-053D-4343-A1A9-A704EE840FDF}"/>
              </a:ext>
            </a:extLst>
          </p:cNvPr>
          <p:cNvSpPr txBox="1"/>
          <p:nvPr/>
        </p:nvSpPr>
        <p:spPr>
          <a:xfrm>
            <a:off x="970394" y="3102166"/>
            <a:ext cx="441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Keeps us on-time and reminds the group when we need to move forward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8EBAB2-9A85-4879-A799-818F9743AFA7}"/>
              </a:ext>
            </a:extLst>
          </p:cNvPr>
          <p:cNvSpPr txBox="1"/>
          <p:nvPr/>
        </p:nvSpPr>
        <p:spPr>
          <a:xfrm>
            <a:off x="5723751" y="3113861"/>
            <a:ext cx="5881578" cy="992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2"/>
                </a:solidFill>
              </a:rPr>
              <a:t>If we go ‘off-topic’ from the meeting objectives, the monitor will raise speak up, note the topic for a follow-up, and bring us back to topic.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1CE02D-B07F-454C-871B-6A8FD24B0E11}"/>
              </a:ext>
            </a:extLst>
          </p:cNvPr>
          <p:cNvSpPr txBox="1"/>
          <p:nvPr/>
        </p:nvSpPr>
        <p:spPr>
          <a:xfrm>
            <a:off x="1726058" y="4797493"/>
            <a:ext cx="290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chemeClr val="tx2"/>
                </a:solidFill>
              </a:rPr>
              <a:t>Alex Richwood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116D70-34BE-401F-B257-E8F4C6BB37F8}"/>
              </a:ext>
            </a:extLst>
          </p:cNvPr>
          <p:cNvSpPr txBox="1"/>
          <p:nvPr/>
        </p:nvSpPr>
        <p:spPr>
          <a:xfrm>
            <a:off x="7058345" y="4797493"/>
            <a:ext cx="2907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>
                <a:solidFill>
                  <a:schemeClr val="tx2"/>
                </a:solidFill>
              </a:rPr>
              <a:t>Louisa</a:t>
            </a:r>
          </a:p>
        </p:txBody>
      </p:sp>
    </p:spTree>
    <p:extLst>
      <p:ext uri="{BB962C8B-B14F-4D97-AF65-F5344CB8AC3E}">
        <p14:creationId xmlns:p14="http://schemas.microsoft.com/office/powerpoint/2010/main" val="92537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9D0526-A0C4-2441-865A-E69D4C89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416" y="399213"/>
            <a:ext cx="4983111" cy="1046410"/>
          </a:xfrm>
        </p:spPr>
        <p:txBody>
          <a:bodyPr/>
          <a:lstStyle/>
          <a:p>
            <a:pPr algn="ctr"/>
            <a:r>
              <a:rPr lang="en-US" sz="3200">
                <a:ea typeface="ＭＳ Ｐゴシック"/>
              </a:rPr>
              <a:t>Journey Principles</a:t>
            </a:r>
            <a:endParaRPr lang="en-US" sz="3200" i="1">
              <a:ea typeface="ＭＳ Ｐゴシック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7BB78FF-0CC6-E249-BE66-8054D588D936}"/>
              </a:ext>
            </a:extLst>
          </p:cNvPr>
          <p:cNvSpPr txBox="1">
            <a:spLocks/>
          </p:cNvSpPr>
          <p:nvPr/>
        </p:nvSpPr>
        <p:spPr bwMode="auto">
          <a:xfrm>
            <a:off x="6372523" y="1773238"/>
            <a:ext cx="5291976" cy="402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1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6pPr>
            <a:lvl7pPr marL="91435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7pPr>
            <a:lvl8pPr marL="1371534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8pPr>
            <a:lvl9pPr marL="182871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9pPr>
          </a:lstStyle>
          <a:p>
            <a:pPr defTabSz="881021">
              <a:spcBef>
                <a:spcPct val="25000"/>
              </a:spcBef>
              <a:spcAft>
                <a:spcPct val="25000"/>
              </a:spcAft>
              <a:buClr>
                <a:srgbClr val="F58800"/>
              </a:buClr>
              <a:buSzPct val="110000"/>
              <a:tabLst>
                <a:tab pos="973091" algn="l"/>
                <a:tab pos="1481067" algn="l"/>
              </a:tabLst>
              <a:defRPr/>
            </a:pPr>
            <a:r>
              <a:rPr lang="en-GB" sz="2000" b="0">
                <a:solidFill>
                  <a:schemeClr val="tx2"/>
                </a:solidFill>
                <a:latin typeface="+mn-lt"/>
              </a:rPr>
              <a:t>Detailing the different factors that make up the journey</a:t>
            </a:r>
          </a:p>
          <a:p>
            <a:pPr marL="285750" indent="-285750" defTabSz="881021">
              <a:spcBef>
                <a:spcPct val="25000"/>
              </a:spcBef>
              <a:spcAft>
                <a:spcPct val="25000"/>
              </a:spcAft>
              <a:buClr>
                <a:srgbClr val="F58800"/>
              </a:buClr>
              <a:buSzPct val="110000"/>
              <a:buFont typeface="Arial" panose="020B0604020202020204" pitchFamily="34" charset="0"/>
              <a:buChar char="•"/>
              <a:tabLst>
                <a:tab pos="973091" algn="l"/>
                <a:tab pos="1481067" algn="l"/>
              </a:tabLst>
              <a:defRPr/>
            </a:pPr>
            <a:endParaRPr lang="en-GB" sz="2000" i="1">
              <a:solidFill>
                <a:schemeClr val="tx2"/>
              </a:solidFill>
            </a:endParaRPr>
          </a:p>
          <a:p>
            <a:pPr defTabSz="881021">
              <a:spcBef>
                <a:spcPct val="25000"/>
              </a:spcBef>
              <a:spcAft>
                <a:spcPct val="25000"/>
              </a:spcAft>
              <a:buClr>
                <a:srgbClr val="F58800"/>
              </a:buClr>
              <a:buSzPct val="110000"/>
              <a:tabLst>
                <a:tab pos="973091" algn="l"/>
                <a:tab pos="1481067" algn="l"/>
              </a:tabLst>
              <a:defRPr/>
            </a:pPr>
            <a:r>
              <a:rPr lang="en-GB" sz="2000" b="0">
                <a:solidFill>
                  <a:schemeClr val="tx2"/>
                </a:solidFill>
              </a:rPr>
              <a:t>For example:</a:t>
            </a:r>
          </a:p>
          <a:p>
            <a:pPr marL="285750" indent="-285750" defTabSz="881021">
              <a:spcBef>
                <a:spcPct val="25000"/>
              </a:spcBef>
              <a:spcAft>
                <a:spcPct val="25000"/>
              </a:spcAft>
              <a:buClr>
                <a:srgbClr val="F58800"/>
              </a:buClr>
              <a:buSzPct val="110000"/>
              <a:buFont typeface="Arial" panose="020B0604020202020204" pitchFamily="34" charset="0"/>
              <a:buChar char="•"/>
              <a:tabLst>
                <a:tab pos="973091" algn="l"/>
                <a:tab pos="1481067" algn="l"/>
              </a:tabLst>
              <a:defRPr/>
            </a:pPr>
            <a:r>
              <a:rPr lang="en-GB" sz="2000" b="0">
                <a:solidFill>
                  <a:schemeClr val="tx2"/>
                </a:solidFill>
              </a:rPr>
              <a:t>The journeys won’t be segmented</a:t>
            </a:r>
          </a:p>
          <a:p>
            <a:pPr marL="285750" marR="0" lvl="0" indent="-285750" algn="l" defTabSz="881021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rgbClr val="F58800"/>
              </a:buClr>
              <a:buSzPct val="110000"/>
              <a:buFont typeface="Arial" panose="020B0604020202020204" pitchFamily="34" charset="0"/>
              <a:buChar char="•"/>
              <a:tabLst>
                <a:tab pos="973091" algn="l"/>
                <a:tab pos="1481067" algn="l"/>
              </a:tabLst>
              <a:defRPr/>
            </a:pPr>
            <a:r>
              <a:rPr lang="en-GB" sz="2000" b="0">
                <a:solidFill>
                  <a:schemeClr val="tx2"/>
                </a:solidFill>
                <a:latin typeface="Tahoma"/>
              </a:rPr>
              <a:t>The journeys steps will link directly to content in SharePoint</a:t>
            </a:r>
          </a:p>
          <a:p>
            <a:pPr marL="285750" marR="0" lvl="0" indent="-285750" algn="l" defTabSz="881021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rgbClr val="F58800"/>
              </a:buClr>
              <a:buSzPct val="110000"/>
              <a:buFont typeface="Arial" panose="020B0604020202020204" pitchFamily="34" charset="0"/>
              <a:buChar char="•"/>
              <a:tabLst>
                <a:tab pos="973091" algn="l"/>
                <a:tab pos="1481067" algn="l"/>
              </a:tabLst>
              <a:defRPr/>
            </a:pPr>
            <a:r>
              <a:rPr lang="en-GB" sz="2000" b="0">
                <a:solidFill>
                  <a:schemeClr val="tx2"/>
                </a:solidFill>
                <a:latin typeface="Tahoma"/>
              </a:rPr>
              <a:t>The journeys will be linked to an adoption ladder</a:t>
            </a:r>
          </a:p>
          <a:p>
            <a:pPr marL="285750" marR="0" lvl="0" indent="-285750" algn="l" defTabSz="881021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25000"/>
              </a:spcAft>
              <a:buClr>
                <a:srgbClr val="F58800"/>
              </a:buClr>
              <a:buSzPct val="110000"/>
              <a:buFont typeface="Arial" panose="020B0604020202020204" pitchFamily="34" charset="0"/>
              <a:buChar char="•"/>
              <a:tabLst>
                <a:tab pos="973091" algn="l"/>
                <a:tab pos="1481067" algn="l"/>
              </a:tabLst>
              <a:defRPr/>
            </a:pPr>
            <a:endParaRPr lang="en-GB" sz="2000" b="0">
              <a:solidFill>
                <a:schemeClr val="tx2"/>
              </a:solidFill>
              <a:latin typeface="Tahoma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DEDF2B-2AEF-410B-B775-A0BE9A758D1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7384" y="1773238"/>
            <a:ext cx="5532094" cy="4343400"/>
          </a:xfrm>
        </p:spPr>
        <p:txBody>
          <a:bodyPr/>
          <a:lstStyle/>
          <a:p>
            <a:pPr marL="0" indent="0">
              <a:buNone/>
            </a:pPr>
            <a:r>
              <a:rPr lang="en-GB" sz="2000"/>
              <a:t>Guiding statements to ensure the journeys are fit for purpose:</a:t>
            </a:r>
          </a:p>
          <a:p>
            <a:endParaRPr lang="en-GB" sz="2000"/>
          </a:p>
          <a:p>
            <a:pPr marL="0" indent="0">
              <a:buNone/>
            </a:pPr>
            <a:r>
              <a:rPr lang="en-GB" sz="2000"/>
              <a:t>For example:</a:t>
            </a:r>
          </a:p>
          <a:p>
            <a:r>
              <a:rPr lang="en-GB" sz="2000"/>
              <a:t>Simple</a:t>
            </a:r>
          </a:p>
          <a:p>
            <a:r>
              <a:rPr lang="en-GB" sz="2000"/>
              <a:t>Local</a:t>
            </a:r>
          </a:p>
          <a:p>
            <a:r>
              <a:rPr lang="en-GB" sz="2000"/>
              <a:t>Using existing </a:t>
            </a:r>
            <a:r>
              <a:rPr lang="en-GB" sz="2000" i="1"/>
              <a:t>(and planned)</a:t>
            </a:r>
            <a:r>
              <a:rPr lang="en-GB" sz="2000"/>
              <a:t> content/assets</a:t>
            </a:r>
          </a:p>
          <a:p>
            <a:r>
              <a:rPr lang="en-GB" sz="2000"/>
              <a:t>Linked to key events</a:t>
            </a:r>
          </a:p>
          <a:p>
            <a:endParaRPr lang="en-GB" sz="200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89FA5FF-8180-48C4-A5D8-29987055A2C6}"/>
              </a:ext>
            </a:extLst>
          </p:cNvPr>
          <p:cNvSpPr txBox="1">
            <a:spLocks/>
          </p:cNvSpPr>
          <p:nvPr/>
        </p:nvSpPr>
        <p:spPr bwMode="auto">
          <a:xfrm>
            <a:off x="6548660" y="390667"/>
            <a:ext cx="4983111" cy="104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18000" rIns="9144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178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6pPr>
            <a:lvl7pPr marL="914357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7pPr>
            <a:lvl8pPr marL="1371534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8pPr>
            <a:lvl9pPr marL="1828713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rgbClr val="015C55"/>
                </a:solidFill>
                <a:latin typeface="Tahoma" pitchFamily="-107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3D6960"/>
                </a:solidFill>
                <a:effectLst/>
                <a:uLnTx/>
                <a:uFillTx/>
                <a:latin typeface="Tahoma"/>
                <a:ea typeface="ＭＳ Ｐゴシック"/>
              </a:rPr>
              <a:t>Journey Framework</a:t>
            </a:r>
            <a:endParaRPr kumimoji="0" lang="en-US" sz="3200" b="1" i="1" u="none" strike="noStrike" kern="0" cap="none" spc="0" normalizeH="0" baseline="0" noProof="0">
              <a:ln>
                <a:noFill/>
              </a:ln>
              <a:solidFill>
                <a:srgbClr val="3D6960"/>
              </a:solidFill>
              <a:effectLst/>
              <a:uLnTx/>
              <a:uFillTx/>
              <a:latin typeface="Tahoma"/>
              <a:ea typeface="ＭＳ Ｐゴシック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6A85F-452A-4BDF-8E3A-9478E7538FA4}"/>
              </a:ext>
            </a:extLst>
          </p:cNvPr>
          <p:cNvSpPr txBox="1"/>
          <p:nvPr/>
        </p:nvSpPr>
        <p:spPr>
          <a:xfrm>
            <a:off x="830344" y="922418"/>
            <a:ext cx="416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>
                <a:solidFill>
                  <a:schemeClr val="bg1"/>
                </a:solidFill>
              </a:rPr>
              <a:t>What should the journeys </a:t>
            </a:r>
            <a:r>
              <a:rPr lang="en-GB" sz="1800" b="1">
                <a:solidFill>
                  <a:schemeClr val="accent1"/>
                </a:solidFill>
              </a:rPr>
              <a:t>be</a:t>
            </a:r>
            <a:r>
              <a:rPr lang="en-GB" sz="18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9A4672-687C-4B87-AD6C-B3E979ED9A8A}"/>
              </a:ext>
            </a:extLst>
          </p:cNvPr>
          <p:cNvSpPr txBox="1"/>
          <p:nvPr/>
        </p:nvSpPr>
        <p:spPr>
          <a:xfrm>
            <a:off x="6964990" y="913872"/>
            <a:ext cx="4167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1800" b="1">
                <a:solidFill>
                  <a:schemeClr val="accent1"/>
                </a:solidFill>
              </a:rPr>
              <a:t>How </a:t>
            </a:r>
            <a:r>
              <a:rPr lang="en-GB" sz="1800"/>
              <a:t>should the journeys be created?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2B843-70C8-4AC0-84DD-080B4E2D61F9}"/>
              </a:ext>
            </a:extLst>
          </p:cNvPr>
          <p:cNvSpPr txBox="1"/>
          <p:nvPr/>
        </p:nvSpPr>
        <p:spPr>
          <a:xfrm>
            <a:off x="3405091" y="5993476"/>
            <a:ext cx="511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highlight>
                  <a:srgbClr val="FFFF00"/>
                </a:highlight>
              </a:rPr>
              <a:t>Differentiate between message/content/asset</a:t>
            </a:r>
          </a:p>
          <a:p>
            <a:pPr algn="ctr"/>
            <a:r>
              <a:rPr lang="en-GB">
                <a:highlight>
                  <a:srgbClr val="FFFF00"/>
                </a:highlight>
              </a:rPr>
              <a:t>Introduce a dictionary for what these are</a:t>
            </a:r>
          </a:p>
        </p:txBody>
      </p:sp>
    </p:spTree>
    <p:extLst>
      <p:ext uri="{BB962C8B-B14F-4D97-AF65-F5344CB8AC3E}">
        <p14:creationId xmlns:p14="http://schemas.microsoft.com/office/powerpoint/2010/main" val="171452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7722-3997-4B64-998B-0EE0867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picture containing sandglass, blue, close&#10;&#10;Description automatically generated">
            <a:extLst>
              <a:ext uri="{FF2B5EF4-FFF2-40B4-BE49-F238E27FC236}">
                <a16:creationId xmlns:a16="http://schemas.microsoft.com/office/drawing/2014/main" id="{D084E296-DEA1-4C14-996B-4C15046A7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8" b="613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279CA1-B656-47A9-9EAD-AD936B9AACFC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033E8-EE77-4763-99D5-806377702814}"/>
              </a:ext>
            </a:extLst>
          </p:cNvPr>
          <p:cNvSpPr txBox="1"/>
          <p:nvPr/>
        </p:nvSpPr>
        <p:spPr>
          <a:xfrm>
            <a:off x="401722" y="2011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Customer Journey </a:t>
            </a:r>
            <a:r>
              <a:rPr lang="en-GB" sz="2400" b="1">
                <a:solidFill>
                  <a:schemeClr val="accent1"/>
                </a:solidFill>
              </a:rPr>
              <a:t>Principles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9506B6-5D94-4152-A59B-FE6AECB30CAB}"/>
              </a:ext>
            </a:extLst>
          </p:cNvPr>
          <p:cNvCxnSpPr>
            <a:cxnSpLocks/>
          </p:cNvCxnSpPr>
          <p:nvPr/>
        </p:nvCxnSpPr>
        <p:spPr bwMode="auto">
          <a:xfrm>
            <a:off x="475488" y="29836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4" name="Content Placeholder 13" descr="Stopwatch with solid fill">
            <a:extLst>
              <a:ext uri="{FF2B5EF4-FFF2-40B4-BE49-F238E27FC236}">
                <a16:creationId xmlns:a16="http://schemas.microsoft.com/office/drawing/2014/main" id="{2E1C4D8D-F710-4A92-B035-CA9423A3604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216" y="4322570"/>
            <a:ext cx="469232" cy="469232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557E73-DA78-4598-AFD3-CFEBB979F877}"/>
              </a:ext>
            </a:extLst>
          </p:cNvPr>
          <p:cNvSpPr txBox="1"/>
          <p:nvPr/>
        </p:nvSpPr>
        <p:spPr>
          <a:xfrm>
            <a:off x="448056" y="3111627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List out your core principles for building Customer Journeys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2D8F17-A1AA-48FD-ADA1-E2B76216932E}"/>
              </a:ext>
            </a:extLst>
          </p:cNvPr>
          <p:cNvCxnSpPr>
            <a:cxnSpLocks/>
          </p:cNvCxnSpPr>
          <p:nvPr/>
        </p:nvCxnSpPr>
        <p:spPr bwMode="auto">
          <a:xfrm>
            <a:off x="475488" y="4224147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ED9E3C-B1F2-4EAE-9D90-1FB08BB3786F}"/>
              </a:ext>
            </a:extLst>
          </p:cNvPr>
          <p:cNvSpPr txBox="1"/>
          <p:nvPr/>
        </p:nvSpPr>
        <p:spPr>
          <a:xfrm>
            <a:off x="1001027" y="4370695"/>
            <a:ext cx="196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>
                <a:solidFill>
                  <a:schemeClr val="bg1"/>
                </a:solidFill>
              </a:rPr>
              <a:t>10 mins</a:t>
            </a:r>
          </a:p>
        </p:txBody>
      </p:sp>
    </p:spTree>
    <p:extLst>
      <p:ext uri="{BB962C8B-B14F-4D97-AF65-F5344CB8AC3E}">
        <p14:creationId xmlns:p14="http://schemas.microsoft.com/office/powerpoint/2010/main" val="72340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3E7C6BA-3F81-4E7F-BCF3-24E860AB7E4C}"/>
              </a:ext>
            </a:extLst>
          </p:cNvPr>
          <p:cNvSpPr/>
          <p:nvPr/>
        </p:nvSpPr>
        <p:spPr>
          <a:xfrm>
            <a:off x="6178356" y="473788"/>
            <a:ext cx="5858137" cy="625232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A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4B4B53"/>
              </a:solidFill>
              <a:effectLst/>
              <a:uLnTx/>
              <a:uFillTx/>
              <a:latin typeface="Anodin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82696E-A289-4B78-BFBA-79E60C69C764}"/>
              </a:ext>
            </a:extLst>
          </p:cNvPr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Journey Principles Exercise</a:t>
            </a: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odina"/>
              <a:ea typeface="+mn-ea"/>
              <a:cs typeface="+mn-cs"/>
            </a:endParaRPr>
          </a:p>
        </p:txBody>
      </p:sp>
      <p:pic>
        <p:nvPicPr>
          <p:cNvPr id="13" name="Graphic 12" descr="Good Idea with solid fill">
            <a:extLst>
              <a:ext uri="{FF2B5EF4-FFF2-40B4-BE49-F238E27FC236}">
                <a16:creationId xmlns:a16="http://schemas.microsoft.com/office/drawing/2014/main" id="{BB278CA6-541C-43CF-BA23-19FA3B094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8" y="36574"/>
            <a:ext cx="294522" cy="294522"/>
          </a:xfrm>
          <a:prstGeom prst="rect">
            <a:avLst/>
          </a:prstGeom>
        </p:spPr>
      </p:pic>
      <p:pic>
        <p:nvPicPr>
          <p:cNvPr id="14" name="Graphic 13" descr="Stopwatch with solid fill">
            <a:extLst>
              <a:ext uri="{FF2B5EF4-FFF2-40B4-BE49-F238E27FC236}">
                <a16:creationId xmlns:a16="http://schemas.microsoft.com/office/drawing/2014/main" id="{E8B1EF12-25BD-4D0B-8CA8-5248C2FD5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49083" y="27677"/>
            <a:ext cx="291356" cy="2913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11388F-F8DF-4BDC-9A5D-42D0E3AC7BE5}"/>
              </a:ext>
            </a:extLst>
          </p:cNvPr>
          <p:cNvSpPr txBox="1"/>
          <p:nvPr/>
        </p:nvSpPr>
        <p:spPr>
          <a:xfrm>
            <a:off x="11249025" y="38100"/>
            <a:ext cx="67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rgbClr val="FFFFFF"/>
                </a:solidFill>
                <a:latin typeface="Anodina"/>
              </a:rPr>
              <a:t>2</a:t>
            </a: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0mins</a:t>
            </a: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odina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69C5A-D919-44AE-B52E-F714247E2B96}"/>
              </a:ext>
            </a:extLst>
          </p:cNvPr>
          <p:cNvSpPr/>
          <p:nvPr/>
        </p:nvSpPr>
        <p:spPr>
          <a:xfrm>
            <a:off x="155507" y="464995"/>
            <a:ext cx="5858137" cy="625232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A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4B4B53"/>
              </a:solidFill>
              <a:effectLst/>
              <a:uLnTx/>
              <a:uFillTx/>
              <a:latin typeface="Anodina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9E911-949B-4A5B-8B79-9EC3E2E40DCB}"/>
              </a:ext>
            </a:extLst>
          </p:cNvPr>
          <p:cNvSpPr/>
          <p:nvPr/>
        </p:nvSpPr>
        <p:spPr>
          <a:xfrm>
            <a:off x="155507" y="464996"/>
            <a:ext cx="5858137" cy="2665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Journey Principles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7E5659-C374-4E33-B8D3-60F5D80D15C0}"/>
              </a:ext>
            </a:extLst>
          </p:cNvPr>
          <p:cNvSpPr/>
          <p:nvPr/>
        </p:nvSpPr>
        <p:spPr>
          <a:xfrm>
            <a:off x="184506" y="740313"/>
            <a:ext cx="5800136" cy="2665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What should the journeys be? – Simple | Local | etc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72FEDF-67F3-432B-B673-6E705005A83E}"/>
              </a:ext>
            </a:extLst>
          </p:cNvPr>
          <p:cNvSpPr/>
          <p:nvPr/>
        </p:nvSpPr>
        <p:spPr>
          <a:xfrm>
            <a:off x="6380119" y="3598218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Powered by Insight &amp; data (try to combine where possible to see 360 view)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267BA7-089E-4F51-A453-99A4B377377C}"/>
              </a:ext>
            </a:extLst>
          </p:cNvPr>
          <p:cNvSpPr/>
          <p:nvPr/>
        </p:nvSpPr>
        <p:spPr>
          <a:xfrm>
            <a:off x="6380118" y="5972350"/>
            <a:ext cx="5338523" cy="2534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Based on fact, not feeling (where possible)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206D65-5C77-40B5-9989-9AC190474943}"/>
              </a:ext>
            </a:extLst>
          </p:cNvPr>
          <p:cNvSpPr/>
          <p:nvPr/>
        </p:nvSpPr>
        <p:spPr>
          <a:xfrm>
            <a:off x="422925" y="5653129"/>
            <a:ext cx="5338523" cy="2534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1FF11B-94C2-4809-89C3-3E1F94126D22}"/>
              </a:ext>
            </a:extLst>
          </p:cNvPr>
          <p:cNvSpPr/>
          <p:nvPr/>
        </p:nvSpPr>
        <p:spPr>
          <a:xfrm>
            <a:off x="6178356" y="473789"/>
            <a:ext cx="5858137" cy="2665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Journey Principles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3EC2E9-0E5F-48CF-856F-F9967F4B5E2E}"/>
              </a:ext>
            </a:extLst>
          </p:cNvPr>
          <p:cNvSpPr/>
          <p:nvPr/>
        </p:nvSpPr>
        <p:spPr>
          <a:xfrm>
            <a:off x="6207355" y="749106"/>
            <a:ext cx="5800136" cy="2665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What is the priority?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BC1ECB-303D-426A-B15A-7B828D207FB6}"/>
              </a:ext>
            </a:extLst>
          </p:cNvPr>
          <p:cNvSpPr/>
          <p:nvPr/>
        </p:nvSpPr>
        <p:spPr>
          <a:xfrm>
            <a:off x="6371728" y="4285788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Various access points (into journey)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B45380-76B7-4955-A63B-5B58F6D7C5D6}"/>
              </a:ext>
            </a:extLst>
          </p:cNvPr>
          <p:cNvSpPr/>
          <p:nvPr/>
        </p:nvSpPr>
        <p:spPr>
          <a:xfrm>
            <a:off x="422925" y="3601417"/>
            <a:ext cx="5338523" cy="3710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Practical, Usable, end-to-end UJ (that even shows potential connections between journey to journey), continuous communication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BA2871-5F9D-4157-8687-D3591C7D9323}"/>
              </a:ext>
            </a:extLst>
          </p:cNvPr>
          <p:cNvSpPr/>
          <p:nvPr/>
        </p:nvSpPr>
        <p:spPr>
          <a:xfrm>
            <a:off x="422925" y="4305691"/>
            <a:ext cx="5338523" cy="2534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Cross- functional (input. Output is </a:t>
            </a:r>
            <a:r>
              <a:rPr lang="en-GB" sz="1000" err="1">
                <a:solidFill>
                  <a:schemeClr val="tx1"/>
                </a:solidFill>
              </a:rPr>
              <a:t>moreso</a:t>
            </a:r>
            <a:r>
              <a:rPr lang="en-GB" sz="1000">
                <a:solidFill>
                  <a:schemeClr val="tx1"/>
                </a:solidFill>
              </a:rPr>
              <a:t> FF + Marketeer initially)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219B5A-28D8-4255-A7AC-D6A1425A57AB}"/>
              </a:ext>
            </a:extLst>
          </p:cNvPr>
          <p:cNvSpPr/>
          <p:nvPr/>
        </p:nvSpPr>
        <p:spPr>
          <a:xfrm>
            <a:off x="6380119" y="2282626"/>
            <a:ext cx="5338523" cy="337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Addressing customer needs and preferences – leveraging market research (content, channel, style, time)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6BAC7D-9002-4156-B6E8-8DF6E4A3130E}"/>
              </a:ext>
            </a:extLst>
          </p:cNvPr>
          <p:cNvSpPr/>
          <p:nvPr/>
        </p:nvSpPr>
        <p:spPr>
          <a:xfrm>
            <a:off x="422925" y="2817582"/>
            <a:ext cx="5338523" cy="2534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AC3D4F-CCDC-4D4C-9D79-3A46ACC6B999}"/>
              </a:ext>
            </a:extLst>
          </p:cNvPr>
          <p:cNvSpPr/>
          <p:nvPr/>
        </p:nvSpPr>
        <p:spPr>
          <a:xfrm>
            <a:off x="6380119" y="4619424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Linked to key events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C719EB-B078-4351-82B5-7909D1955CDE}"/>
              </a:ext>
            </a:extLst>
          </p:cNvPr>
          <p:cNvSpPr/>
          <p:nvPr/>
        </p:nvSpPr>
        <p:spPr>
          <a:xfrm>
            <a:off x="6380119" y="1597386"/>
            <a:ext cx="5338523" cy="25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Reflect brand plan and prioritization of activation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AF6163-6D93-445D-A28E-50408C3A6546}"/>
              </a:ext>
            </a:extLst>
          </p:cNvPr>
          <p:cNvSpPr/>
          <p:nvPr/>
        </p:nvSpPr>
        <p:spPr>
          <a:xfrm>
            <a:off x="6380119" y="1940006"/>
            <a:ext cx="5338523" cy="25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Simple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D8B7A6-F3DB-4EC4-BCB1-69829E1F12A8}"/>
              </a:ext>
            </a:extLst>
          </p:cNvPr>
          <p:cNvSpPr/>
          <p:nvPr/>
        </p:nvSpPr>
        <p:spPr>
          <a:xfrm>
            <a:off x="6411228" y="2697530"/>
            <a:ext cx="5338523" cy="408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Actionable today = channel maturity, content is there, </a:t>
            </a:r>
            <a:r>
              <a:rPr lang="en-GB" sz="1000">
                <a:solidFill>
                  <a:schemeClr val="tx1"/>
                </a:solidFill>
                <a:highlight>
                  <a:srgbClr val="FFFF00"/>
                </a:highlight>
              </a:rPr>
              <a:t>(relevant consent exists- add an icon where the consent is actually needed</a:t>
            </a:r>
            <a:r>
              <a:rPr lang="en-GB" sz="10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09D6E1-C0F3-4B7C-8FFD-EDC187648AF5}"/>
              </a:ext>
            </a:extLst>
          </p:cNvPr>
          <p:cNvSpPr/>
          <p:nvPr/>
        </p:nvSpPr>
        <p:spPr>
          <a:xfrm>
            <a:off x="6380119" y="1254766"/>
            <a:ext cx="5338523" cy="253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Practical / Pragmatic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46EEE7-E0EE-4D76-BFA4-4CD605CAA192}"/>
              </a:ext>
            </a:extLst>
          </p:cNvPr>
          <p:cNvCxnSpPr/>
          <p:nvPr/>
        </p:nvCxnSpPr>
        <p:spPr bwMode="auto">
          <a:xfrm flipV="1">
            <a:off x="11925299" y="1095375"/>
            <a:ext cx="0" cy="56219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3921415-AAF1-4D2B-9B5F-6C9F35121EA5}"/>
              </a:ext>
            </a:extLst>
          </p:cNvPr>
          <p:cNvSpPr/>
          <p:nvPr/>
        </p:nvSpPr>
        <p:spPr>
          <a:xfrm>
            <a:off x="6380119" y="3940838"/>
            <a:ext cx="5338523" cy="230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‘Aligned to CRM/CDP’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40EF87-8EB5-41F2-A1F0-4F351FD2B074}"/>
              </a:ext>
            </a:extLst>
          </p:cNvPr>
          <p:cNvSpPr/>
          <p:nvPr/>
        </p:nvSpPr>
        <p:spPr>
          <a:xfrm>
            <a:off x="6394448" y="5674814"/>
            <a:ext cx="5338523" cy="2094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Leverages digital and physical touchpoints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78AA5D-12B9-4060-AE35-1E4449F246E0}"/>
              </a:ext>
            </a:extLst>
          </p:cNvPr>
          <p:cNvSpPr/>
          <p:nvPr/>
        </p:nvSpPr>
        <p:spPr>
          <a:xfrm>
            <a:off x="422925" y="5974602"/>
            <a:ext cx="5338523" cy="337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Don’t reinvent material that has already been validated (standardise the templates, use existing materials to help build it)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91F0C6-EF82-4128-898B-79196DC8331A}"/>
              </a:ext>
            </a:extLst>
          </p:cNvPr>
          <p:cNvSpPr/>
          <p:nvPr/>
        </p:nvSpPr>
        <p:spPr>
          <a:xfrm>
            <a:off x="6402838" y="4949535"/>
            <a:ext cx="5338523" cy="253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Journeys are connected and not in isolation</a:t>
            </a:r>
          </a:p>
        </p:txBody>
      </p:sp>
    </p:spTree>
    <p:extLst>
      <p:ext uri="{BB962C8B-B14F-4D97-AF65-F5344CB8AC3E}">
        <p14:creationId xmlns:p14="http://schemas.microsoft.com/office/powerpoint/2010/main" val="66651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33E7C6BA-3F81-4E7F-BCF3-24E860AB7E4C}"/>
              </a:ext>
            </a:extLst>
          </p:cNvPr>
          <p:cNvSpPr/>
          <p:nvPr/>
        </p:nvSpPr>
        <p:spPr>
          <a:xfrm>
            <a:off x="6178356" y="482666"/>
            <a:ext cx="5858137" cy="625232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A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4B4B53"/>
              </a:solidFill>
              <a:effectLst/>
              <a:uLnTx/>
              <a:uFillTx/>
              <a:latin typeface="Anodina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82696E-A289-4B78-BFBA-79E60C69C764}"/>
              </a:ext>
            </a:extLst>
          </p:cNvPr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Journey Principles Exercise</a:t>
            </a: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odina"/>
              <a:ea typeface="+mn-ea"/>
              <a:cs typeface="+mn-cs"/>
            </a:endParaRPr>
          </a:p>
        </p:txBody>
      </p:sp>
      <p:pic>
        <p:nvPicPr>
          <p:cNvPr id="13" name="Graphic 12" descr="Good Idea with solid fill">
            <a:extLst>
              <a:ext uri="{FF2B5EF4-FFF2-40B4-BE49-F238E27FC236}">
                <a16:creationId xmlns:a16="http://schemas.microsoft.com/office/drawing/2014/main" id="{BB278CA6-541C-43CF-BA23-19FA3B094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8" y="36574"/>
            <a:ext cx="294522" cy="294522"/>
          </a:xfrm>
          <a:prstGeom prst="rect">
            <a:avLst/>
          </a:prstGeom>
        </p:spPr>
      </p:pic>
      <p:pic>
        <p:nvPicPr>
          <p:cNvPr id="14" name="Graphic 13" descr="Stopwatch with solid fill">
            <a:extLst>
              <a:ext uri="{FF2B5EF4-FFF2-40B4-BE49-F238E27FC236}">
                <a16:creationId xmlns:a16="http://schemas.microsoft.com/office/drawing/2014/main" id="{E8B1EF12-25BD-4D0B-8CA8-5248C2FD5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49083" y="27677"/>
            <a:ext cx="291356" cy="2913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11388F-F8DF-4BDC-9A5D-42D0E3AC7BE5}"/>
              </a:ext>
            </a:extLst>
          </p:cNvPr>
          <p:cNvSpPr txBox="1"/>
          <p:nvPr/>
        </p:nvSpPr>
        <p:spPr>
          <a:xfrm>
            <a:off x="11249025" y="38100"/>
            <a:ext cx="676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rgbClr val="FFFFFF"/>
                </a:solidFill>
                <a:latin typeface="Anodina"/>
              </a:rPr>
              <a:t>2</a:t>
            </a: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0mins</a:t>
            </a:r>
            <a:endParaRPr kumimoji="0" lang="en-GB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nodina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A69C5A-D919-44AE-B52E-F714247E2B96}"/>
              </a:ext>
            </a:extLst>
          </p:cNvPr>
          <p:cNvSpPr/>
          <p:nvPr/>
        </p:nvSpPr>
        <p:spPr>
          <a:xfrm>
            <a:off x="155507" y="464995"/>
            <a:ext cx="5858137" cy="6252327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CA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4B4B53"/>
              </a:solidFill>
              <a:effectLst/>
              <a:uLnTx/>
              <a:uFillTx/>
              <a:latin typeface="Anodina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A9E911-949B-4A5B-8B79-9EC3E2E40DCB}"/>
              </a:ext>
            </a:extLst>
          </p:cNvPr>
          <p:cNvSpPr/>
          <p:nvPr/>
        </p:nvSpPr>
        <p:spPr>
          <a:xfrm>
            <a:off x="155507" y="464996"/>
            <a:ext cx="5858137" cy="2665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Journey Principles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7E5659-C374-4E33-B8D3-60F5D80D15C0}"/>
              </a:ext>
            </a:extLst>
          </p:cNvPr>
          <p:cNvSpPr/>
          <p:nvPr/>
        </p:nvSpPr>
        <p:spPr>
          <a:xfrm>
            <a:off x="184506" y="740313"/>
            <a:ext cx="5800136" cy="2665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What should the journeys be? – Simple | Local | etc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54A5D6-9790-4CCB-9D9A-087099D91EF6}"/>
              </a:ext>
            </a:extLst>
          </p:cNvPr>
          <p:cNvSpPr/>
          <p:nvPr/>
        </p:nvSpPr>
        <p:spPr>
          <a:xfrm>
            <a:off x="375300" y="2094570"/>
            <a:ext cx="5338523" cy="337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Using existing content and channels – developed by international, and developed locally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D0230D-DE25-4528-9C89-13778665B03D}"/>
              </a:ext>
            </a:extLst>
          </p:cNvPr>
          <p:cNvSpPr/>
          <p:nvPr/>
        </p:nvSpPr>
        <p:spPr>
          <a:xfrm>
            <a:off x="375300" y="2507546"/>
            <a:ext cx="5338523" cy="337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Localised to the market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F66A7A-EC91-45F1-9551-A199502ED9BB}"/>
              </a:ext>
            </a:extLst>
          </p:cNvPr>
          <p:cNvSpPr/>
          <p:nvPr/>
        </p:nvSpPr>
        <p:spPr>
          <a:xfrm>
            <a:off x="375300" y="2920522"/>
            <a:ext cx="5338523" cy="337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‘Aligned to CRM/CDP’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24AA5D-F77F-44F9-A7BA-97015E05E368}"/>
              </a:ext>
            </a:extLst>
          </p:cNvPr>
          <p:cNvSpPr/>
          <p:nvPr/>
        </p:nvSpPr>
        <p:spPr>
          <a:xfrm>
            <a:off x="375300" y="3333498"/>
            <a:ext cx="5338523" cy="337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Leveraging existing data – </a:t>
            </a:r>
            <a:r>
              <a:rPr lang="en-GB" sz="1000" err="1">
                <a:solidFill>
                  <a:schemeClr val="tx1"/>
                </a:solidFill>
              </a:rPr>
              <a:t>Eg</a:t>
            </a:r>
            <a:r>
              <a:rPr lang="en-GB" sz="1000">
                <a:solidFill>
                  <a:schemeClr val="tx1"/>
                </a:solidFill>
              </a:rPr>
              <a:t> Navigator and Pulse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089471-EDBA-49EE-B42B-3419D91F55B0}"/>
              </a:ext>
            </a:extLst>
          </p:cNvPr>
          <p:cNvSpPr/>
          <p:nvPr/>
        </p:nvSpPr>
        <p:spPr>
          <a:xfrm>
            <a:off x="375300" y="3746474"/>
            <a:ext cx="5338523" cy="337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Executes the latest RA campaign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DAB9B0-6F88-4D4D-A724-F3E0023F957C}"/>
              </a:ext>
            </a:extLst>
          </p:cNvPr>
          <p:cNvSpPr/>
          <p:nvPr/>
        </p:nvSpPr>
        <p:spPr>
          <a:xfrm>
            <a:off x="375300" y="4159450"/>
            <a:ext cx="5338523" cy="337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Leverages digital and physical touchpoints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001FE4-3B6C-4329-BAC7-BD6933B6038B}"/>
              </a:ext>
            </a:extLst>
          </p:cNvPr>
          <p:cNvSpPr/>
          <p:nvPr/>
        </p:nvSpPr>
        <p:spPr>
          <a:xfrm>
            <a:off x="375300" y="4985402"/>
            <a:ext cx="5338523" cy="337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Don’t reinvent material that has already been validated (standardise the templates, use existing materials to help build it)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72FEDF-67F3-432B-B673-6E705005A83E}"/>
              </a:ext>
            </a:extLst>
          </p:cNvPr>
          <p:cNvSpPr/>
          <p:nvPr/>
        </p:nvSpPr>
        <p:spPr>
          <a:xfrm>
            <a:off x="375300" y="5398378"/>
            <a:ext cx="5338523" cy="337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267BA7-089E-4F51-A453-99A4B377377C}"/>
              </a:ext>
            </a:extLst>
          </p:cNvPr>
          <p:cNvSpPr/>
          <p:nvPr/>
        </p:nvSpPr>
        <p:spPr>
          <a:xfrm>
            <a:off x="375300" y="5811354"/>
            <a:ext cx="5338523" cy="337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206D65-5C77-40B5-9989-9AC190474943}"/>
              </a:ext>
            </a:extLst>
          </p:cNvPr>
          <p:cNvSpPr/>
          <p:nvPr/>
        </p:nvSpPr>
        <p:spPr>
          <a:xfrm>
            <a:off x="375300" y="6224328"/>
            <a:ext cx="5338523" cy="337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FEF9E2-D4BE-4FEB-918C-283D94B326E6}"/>
              </a:ext>
            </a:extLst>
          </p:cNvPr>
          <p:cNvSpPr/>
          <p:nvPr/>
        </p:nvSpPr>
        <p:spPr>
          <a:xfrm>
            <a:off x="375299" y="1213351"/>
            <a:ext cx="5338523" cy="337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Simple (not overcomplicated)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6CA2DAD-C7A7-4023-90BD-40EECD9B025D}"/>
              </a:ext>
            </a:extLst>
          </p:cNvPr>
          <p:cNvSpPr/>
          <p:nvPr/>
        </p:nvSpPr>
        <p:spPr>
          <a:xfrm>
            <a:off x="375300" y="1664140"/>
            <a:ext cx="5338523" cy="33735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tx1"/>
                </a:solidFill>
              </a:rPr>
              <a:t>Based on real events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1FF11B-94C2-4809-89C3-3E1F94126D22}"/>
              </a:ext>
            </a:extLst>
          </p:cNvPr>
          <p:cNvSpPr/>
          <p:nvPr/>
        </p:nvSpPr>
        <p:spPr>
          <a:xfrm>
            <a:off x="6178356" y="473789"/>
            <a:ext cx="5858137" cy="2665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Journey Principles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3EC2E9-0E5F-48CF-856F-F9967F4B5E2E}"/>
              </a:ext>
            </a:extLst>
          </p:cNvPr>
          <p:cNvSpPr/>
          <p:nvPr/>
        </p:nvSpPr>
        <p:spPr>
          <a:xfrm>
            <a:off x="6207355" y="749106"/>
            <a:ext cx="5800136" cy="26652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nodina"/>
                <a:ea typeface="+mn-ea"/>
                <a:cs typeface="+mn-cs"/>
              </a:rPr>
              <a:t>What is the priority?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1E2E5F3-F4F5-494B-8393-E74B882C9BA4}"/>
              </a:ext>
            </a:extLst>
          </p:cNvPr>
          <p:cNvCxnSpPr/>
          <p:nvPr/>
        </p:nvCxnSpPr>
        <p:spPr bwMode="auto">
          <a:xfrm flipV="1">
            <a:off x="11925299" y="1095375"/>
            <a:ext cx="0" cy="562194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78229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7722-3997-4B64-998B-0EE08678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picture containing sandglass, blue, close&#10;&#10;Description automatically generated">
            <a:extLst>
              <a:ext uri="{FF2B5EF4-FFF2-40B4-BE49-F238E27FC236}">
                <a16:creationId xmlns:a16="http://schemas.microsoft.com/office/drawing/2014/main" id="{D084E296-DEA1-4C14-996B-4C15046A7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8" b="6138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279CA1-B656-47A9-9EAD-AD936B9AACFC}"/>
              </a:ext>
            </a:extLst>
          </p:cNvPr>
          <p:cNvSpPr/>
          <p:nvPr/>
        </p:nvSpPr>
        <p:spPr bwMode="auto">
          <a:xfrm>
            <a:off x="0" y="-1"/>
            <a:ext cx="12192000" cy="6858001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-107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033E8-EE77-4763-99D5-806377702814}"/>
              </a:ext>
            </a:extLst>
          </p:cNvPr>
          <p:cNvSpPr txBox="1"/>
          <p:nvPr/>
        </p:nvSpPr>
        <p:spPr>
          <a:xfrm>
            <a:off x="401722" y="2011680"/>
            <a:ext cx="3293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bg1"/>
                </a:solidFill>
              </a:rPr>
              <a:t>Customer Journey </a:t>
            </a:r>
            <a:r>
              <a:rPr lang="en-GB" sz="2400" b="1">
                <a:solidFill>
                  <a:schemeClr val="accent1"/>
                </a:solidFill>
              </a:rPr>
              <a:t>Framework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9506B6-5D94-4152-A59B-FE6AECB30CAB}"/>
              </a:ext>
            </a:extLst>
          </p:cNvPr>
          <p:cNvCxnSpPr>
            <a:cxnSpLocks/>
          </p:cNvCxnSpPr>
          <p:nvPr/>
        </p:nvCxnSpPr>
        <p:spPr bwMode="auto">
          <a:xfrm>
            <a:off x="475488" y="2983611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557E73-DA78-4598-AFD3-CFEBB979F877}"/>
              </a:ext>
            </a:extLst>
          </p:cNvPr>
          <p:cNvSpPr txBox="1"/>
          <p:nvPr/>
        </p:nvSpPr>
        <p:spPr>
          <a:xfrm>
            <a:off x="448056" y="3111627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What are the framework elements that we should include in the journeys?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2D8F17-A1AA-48FD-ADA1-E2B76216932E}"/>
              </a:ext>
            </a:extLst>
          </p:cNvPr>
          <p:cNvCxnSpPr>
            <a:cxnSpLocks/>
          </p:cNvCxnSpPr>
          <p:nvPr/>
        </p:nvCxnSpPr>
        <p:spPr bwMode="auto">
          <a:xfrm>
            <a:off x="475488" y="4224147"/>
            <a:ext cx="2788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048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 dir="d"/>
      </p:transition>
    </mc:Choice>
    <mc:Fallback xmlns="">
      <p:transition>
        <p:wipe dir="d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2.xml><?xml version="1.0" encoding="utf-8"?>
<a:theme xmlns:a="http://schemas.openxmlformats.org/drawingml/2006/main" name="9_Galapagos_template_Basic">
  <a:themeElements>
    <a:clrScheme name="GALAPAGOS_Basic Deck">
      <a:dk1>
        <a:srgbClr val="000000"/>
      </a:dk1>
      <a:lt1>
        <a:sysClr val="window" lastClr="FFFFFF"/>
      </a:lt1>
      <a:dk2>
        <a:srgbClr val="00463E"/>
      </a:dk2>
      <a:lt2>
        <a:srgbClr val="808080"/>
      </a:lt2>
      <a:accent1>
        <a:srgbClr val="F58800"/>
      </a:accent1>
      <a:accent2>
        <a:srgbClr val="00463E"/>
      </a:accent2>
      <a:accent3>
        <a:srgbClr val="54A0E0"/>
      </a:accent3>
      <a:accent4>
        <a:srgbClr val="808080"/>
      </a:accent4>
      <a:accent5>
        <a:srgbClr val="F8AC40"/>
      </a:accent5>
      <a:accent6>
        <a:srgbClr val="3D6960"/>
      </a:accent6>
      <a:hlink>
        <a:srgbClr val="54A0E0"/>
      </a:hlink>
      <a:folHlink>
        <a:srgbClr val="808080"/>
      </a:folHlink>
    </a:clrScheme>
    <a:fontScheme name="GLPGtemplate2008_conf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pitchFamily="-107" charset="0"/>
          </a:defRPr>
        </a:defPPr>
      </a:lstStyle>
    </a:lnDef>
  </a:objectDefaults>
  <a:extraClrSchemeLst>
    <a:extraClrScheme>
      <a:clrScheme name="GLPGtemplate2008_confi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PGtemplate2008_confi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PGtemplate2008_confid 8">
        <a:dk1>
          <a:srgbClr val="000000"/>
        </a:dk1>
        <a:lt1>
          <a:srgbClr val="FFFFFF"/>
        </a:lt1>
        <a:dk2>
          <a:srgbClr val="015C55"/>
        </a:dk2>
        <a:lt2>
          <a:srgbClr val="808080"/>
        </a:lt2>
        <a:accent1>
          <a:srgbClr val="DF6C00"/>
        </a:accent1>
        <a:accent2>
          <a:srgbClr val="015C55"/>
        </a:accent2>
        <a:accent3>
          <a:srgbClr val="FFFFFF"/>
        </a:accent3>
        <a:accent4>
          <a:srgbClr val="000000"/>
        </a:accent4>
        <a:accent5>
          <a:srgbClr val="ECBAAA"/>
        </a:accent5>
        <a:accent6>
          <a:srgbClr val="01534C"/>
        </a:accent6>
        <a:hlink>
          <a:srgbClr val="99CC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Template_2019_Confidential.pptx [Read-Only]" id="{82F71833-905D-439F-96D6-B9556E8C00EF}" vid="{8CFD8E06-D04D-4387-9277-E41FC907AB72}"/>
    </a:ext>
  </a:extLst>
</a:theme>
</file>

<file path=ppt/theme/theme3.xml><?xml version="1.0" encoding="utf-8"?>
<a:theme xmlns:a="http://schemas.openxmlformats.org/drawingml/2006/main" name="1_Office Theme">
  <a:themeElements>
    <a:clrScheme name="BRAND X_edit">
      <a:dk1>
        <a:srgbClr val="000000"/>
      </a:dk1>
      <a:lt1>
        <a:srgbClr val="FFFFFF"/>
      </a:lt1>
      <a:dk2>
        <a:srgbClr val="585858"/>
      </a:dk2>
      <a:lt2>
        <a:srgbClr val="F4F4F4"/>
      </a:lt2>
      <a:accent1>
        <a:srgbClr val="005DAB"/>
      </a:accent1>
      <a:accent2>
        <a:srgbClr val="A3C8C8"/>
      </a:accent2>
      <a:accent3>
        <a:srgbClr val="A5A6A5"/>
      </a:accent3>
      <a:accent4>
        <a:srgbClr val="A0B266"/>
      </a:accent4>
      <a:accent5>
        <a:srgbClr val="DEB3A8"/>
      </a:accent5>
      <a:accent6>
        <a:srgbClr val="C1B29C"/>
      </a:accent6>
      <a:hlink>
        <a:srgbClr val="005DAB"/>
      </a:hlink>
      <a:folHlink>
        <a:srgbClr val="A4C8C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9D17E572A9014CA98EF55A5E8319AA" ma:contentTypeVersion="11" ma:contentTypeDescription="Create a new document." ma:contentTypeScope="" ma:versionID="d6b5e727e98f570f0574fc3565af7e9e">
  <xsd:schema xmlns:xsd="http://www.w3.org/2001/XMLSchema" xmlns:xs="http://www.w3.org/2001/XMLSchema" xmlns:p="http://schemas.microsoft.com/office/2006/metadata/properties" xmlns:ns2="0d8c423f-ad67-45a2-8b05-97a43a5b7821" xmlns:ns3="ead0e857-dec6-4b1e-afd3-48dbfac7dd48" targetNamespace="http://schemas.microsoft.com/office/2006/metadata/properties" ma:root="true" ma:fieldsID="6f3db167e660a116f7b51cc0c02ca9e8" ns2:_="" ns3:_="">
    <xsd:import namespace="0d8c423f-ad67-45a2-8b05-97a43a5b7821"/>
    <xsd:import namespace="ead0e857-dec6-4b1e-afd3-48dbfac7dd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c423f-ad67-45a2-8b05-97a43a5b78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0e857-dec6-4b1e-afd3-48dbfac7dd4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3657E8-6D0C-44FB-A000-A55CE1AD5CAE}">
  <ds:schemaRefs>
    <ds:schemaRef ds:uri="0d8c423f-ad67-45a2-8b05-97a43a5b7821"/>
    <ds:schemaRef ds:uri="ead0e857-dec6-4b1e-afd3-48dbfac7dd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AD7AE73-C57A-4369-9CEA-6481D0B9F6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8994B3-1F97-4697-BCBD-49D796C27B0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Microsoft Office PowerPoint</Application>
  <PresentationFormat>Widescreen</PresentationFormat>
  <Paragraphs>195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Anodina</vt:lpstr>
      <vt:lpstr>Arial</vt:lpstr>
      <vt:lpstr>Calibri</vt:lpstr>
      <vt:lpstr>Calibri Light</vt:lpstr>
      <vt:lpstr>Helvetica Neue Light</vt:lpstr>
      <vt:lpstr>Tahoma</vt:lpstr>
      <vt:lpstr>Times</vt:lpstr>
      <vt:lpstr>Wingdings</vt:lpstr>
      <vt:lpstr>Galapagos_template_Basic</vt:lpstr>
      <vt:lpstr>9_Galapagos_template_Basic</vt:lpstr>
      <vt:lpstr>1_Office Theme</vt:lpstr>
      <vt:lpstr>think-cell Slide</vt:lpstr>
      <vt:lpstr>PowerPoint Presentation</vt:lpstr>
      <vt:lpstr>PowerPoint Presentation</vt:lpstr>
      <vt:lpstr>Workshop Context</vt:lpstr>
      <vt:lpstr>Let’s have an efficient session!</vt:lpstr>
      <vt:lpstr>Journey Principles</vt:lpstr>
      <vt:lpstr>PowerPoint Presentation</vt:lpstr>
      <vt:lpstr>PowerPoint Presentation</vt:lpstr>
      <vt:lpstr>PowerPoint Presentation</vt:lpstr>
      <vt:lpstr>PowerPoint Presentation</vt:lpstr>
      <vt:lpstr>Proposal</vt:lpstr>
      <vt:lpstr>PowerPoint Presentation</vt:lpstr>
      <vt:lpstr>Proposal</vt:lpstr>
      <vt:lpstr>Decision 2</vt:lpstr>
      <vt:lpstr>Decision 2.1</vt:lpstr>
      <vt:lpstr>Proposal</vt:lpstr>
      <vt:lpstr>Decision 6</vt:lpstr>
      <vt:lpstr>Decision 7</vt:lpstr>
      <vt:lpstr>Decision 8</vt:lpstr>
      <vt:lpstr>Decision 9</vt:lpstr>
      <vt:lpstr>Decision 12</vt:lpstr>
      <vt:lpstr>Decision 13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Gareth Allott</dc:creator>
  <cp:lastModifiedBy>Gareth Allott</cp:lastModifiedBy>
  <cp:revision>1</cp:revision>
  <dcterms:created xsi:type="dcterms:W3CDTF">2021-03-19T11:00:17Z</dcterms:created>
  <dcterms:modified xsi:type="dcterms:W3CDTF">2021-04-05T15:50:49Z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0x010100009D17E572A9014CA98EF55A5E8319AA</vt:lpwstr>
  </property>
</Properties>
</file>