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 id="2147483690" r:id="rId6"/>
  </p:sldMasterIdLst>
  <p:notesMasterIdLst>
    <p:notesMasterId r:id="rId47"/>
  </p:notesMasterIdLst>
  <p:sldIdLst>
    <p:sldId id="2146845380" r:id="rId7"/>
    <p:sldId id="2146845484" r:id="rId8"/>
    <p:sldId id="2146845490" r:id="rId9"/>
    <p:sldId id="2146845486" r:id="rId10"/>
    <p:sldId id="2146845445" r:id="rId11"/>
    <p:sldId id="2146845442" r:id="rId12"/>
    <p:sldId id="2146845493" r:id="rId13"/>
    <p:sldId id="2146845407" r:id="rId14"/>
    <p:sldId id="2146845401" r:id="rId15"/>
    <p:sldId id="2146845404" r:id="rId16"/>
    <p:sldId id="2146845417" r:id="rId17"/>
    <p:sldId id="2146845403" r:id="rId18"/>
    <p:sldId id="2146845494" r:id="rId19"/>
    <p:sldId id="2146845483" r:id="rId20"/>
    <p:sldId id="2146845470" r:id="rId21"/>
    <p:sldId id="2146845411" r:id="rId22"/>
    <p:sldId id="2146845472" r:id="rId23"/>
    <p:sldId id="2146845473" r:id="rId24"/>
    <p:sldId id="2146845475" r:id="rId25"/>
    <p:sldId id="2146845495" r:id="rId26"/>
    <p:sldId id="2146845391" r:id="rId27"/>
    <p:sldId id="2146845477" r:id="rId28"/>
    <p:sldId id="2146845402" r:id="rId29"/>
    <p:sldId id="2146845479" r:id="rId30"/>
    <p:sldId id="2146845408" r:id="rId31"/>
    <p:sldId id="2146845480" r:id="rId32"/>
    <p:sldId id="2146845405" r:id="rId33"/>
    <p:sldId id="2146845481" r:id="rId34"/>
    <p:sldId id="2146845482" r:id="rId35"/>
    <p:sldId id="2146845409" r:id="rId36"/>
    <p:sldId id="2146845410" r:id="rId37"/>
    <p:sldId id="2146845487" r:id="rId38"/>
    <p:sldId id="2146845485" r:id="rId39"/>
    <p:sldId id="2146845491" r:id="rId40"/>
    <p:sldId id="2146845496" r:id="rId41"/>
    <p:sldId id="2146845413" r:id="rId42"/>
    <p:sldId id="2146845420" r:id="rId43"/>
    <p:sldId id="2146845492" r:id="rId44"/>
    <p:sldId id="2146845446" r:id="rId45"/>
    <p:sldId id="214684548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F3D608-6CA6-4C46-9905-88091E608542}" v="2" dt="2021-05-10T13:41:39.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94660"/>
  </p:normalViewPr>
  <p:slideViewPr>
    <p:cSldViewPr snapToGrid="0">
      <p:cViewPr varScale="1">
        <p:scale>
          <a:sx n="63" d="100"/>
          <a:sy n="63" d="100"/>
        </p:scale>
        <p:origin x="540"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Richwood" userId="6a746949-975a-4404-914f-fa4a61014c27" providerId="ADAL" clId="{79CF2FC3-5B8D-4C7A-BB5E-E26117B595B1}"/>
    <pc:docChg chg="modSld">
      <pc:chgData name="Alexander Richwood" userId="6a746949-975a-4404-914f-fa4a61014c27" providerId="ADAL" clId="{79CF2FC3-5B8D-4C7A-BB5E-E26117B595B1}" dt="2021-05-11T11:01:17.738" v="11" actId="1035"/>
      <pc:docMkLst>
        <pc:docMk/>
      </pc:docMkLst>
      <pc:sldChg chg="modSp mod">
        <pc:chgData name="Alexander Richwood" userId="6a746949-975a-4404-914f-fa4a61014c27" providerId="ADAL" clId="{79CF2FC3-5B8D-4C7A-BB5E-E26117B595B1}" dt="2021-05-11T11:01:17.738" v="11" actId="1035"/>
        <pc:sldMkLst>
          <pc:docMk/>
          <pc:sldMk cId="2346336407" sldId="2146845488"/>
        </pc:sldMkLst>
        <pc:spChg chg="mod">
          <ac:chgData name="Alexander Richwood" userId="6a746949-975a-4404-914f-fa4a61014c27" providerId="ADAL" clId="{79CF2FC3-5B8D-4C7A-BB5E-E26117B595B1}" dt="2021-05-11T11:01:17.738" v="11" actId="1035"/>
          <ac:spMkLst>
            <pc:docMk/>
            <pc:sldMk cId="2346336407" sldId="2146845488"/>
            <ac:spMk id="7" creationId="{37BF52E8-A4B9-4914-B0ED-3D29AD29365D}"/>
          </ac:spMkLst>
        </pc:spChg>
      </pc:sldChg>
    </pc:docChg>
  </pc:docChgLst>
  <pc:docChgLst>
    <pc:chgData name="Gareth Allott" userId="d67bc1e7-5e6e-4540-bcf9-468a02f7a83e" providerId="ADAL" clId="{6BF3D608-6CA6-4C46-9905-88091E608542}"/>
    <pc:docChg chg="undo custSel modSld">
      <pc:chgData name="Gareth Allott" userId="d67bc1e7-5e6e-4540-bcf9-468a02f7a83e" providerId="ADAL" clId="{6BF3D608-6CA6-4C46-9905-88091E608542}" dt="2021-05-10T13:41:39.027" v="106"/>
      <pc:docMkLst>
        <pc:docMk/>
      </pc:docMkLst>
      <pc:sldChg chg="modSp mod">
        <pc:chgData name="Gareth Allott" userId="d67bc1e7-5e6e-4540-bcf9-468a02f7a83e" providerId="ADAL" clId="{6BF3D608-6CA6-4C46-9905-88091E608542}" dt="2021-05-09T09:18:07.172" v="100" actId="20577"/>
        <pc:sldMkLst>
          <pc:docMk/>
          <pc:sldMk cId="4080574388" sldId="2146845442"/>
        </pc:sldMkLst>
        <pc:graphicFrameChg chg="mod modGraphic">
          <ac:chgData name="Gareth Allott" userId="d67bc1e7-5e6e-4540-bcf9-468a02f7a83e" providerId="ADAL" clId="{6BF3D608-6CA6-4C46-9905-88091E608542}" dt="2021-05-09T09:18:07.172" v="100" actId="20577"/>
          <ac:graphicFrameMkLst>
            <pc:docMk/>
            <pc:sldMk cId="4080574388" sldId="2146845442"/>
            <ac:graphicFrameMk id="4" creationId="{5DA8D63F-9C7B-9049-A963-9B83E9891FBA}"/>
          </ac:graphicFrameMkLst>
        </pc:graphicFrameChg>
      </pc:sldChg>
      <pc:sldChg chg="delSp modSp mod delAnim">
        <pc:chgData name="Gareth Allott" userId="d67bc1e7-5e6e-4540-bcf9-468a02f7a83e" providerId="ADAL" clId="{6BF3D608-6CA6-4C46-9905-88091E608542}" dt="2021-05-07T07:16:00.031" v="42" actId="1035"/>
        <pc:sldMkLst>
          <pc:docMk/>
          <pc:sldMk cId="3901396449" sldId="2146845472"/>
        </pc:sldMkLst>
        <pc:spChg chg="del">
          <ac:chgData name="Gareth Allott" userId="d67bc1e7-5e6e-4540-bcf9-468a02f7a83e" providerId="ADAL" clId="{6BF3D608-6CA6-4C46-9905-88091E608542}" dt="2021-05-07T07:15:54.634" v="11" actId="478"/>
          <ac:spMkLst>
            <pc:docMk/>
            <pc:sldMk cId="3901396449" sldId="2146845472"/>
            <ac:spMk id="5" creationId="{02578295-4388-485B-B111-A2914777B810}"/>
          </ac:spMkLst>
        </pc:spChg>
        <pc:spChg chg="mod">
          <ac:chgData name="Gareth Allott" userId="d67bc1e7-5e6e-4540-bcf9-468a02f7a83e" providerId="ADAL" clId="{6BF3D608-6CA6-4C46-9905-88091E608542}" dt="2021-05-07T07:16:00.031" v="42" actId="1035"/>
          <ac:spMkLst>
            <pc:docMk/>
            <pc:sldMk cId="3901396449" sldId="2146845472"/>
            <ac:spMk id="41" creationId="{7418DA3B-64AE-4617-A655-73F090EB9EBE}"/>
          </ac:spMkLst>
        </pc:spChg>
        <pc:picChg chg="mod">
          <ac:chgData name="Gareth Allott" userId="d67bc1e7-5e6e-4540-bcf9-468a02f7a83e" providerId="ADAL" clId="{6BF3D608-6CA6-4C46-9905-88091E608542}" dt="2021-05-07T07:16:00.031" v="42" actId="1035"/>
          <ac:picMkLst>
            <pc:docMk/>
            <pc:sldMk cId="3901396449" sldId="2146845472"/>
            <ac:picMk id="36" creationId="{0908C001-4E75-480F-AD02-463B958C4536}"/>
          </ac:picMkLst>
        </pc:picChg>
        <pc:picChg chg="mod">
          <ac:chgData name="Gareth Allott" userId="d67bc1e7-5e6e-4540-bcf9-468a02f7a83e" providerId="ADAL" clId="{6BF3D608-6CA6-4C46-9905-88091E608542}" dt="2021-05-07T07:16:00.031" v="42" actId="1035"/>
          <ac:picMkLst>
            <pc:docMk/>
            <pc:sldMk cId="3901396449" sldId="2146845472"/>
            <ac:picMk id="37" creationId="{2C0DD07D-E4AF-4A1E-9999-2D0DC27C7FC0}"/>
          </ac:picMkLst>
        </pc:picChg>
        <pc:picChg chg="mod">
          <ac:chgData name="Gareth Allott" userId="d67bc1e7-5e6e-4540-bcf9-468a02f7a83e" providerId="ADAL" clId="{6BF3D608-6CA6-4C46-9905-88091E608542}" dt="2021-05-07T07:16:00.031" v="42" actId="1035"/>
          <ac:picMkLst>
            <pc:docMk/>
            <pc:sldMk cId="3901396449" sldId="2146845472"/>
            <ac:picMk id="39" creationId="{8637EE36-066E-4101-A371-0085B02A7F58}"/>
          </ac:picMkLst>
        </pc:picChg>
        <pc:picChg chg="del">
          <ac:chgData name="Gareth Allott" userId="d67bc1e7-5e6e-4540-bcf9-468a02f7a83e" providerId="ADAL" clId="{6BF3D608-6CA6-4C46-9905-88091E608542}" dt="2021-05-07T07:15:54.634" v="11" actId="478"/>
          <ac:picMkLst>
            <pc:docMk/>
            <pc:sldMk cId="3901396449" sldId="2146845472"/>
            <ac:picMk id="44" creationId="{9EB2DFFD-5242-4ED6-8055-DC8471B5A46E}"/>
          </ac:picMkLst>
        </pc:picChg>
        <pc:picChg chg="del">
          <ac:chgData name="Gareth Allott" userId="d67bc1e7-5e6e-4540-bcf9-468a02f7a83e" providerId="ADAL" clId="{6BF3D608-6CA6-4C46-9905-88091E608542}" dt="2021-05-07T07:15:54.634" v="11" actId="478"/>
          <ac:picMkLst>
            <pc:docMk/>
            <pc:sldMk cId="3901396449" sldId="2146845472"/>
            <ac:picMk id="45" creationId="{5E2149AF-7274-47FC-9CF4-0A4E28ABA598}"/>
          </ac:picMkLst>
        </pc:picChg>
        <pc:picChg chg="del">
          <ac:chgData name="Gareth Allott" userId="d67bc1e7-5e6e-4540-bcf9-468a02f7a83e" providerId="ADAL" clId="{6BF3D608-6CA6-4C46-9905-88091E608542}" dt="2021-05-07T07:15:54.634" v="11" actId="478"/>
          <ac:picMkLst>
            <pc:docMk/>
            <pc:sldMk cId="3901396449" sldId="2146845472"/>
            <ac:picMk id="47" creationId="{830B73B6-66DC-4E3B-BE7C-A445A4693855}"/>
          </ac:picMkLst>
        </pc:picChg>
        <pc:picChg chg="del">
          <ac:chgData name="Gareth Allott" userId="d67bc1e7-5e6e-4540-bcf9-468a02f7a83e" providerId="ADAL" clId="{6BF3D608-6CA6-4C46-9905-88091E608542}" dt="2021-05-07T07:15:54.634" v="11" actId="478"/>
          <ac:picMkLst>
            <pc:docMk/>
            <pc:sldMk cId="3901396449" sldId="2146845472"/>
            <ac:picMk id="48" creationId="{A71DB85A-F80C-49FF-8A9C-CBE308A341D9}"/>
          </ac:picMkLst>
        </pc:picChg>
      </pc:sldChg>
      <pc:sldChg chg="delSp modSp mod">
        <pc:chgData name="Gareth Allott" userId="d67bc1e7-5e6e-4540-bcf9-468a02f7a83e" providerId="ADAL" clId="{6BF3D608-6CA6-4C46-9905-88091E608542}" dt="2021-05-07T07:18:02.280" v="93" actId="115"/>
        <pc:sldMkLst>
          <pc:docMk/>
          <pc:sldMk cId="2497064491" sldId="2146845473"/>
        </pc:sldMkLst>
        <pc:spChg chg="mod">
          <ac:chgData name="Gareth Allott" userId="d67bc1e7-5e6e-4540-bcf9-468a02f7a83e" providerId="ADAL" clId="{6BF3D608-6CA6-4C46-9905-88091E608542}" dt="2021-05-07T07:17:39.886" v="79" actId="1036"/>
          <ac:spMkLst>
            <pc:docMk/>
            <pc:sldMk cId="2497064491" sldId="2146845473"/>
            <ac:spMk id="16" creationId="{6AEDCCD9-9386-4ED5-AA02-A3203DA434D7}"/>
          </ac:spMkLst>
        </pc:spChg>
        <pc:spChg chg="del">
          <ac:chgData name="Gareth Allott" userId="d67bc1e7-5e6e-4540-bcf9-468a02f7a83e" providerId="ADAL" clId="{6BF3D608-6CA6-4C46-9905-88091E608542}" dt="2021-05-07T07:16:50.175" v="43" actId="478"/>
          <ac:spMkLst>
            <pc:docMk/>
            <pc:sldMk cId="2497064491" sldId="2146845473"/>
            <ac:spMk id="72" creationId="{28132204-FB2F-417E-B92C-643827CCBDB0}"/>
          </ac:spMkLst>
        </pc:spChg>
        <pc:spChg chg="del">
          <ac:chgData name="Gareth Allott" userId="d67bc1e7-5e6e-4540-bcf9-468a02f7a83e" providerId="ADAL" clId="{6BF3D608-6CA6-4C46-9905-88091E608542}" dt="2021-05-07T07:16:50.175" v="43" actId="478"/>
          <ac:spMkLst>
            <pc:docMk/>
            <pc:sldMk cId="2497064491" sldId="2146845473"/>
            <ac:spMk id="73" creationId="{0B38AAA8-5DEE-4E71-ADDA-5DFB7EEAB0A6}"/>
          </ac:spMkLst>
        </pc:spChg>
        <pc:spChg chg="del">
          <ac:chgData name="Gareth Allott" userId="d67bc1e7-5e6e-4540-bcf9-468a02f7a83e" providerId="ADAL" clId="{6BF3D608-6CA6-4C46-9905-88091E608542}" dt="2021-05-07T07:16:50.175" v="43" actId="478"/>
          <ac:spMkLst>
            <pc:docMk/>
            <pc:sldMk cId="2497064491" sldId="2146845473"/>
            <ac:spMk id="74" creationId="{F6E2C9CA-7B50-4027-9265-A56DF1595E47}"/>
          </ac:spMkLst>
        </pc:spChg>
        <pc:spChg chg="del">
          <ac:chgData name="Gareth Allott" userId="d67bc1e7-5e6e-4540-bcf9-468a02f7a83e" providerId="ADAL" clId="{6BF3D608-6CA6-4C46-9905-88091E608542}" dt="2021-05-07T07:16:50.175" v="43" actId="478"/>
          <ac:spMkLst>
            <pc:docMk/>
            <pc:sldMk cId="2497064491" sldId="2146845473"/>
            <ac:spMk id="75" creationId="{C2D263BF-7616-4F19-A4F5-15371135BC48}"/>
          </ac:spMkLst>
        </pc:spChg>
        <pc:spChg chg="del">
          <ac:chgData name="Gareth Allott" userId="d67bc1e7-5e6e-4540-bcf9-468a02f7a83e" providerId="ADAL" clId="{6BF3D608-6CA6-4C46-9905-88091E608542}" dt="2021-05-07T07:16:57.782" v="44" actId="478"/>
          <ac:spMkLst>
            <pc:docMk/>
            <pc:sldMk cId="2497064491" sldId="2146845473"/>
            <ac:spMk id="82" creationId="{D9AFEBFC-83D6-453C-BFF6-026702CD62C6}"/>
          </ac:spMkLst>
        </pc:spChg>
        <pc:spChg chg="del">
          <ac:chgData name="Gareth Allott" userId="d67bc1e7-5e6e-4540-bcf9-468a02f7a83e" providerId="ADAL" clId="{6BF3D608-6CA6-4C46-9905-88091E608542}" dt="2021-05-07T07:16:57.782" v="44" actId="478"/>
          <ac:spMkLst>
            <pc:docMk/>
            <pc:sldMk cId="2497064491" sldId="2146845473"/>
            <ac:spMk id="85" creationId="{77BA27E9-7135-402F-97AF-24DE601DED8E}"/>
          </ac:spMkLst>
        </pc:spChg>
        <pc:spChg chg="del">
          <ac:chgData name="Gareth Allott" userId="d67bc1e7-5e6e-4540-bcf9-468a02f7a83e" providerId="ADAL" clId="{6BF3D608-6CA6-4C46-9905-88091E608542}" dt="2021-05-07T07:17:00.998" v="45" actId="478"/>
          <ac:spMkLst>
            <pc:docMk/>
            <pc:sldMk cId="2497064491" sldId="2146845473"/>
            <ac:spMk id="86" creationId="{0BAFD098-78AD-486D-8F9A-BFDCAA35B1F7}"/>
          </ac:spMkLst>
        </pc:spChg>
        <pc:spChg chg="mod">
          <ac:chgData name="Gareth Allott" userId="d67bc1e7-5e6e-4540-bcf9-468a02f7a83e" providerId="ADAL" clId="{6BF3D608-6CA6-4C46-9905-88091E608542}" dt="2021-05-07T07:18:02.280" v="93" actId="115"/>
          <ac:spMkLst>
            <pc:docMk/>
            <pc:sldMk cId="2497064491" sldId="2146845473"/>
            <ac:spMk id="88" creationId="{7A92260F-7E59-4811-A5AA-B3D16C02F322}"/>
          </ac:spMkLst>
        </pc:spChg>
        <pc:spChg chg="mod">
          <ac:chgData name="Gareth Allott" userId="d67bc1e7-5e6e-4540-bcf9-468a02f7a83e" providerId="ADAL" clId="{6BF3D608-6CA6-4C46-9905-88091E608542}" dt="2021-05-07T07:17:58.650" v="88" actId="1076"/>
          <ac:spMkLst>
            <pc:docMk/>
            <pc:sldMk cId="2497064491" sldId="2146845473"/>
            <ac:spMk id="89" creationId="{A0CDF946-4381-4D38-A035-501A4270AE1A}"/>
          </ac:spMkLst>
        </pc:spChg>
        <pc:spChg chg="mod">
          <ac:chgData name="Gareth Allott" userId="d67bc1e7-5e6e-4540-bcf9-468a02f7a83e" providerId="ADAL" clId="{6BF3D608-6CA6-4C46-9905-88091E608542}" dt="2021-05-07T07:17:58.650" v="88" actId="1076"/>
          <ac:spMkLst>
            <pc:docMk/>
            <pc:sldMk cId="2497064491" sldId="2146845473"/>
            <ac:spMk id="90" creationId="{3CA211E2-3AF9-44AB-B220-3900C0F4D42E}"/>
          </ac:spMkLst>
        </pc:spChg>
        <pc:cxnChg chg="mod">
          <ac:chgData name="Gareth Allott" userId="d67bc1e7-5e6e-4540-bcf9-468a02f7a83e" providerId="ADAL" clId="{6BF3D608-6CA6-4C46-9905-88091E608542}" dt="2021-05-07T07:17:51.159" v="87" actId="1076"/>
          <ac:cxnSpMkLst>
            <pc:docMk/>
            <pc:sldMk cId="2497064491" sldId="2146845473"/>
            <ac:cxnSpMk id="87" creationId="{19A9C982-1B7C-4AAC-B1FE-C192C9CD6C64}"/>
          </ac:cxnSpMkLst>
        </pc:cxnChg>
      </pc:sldChg>
      <pc:sldChg chg="addSp modSp mod">
        <pc:chgData name="Gareth Allott" userId="d67bc1e7-5e6e-4540-bcf9-468a02f7a83e" providerId="ADAL" clId="{6BF3D608-6CA6-4C46-9905-88091E608542}" dt="2021-05-10T13:41:39.027" v="106"/>
        <pc:sldMkLst>
          <pc:docMk/>
          <pc:sldMk cId="970888622" sldId="2146845496"/>
        </pc:sldMkLst>
        <pc:spChg chg="mod">
          <ac:chgData name="Gareth Allott" userId="d67bc1e7-5e6e-4540-bcf9-468a02f7a83e" providerId="ADAL" clId="{6BF3D608-6CA6-4C46-9905-88091E608542}" dt="2021-05-10T13:41:34.299" v="105"/>
          <ac:spMkLst>
            <pc:docMk/>
            <pc:sldMk cId="970888622" sldId="2146845496"/>
            <ac:spMk id="7" creationId="{FEBA2B4D-3817-41A8-96E8-80F1598ABB1F}"/>
          </ac:spMkLst>
        </pc:spChg>
        <pc:picChg chg="add mod">
          <ac:chgData name="Gareth Allott" userId="d67bc1e7-5e6e-4540-bcf9-468a02f7a83e" providerId="ADAL" clId="{6BF3D608-6CA6-4C46-9905-88091E608542}" dt="2021-05-10T13:41:39.027" v="106"/>
          <ac:picMkLst>
            <pc:docMk/>
            <pc:sldMk cId="970888622" sldId="2146845496"/>
            <ac:picMk id="4" creationId="{0C8A7187-BF82-4425-870C-0E3F49DBD243}"/>
          </ac:picMkLst>
        </pc:picChg>
      </pc:sldChg>
    </pc:docChg>
  </pc:docChgLst>
  <pc:docChgLst>
    <pc:chgData name="Gareth Allott" userId="d67bc1e7-5e6e-4540-bcf9-468a02f7a83e" providerId="ADAL" clId="{97605B3E-560C-458D-9B13-B19F8F95CE39}"/>
    <pc:docChg chg="undo custSel addSld delSld modSld sldOrd">
      <pc:chgData name="Gareth Allott" userId="d67bc1e7-5e6e-4540-bcf9-468a02f7a83e" providerId="ADAL" clId="{97605B3E-560C-458D-9B13-B19F8F95CE39}" dt="2021-05-07T07:07:28.597" v="2261" actId="20577"/>
      <pc:docMkLst>
        <pc:docMk/>
      </pc:docMkLst>
      <pc:sldChg chg="modSp del mod setBg chgLayout">
        <pc:chgData name="Gareth Allott" userId="d67bc1e7-5e6e-4540-bcf9-468a02f7a83e" providerId="ADAL" clId="{97605B3E-560C-458D-9B13-B19F8F95CE39}" dt="2021-05-07T07:05:16.935" v="2003" actId="47"/>
        <pc:sldMkLst>
          <pc:docMk/>
          <pc:sldMk cId="737552821" sldId="2146845376"/>
        </pc:sldMkLst>
        <pc:spChg chg="mod ord">
          <ac:chgData name="Gareth Allott" userId="d67bc1e7-5e6e-4540-bcf9-468a02f7a83e" providerId="ADAL" clId="{97605B3E-560C-458D-9B13-B19F8F95CE39}" dt="2021-05-07T07:01:10.780" v="1608" actId="700"/>
          <ac:spMkLst>
            <pc:docMk/>
            <pc:sldMk cId="737552821" sldId="2146845376"/>
            <ac:spMk id="2" creationId="{3E75F3AF-8DBD-4382-8909-89C31674B6D5}"/>
          </ac:spMkLst>
        </pc:spChg>
        <pc:spChg chg="mod ord">
          <ac:chgData name="Gareth Allott" userId="d67bc1e7-5e6e-4540-bcf9-468a02f7a83e" providerId="ADAL" clId="{97605B3E-560C-458D-9B13-B19F8F95CE39}" dt="2021-05-07T07:01:10.780" v="1608" actId="700"/>
          <ac:spMkLst>
            <pc:docMk/>
            <pc:sldMk cId="737552821" sldId="2146845376"/>
            <ac:spMk id="3" creationId="{799B0A35-4AE1-4675-8179-E0937627379E}"/>
          </ac:spMkLst>
        </pc:spChg>
      </pc:sldChg>
      <pc:sldChg chg="addSp modSp mod">
        <pc:chgData name="Gareth Allott" userId="d67bc1e7-5e6e-4540-bcf9-468a02f7a83e" providerId="ADAL" clId="{97605B3E-560C-458D-9B13-B19F8F95CE39}" dt="2021-05-06T16:36:00.498" v="126" actId="20577"/>
        <pc:sldMkLst>
          <pc:docMk/>
          <pc:sldMk cId="636563377" sldId="2146845380"/>
        </pc:sldMkLst>
        <pc:spChg chg="mod">
          <ac:chgData name="Gareth Allott" userId="d67bc1e7-5e6e-4540-bcf9-468a02f7a83e" providerId="ADAL" clId="{97605B3E-560C-458D-9B13-B19F8F95CE39}" dt="2021-05-06T16:36:00.498" v="126" actId="20577"/>
          <ac:spMkLst>
            <pc:docMk/>
            <pc:sldMk cId="636563377" sldId="2146845380"/>
            <ac:spMk id="8" creationId="{45F715D4-0440-4F2A-B10A-C5E6679D8E46}"/>
          </ac:spMkLst>
        </pc:spChg>
        <pc:spChg chg="mod">
          <ac:chgData name="Gareth Allott" userId="d67bc1e7-5e6e-4540-bcf9-468a02f7a83e" providerId="ADAL" clId="{97605B3E-560C-458D-9B13-B19F8F95CE39}" dt="2021-05-06T16:34:56.593" v="47" actId="20577"/>
          <ac:spMkLst>
            <pc:docMk/>
            <pc:sldMk cId="636563377" sldId="2146845380"/>
            <ac:spMk id="13" creationId="{2469A092-A161-4D41-88A5-0ACDFCE29DF5}"/>
          </ac:spMkLst>
        </pc:spChg>
        <pc:picChg chg="add mod">
          <ac:chgData name="Gareth Allott" userId="d67bc1e7-5e6e-4540-bcf9-468a02f7a83e" providerId="ADAL" clId="{97605B3E-560C-458D-9B13-B19F8F95CE39}" dt="2021-05-06T16:34:52.357" v="36" actId="1037"/>
          <ac:picMkLst>
            <pc:docMk/>
            <pc:sldMk cId="636563377" sldId="2146845380"/>
            <ac:picMk id="4" creationId="{C6207869-A05E-4004-AB2A-733812E5CA1D}"/>
          </ac:picMkLst>
        </pc:picChg>
      </pc:sldChg>
      <pc:sldChg chg="modSp mod">
        <pc:chgData name="Gareth Allott" userId="d67bc1e7-5e6e-4540-bcf9-468a02f7a83e" providerId="ADAL" clId="{97605B3E-560C-458D-9B13-B19F8F95CE39}" dt="2021-05-06T17:12:32.090" v="1415" actId="20577"/>
        <pc:sldMkLst>
          <pc:docMk/>
          <pc:sldMk cId="2044241364" sldId="2146845445"/>
        </pc:sldMkLst>
        <pc:spChg chg="mod">
          <ac:chgData name="Gareth Allott" userId="d67bc1e7-5e6e-4540-bcf9-468a02f7a83e" providerId="ADAL" clId="{97605B3E-560C-458D-9B13-B19F8F95CE39}" dt="2021-05-06T17:12:32.090" v="1415" actId="20577"/>
          <ac:spMkLst>
            <pc:docMk/>
            <pc:sldMk cId="2044241364" sldId="2146845445"/>
            <ac:spMk id="8" creationId="{F86AB9FC-CD2B-456A-AFEC-92A9A332FEF3}"/>
          </ac:spMkLst>
        </pc:spChg>
      </pc:sldChg>
      <pc:sldChg chg="modSp mod ord chgLayout">
        <pc:chgData name="Gareth Allott" userId="d67bc1e7-5e6e-4540-bcf9-468a02f7a83e" providerId="ADAL" clId="{97605B3E-560C-458D-9B13-B19F8F95CE39}" dt="2021-05-07T07:03:51.786" v="1836" actId="207"/>
        <pc:sldMkLst>
          <pc:docMk/>
          <pc:sldMk cId="2575363428" sldId="2146845446"/>
        </pc:sldMkLst>
        <pc:spChg chg="mod ord">
          <ac:chgData name="Gareth Allott" userId="d67bc1e7-5e6e-4540-bcf9-468a02f7a83e" providerId="ADAL" clId="{97605B3E-560C-458D-9B13-B19F8F95CE39}" dt="2021-05-07T07:03:51.786" v="1836" actId="207"/>
          <ac:spMkLst>
            <pc:docMk/>
            <pc:sldMk cId="2575363428" sldId="2146845446"/>
            <ac:spMk id="6" creationId="{09B8E378-5C30-4EED-8D4C-2F3A95777CE3}"/>
          </ac:spMkLst>
        </pc:spChg>
        <pc:spChg chg="mod">
          <ac:chgData name="Gareth Allott" userId="d67bc1e7-5e6e-4540-bcf9-468a02f7a83e" providerId="ADAL" clId="{97605B3E-560C-458D-9B13-B19F8F95CE39}" dt="2021-05-07T07:03:01.175" v="1715" actId="1036"/>
          <ac:spMkLst>
            <pc:docMk/>
            <pc:sldMk cId="2575363428" sldId="2146845446"/>
            <ac:spMk id="7" creationId="{FEBA2B4D-3817-41A8-96E8-80F1598ABB1F}"/>
          </ac:spMkLst>
        </pc:spChg>
        <pc:spChg chg="mod">
          <ac:chgData name="Gareth Allott" userId="d67bc1e7-5e6e-4540-bcf9-468a02f7a83e" providerId="ADAL" clId="{97605B3E-560C-458D-9B13-B19F8F95CE39}" dt="2021-05-07T07:03:01.175" v="1715" actId="1036"/>
          <ac:spMkLst>
            <pc:docMk/>
            <pc:sldMk cId="2575363428" sldId="2146845446"/>
            <ac:spMk id="8" creationId="{94266900-2226-4BC8-9713-4ED723EA02CE}"/>
          </ac:spMkLst>
        </pc:spChg>
      </pc:sldChg>
      <pc:sldChg chg="del">
        <pc:chgData name="Gareth Allott" userId="d67bc1e7-5e6e-4540-bcf9-468a02f7a83e" providerId="ADAL" clId="{97605B3E-560C-458D-9B13-B19F8F95CE39}" dt="2021-05-07T07:05:29.371" v="2023" actId="47"/>
        <pc:sldMkLst>
          <pc:docMk/>
          <pc:sldMk cId="656463144" sldId="2146845464"/>
        </pc:sldMkLst>
      </pc:sldChg>
      <pc:sldChg chg="del">
        <pc:chgData name="Gareth Allott" userId="d67bc1e7-5e6e-4540-bcf9-468a02f7a83e" providerId="ADAL" clId="{97605B3E-560C-458D-9B13-B19F8F95CE39}" dt="2021-05-07T07:05:38.529" v="2027" actId="47"/>
        <pc:sldMkLst>
          <pc:docMk/>
          <pc:sldMk cId="1967000128" sldId="2146845478"/>
        </pc:sldMkLst>
      </pc:sldChg>
      <pc:sldChg chg="addSp delSp modSp new mod modClrScheme chgLayout">
        <pc:chgData name="Gareth Allott" userId="d67bc1e7-5e6e-4540-bcf9-468a02f7a83e" providerId="ADAL" clId="{97605B3E-560C-458D-9B13-B19F8F95CE39}" dt="2021-05-06T17:16:02.589" v="1599" actId="115"/>
        <pc:sldMkLst>
          <pc:docMk/>
          <pc:sldMk cId="2916355116" sldId="2146845484"/>
        </pc:sldMkLst>
        <pc:spChg chg="add mod">
          <ac:chgData name="Gareth Allott" userId="d67bc1e7-5e6e-4540-bcf9-468a02f7a83e" providerId="ADAL" clId="{97605B3E-560C-458D-9B13-B19F8F95CE39}" dt="2021-05-06T16:42:08.407" v="354" actId="1035"/>
          <ac:spMkLst>
            <pc:docMk/>
            <pc:sldMk cId="2916355116" sldId="2146845484"/>
            <ac:spMk id="2" creationId="{F100A4EB-2D01-42C1-90FC-97055A1EFBE9}"/>
          </ac:spMkLst>
        </pc:spChg>
        <pc:spChg chg="add del mod">
          <ac:chgData name="Gareth Allott" userId="d67bc1e7-5e6e-4540-bcf9-468a02f7a83e" providerId="ADAL" clId="{97605B3E-560C-458D-9B13-B19F8F95CE39}" dt="2021-05-06T16:38:09.648" v="127"/>
          <ac:spMkLst>
            <pc:docMk/>
            <pc:sldMk cId="2916355116" sldId="2146845484"/>
            <ac:spMk id="3" creationId="{5B45D28B-6EC6-4911-A913-8067A1358F21}"/>
          </ac:spMkLst>
        </pc:spChg>
        <pc:spChg chg="add del mod">
          <ac:chgData name="Gareth Allott" userId="d67bc1e7-5e6e-4540-bcf9-468a02f7a83e" providerId="ADAL" clId="{97605B3E-560C-458D-9B13-B19F8F95CE39}" dt="2021-05-06T16:38:22.537" v="133"/>
          <ac:spMkLst>
            <pc:docMk/>
            <pc:sldMk cId="2916355116" sldId="2146845484"/>
            <ac:spMk id="7" creationId="{625DF325-5458-4A18-9A3F-8E6061B14C9B}"/>
          </ac:spMkLst>
        </pc:spChg>
        <pc:spChg chg="add del mod">
          <ac:chgData name="Gareth Allott" userId="d67bc1e7-5e6e-4540-bcf9-468a02f7a83e" providerId="ADAL" clId="{97605B3E-560C-458D-9B13-B19F8F95CE39}" dt="2021-05-06T16:39:40.253" v="231" actId="478"/>
          <ac:spMkLst>
            <pc:docMk/>
            <pc:sldMk cId="2916355116" sldId="2146845484"/>
            <ac:spMk id="10" creationId="{9DABAB0D-B47D-498F-8395-BFE227DC12A0}"/>
          </ac:spMkLst>
        </pc:spChg>
        <pc:graphicFrameChg chg="add mod ord modGraphic">
          <ac:chgData name="Gareth Allott" userId="d67bc1e7-5e6e-4540-bcf9-468a02f7a83e" providerId="ADAL" clId="{97605B3E-560C-458D-9B13-B19F8F95CE39}" dt="2021-05-06T17:16:02.589" v="1599" actId="115"/>
          <ac:graphicFrameMkLst>
            <pc:docMk/>
            <pc:sldMk cId="2916355116" sldId="2146845484"/>
            <ac:graphicFrameMk id="11" creationId="{C48B17BB-4BA6-43A9-98BB-60F29A57607D}"/>
          </ac:graphicFrameMkLst>
        </pc:graphicFrameChg>
        <pc:picChg chg="add del mod">
          <ac:chgData name="Gareth Allott" userId="d67bc1e7-5e6e-4540-bcf9-468a02f7a83e" providerId="ADAL" clId="{97605B3E-560C-458D-9B13-B19F8F95CE39}" dt="2021-05-06T16:38:13.793" v="132" actId="478"/>
          <ac:picMkLst>
            <pc:docMk/>
            <pc:sldMk cId="2916355116" sldId="2146845484"/>
            <ac:picMk id="5" creationId="{1FDC5A5F-BF36-4336-959A-4043D6C394CC}"/>
          </ac:picMkLst>
        </pc:picChg>
        <pc:picChg chg="add mod">
          <ac:chgData name="Gareth Allott" userId="d67bc1e7-5e6e-4540-bcf9-468a02f7a83e" providerId="ADAL" clId="{97605B3E-560C-458D-9B13-B19F8F95CE39}" dt="2021-05-06T17:14:32.319" v="1556" actId="1076"/>
          <ac:picMkLst>
            <pc:docMk/>
            <pc:sldMk cId="2916355116" sldId="2146845484"/>
            <ac:picMk id="9" creationId="{B6975A4A-A417-4D67-B586-B27F72A8A734}"/>
          </ac:picMkLst>
        </pc:picChg>
      </pc:sldChg>
      <pc:sldChg chg="addSp delSp modSp mod">
        <pc:chgData name="Gareth Allott" userId="d67bc1e7-5e6e-4540-bcf9-468a02f7a83e" providerId="ADAL" clId="{97605B3E-560C-458D-9B13-B19F8F95CE39}" dt="2021-05-06T17:08:20.960" v="1327" actId="20577"/>
        <pc:sldMkLst>
          <pc:docMk/>
          <pc:sldMk cId="1758906687" sldId="2146845485"/>
        </pc:sldMkLst>
        <pc:spChg chg="add del mod">
          <ac:chgData name="Gareth Allott" userId="d67bc1e7-5e6e-4540-bcf9-468a02f7a83e" providerId="ADAL" clId="{97605B3E-560C-458D-9B13-B19F8F95CE39}" dt="2021-05-06T17:07:52.937" v="1302" actId="478"/>
          <ac:spMkLst>
            <pc:docMk/>
            <pc:sldMk cId="1758906687" sldId="2146845485"/>
            <ac:spMk id="3" creationId="{74475202-56CB-4F4B-A83B-82FC41A7AE5E}"/>
          </ac:spMkLst>
        </pc:spChg>
        <pc:spChg chg="mod">
          <ac:chgData name="Gareth Allott" userId="d67bc1e7-5e6e-4540-bcf9-468a02f7a83e" providerId="ADAL" clId="{97605B3E-560C-458D-9B13-B19F8F95CE39}" dt="2021-05-06T16:43:55.785" v="390" actId="20577"/>
          <ac:spMkLst>
            <pc:docMk/>
            <pc:sldMk cId="1758906687" sldId="2146845485"/>
            <ac:spMk id="4" creationId="{238CB0AF-9F72-472E-A00D-24E769E4BA94}"/>
          </ac:spMkLst>
        </pc:spChg>
        <pc:spChg chg="del mod">
          <ac:chgData name="Gareth Allott" userId="d67bc1e7-5e6e-4540-bcf9-468a02f7a83e" providerId="ADAL" clId="{97605B3E-560C-458D-9B13-B19F8F95CE39}" dt="2021-05-06T17:07:50.723" v="1301" actId="478"/>
          <ac:spMkLst>
            <pc:docMk/>
            <pc:sldMk cId="1758906687" sldId="2146845485"/>
            <ac:spMk id="5" creationId="{3FC88D53-5475-4236-ABE5-70E862173142}"/>
          </ac:spMkLst>
        </pc:spChg>
        <pc:spChg chg="mod">
          <ac:chgData name="Gareth Allott" userId="d67bc1e7-5e6e-4540-bcf9-468a02f7a83e" providerId="ADAL" clId="{97605B3E-560C-458D-9B13-B19F8F95CE39}" dt="2021-05-06T17:08:20.960" v="1327" actId="20577"/>
          <ac:spMkLst>
            <pc:docMk/>
            <pc:sldMk cId="1758906687" sldId="2146845485"/>
            <ac:spMk id="8" creationId="{F86AB9FC-CD2B-456A-AFEC-92A9A332FEF3}"/>
          </ac:spMkLst>
        </pc:spChg>
        <pc:picChg chg="del">
          <ac:chgData name="Gareth Allott" userId="d67bc1e7-5e6e-4540-bcf9-468a02f7a83e" providerId="ADAL" clId="{97605B3E-560C-458D-9B13-B19F8F95CE39}" dt="2021-05-06T17:07:55.275" v="1303" actId="478"/>
          <ac:picMkLst>
            <pc:docMk/>
            <pc:sldMk cId="1758906687" sldId="2146845485"/>
            <ac:picMk id="7" creationId="{DE44A89B-7184-400E-9078-B4F1E946E49C}"/>
          </ac:picMkLst>
        </pc:picChg>
        <pc:picChg chg="add mod">
          <ac:chgData name="Gareth Allott" userId="d67bc1e7-5e6e-4540-bcf9-468a02f7a83e" providerId="ADAL" clId="{97605B3E-560C-458D-9B13-B19F8F95CE39}" dt="2021-05-06T17:08:13.452" v="1326" actId="1038"/>
          <ac:picMkLst>
            <pc:docMk/>
            <pc:sldMk cId="1758906687" sldId="2146845485"/>
            <ac:picMk id="9" creationId="{319E69FA-D9CE-45A7-A987-B79AC28CFBAC}"/>
          </ac:picMkLst>
        </pc:picChg>
      </pc:sldChg>
      <pc:sldChg chg="addSp delSp modSp new mod modClrScheme chgLayout">
        <pc:chgData name="Gareth Allott" userId="d67bc1e7-5e6e-4540-bcf9-468a02f7a83e" providerId="ADAL" clId="{97605B3E-560C-458D-9B13-B19F8F95CE39}" dt="2021-05-06T16:44:35.994" v="403" actId="1076"/>
        <pc:sldMkLst>
          <pc:docMk/>
          <pc:sldMk cId="3408674036" sldId="2146845486"/>
        </pc:sldMkLst>
        <pc:spChg chg="del mod ord">
          <ac:chgData name="Gareth Allott" userId="d67bc1e7-5e6e-4540-bcf9-468a02f7a83e" providerId="ADAL" clId="{97605B3E-560C-458D-9B13-B19F8F95CE39}" dt="2021-05-06T16:44:07.225" v="392" actId="700"/>
          <ac:spMkLst>
            <pc:docMk/>
            <pc:sldMk cId="3408674036" sldId="2146845486"/>
            <ac:spMk id="2" creationId="{90B2F735-196C-4D19-925B-4949CB423A7E}"/>
          </ac:spMkLst>
        </pc:spChg>
        <pc:spChg chg="del">
          <ac:chgData name="Gareth Allott" userId="d67bc1e7-5e6e-4540-bcf9-468a02f7a83e" providerId="ADAL" clId="{97605B3E-560C-458D-9B13-B19F8F95CE39}" dt="2021-05-06T16:44:07.225" v="392" actId="700"/>
          <ac:spMkLst>
            <pc:docMk/>
            <pc:sldMk cId="3408674036" sldId="2146845486"/>
            <ac:spMk id="3" creationId="{B2191A67-8DB8-40A6-BE49-8ED34858BED1}"/>
          </ac:spMkLst>
        </pc:spChg>
        <pc:spChg chg="add mod ord">
          <ac:chgData name="Gareth Allott" userId="d67bc1e7-5e6e-4540-bcf9-468a02f7a83e" providerId="ADAL" clId="{97605B3E-560C-458D-9B13-B19F8F95CE39}" dt="2021-05-06T16:44:35.994" v="403" actId="1076"/>
          <ac:spMkLst>
            <pc:docMk/>
            <pc:sldMk cId="3408674036" sldId="2146845486"/>
            <ac:spMk id="4" creationId="{C352EF8A-2DD2-4E14-A661-722109A1CB69}"/>
          </ac:spMkLst>
        </pc:spChg>
      </pc:sldChg>
      <pc:sldChg chg="modSp mod">
        <pc:chgData name="Gareth Allott" userId="d67bc1e7-5e6e-4540-bcf9-468a02f7a83e" providerId="ADAL" clId="{97605B3E-560C-458D-9B13-B19F8F95CE39}" dt="2021-05-06T16:44:44.872" v="407" actId="20577"/>
        <pc:sldMkLst>
          <pc:docMk/>
          <pc:sldMk cId="4224912262" sldId="2146845487"/>
        </pc:sldMkLst>
        <pc:spChg chg="mod">
          <ac:chgData name="Gareth Allott" userId="d67bc1e7-5e6e-4540-bcf9-468a02f7a83e" providerId="ADAL" clId="{97605B3E-560C-458D-9B13-B19F8F95CE39}" dt="2021-05-06T16:44:44.872" v="407" actId="20577"/>
          <ac:spMkLst>
            <pc:docMk/>
            <pc:sldMk cId="4224912262" sldId="2146845487"/>
            <ac:spMk id="4" creationId="{C352EF8A-2DD2-4E14-A661-722109A1CB69}"/>
          </ac:spMkLst>
        </pc:spChg>
      </pc:sldChg>
      <pc:sldChg chg="addSp delSp modSp new mod modClrScheme chgLayout">
        <pc:chgData name="Gareth Allott" userId="d67bc1e7-5e6e-4540-bcf9-468a02f7a83e" providerId="ADAL" clId="{97605B3E-560C-458D-9B13-B19F8F95CE39}" dt="2021-05-07T07:04:32.363" v="1998"/>
        <pc:sldMkLst>
          <pc:docMk/>
          <pc:sldMk cId="2346336407" sldId="2146845488"/>
        </pc:sldMkLst>
        <pc:spChg chg="del mod ord">
          <ac:chgData name="Gareth Allott" userId="d67bc1e7-5e6e-4540-bcf9-468a02f7a83e" providerId="ADAL" clId="{97605B3E-560C-458D-9B13-B19F8F95CE39}" dt="2021-05-06T17:02:33.996" v="748" actId="700"/>
          <ac:spMkLst>
            <pc:docMk/>
            <pc:sldMk cId="2346336407" sldId="2146845488"/>
            <ac:spMk id="2" creationId="{44F689AA-F295-4246-88A4-DD75B9143C18}"/>
          </ac:spMkLst>
        </pc:spChg>
        <pc:spChg chg="del mod ord">
          <ac:chgData name="Gareth Allott" userId="d67bc1e7-5e6e-4540-bcf9-468a02f7a83e" providerId="ADAL" clId="{97605B3E-560C-458D-9B13-B19F8F95CE39}" dt="2021-05-06T17:02:33.996" v="748" actId="700"/>
          <ac:spMkLst>
            <pc:docMk/>
            <pc:sldMk cId="2346336407" sldId="2146845488"/>
            <ac:spMk id="3" creationId="{E7E1C37C-E1DD-4963-8423-FCD62BD6A7B1}"/>
          </ac:spMkLst>
        </pc:spChg>
        <pc:spChg chg="add del mod ord">
          <ac:chgData name="Gareth Allott" userId="d67bc1e7-5e6e-4540-bcf9-468a02f7a83e" providerId="ADAL" clId="{97605B3E-560C-458D-9B13-B19F8F95CE39}" dt="2021-05-06T17:03:49.942" v="841" actId="478"/>
          <ac:spMkLst>
            <pc:docMk/>
            <pc:sldMk cId="2346336407" sldId="2146845488"/>
            <ac:spMk id="4" creationId="{2D911F8F-355D-40DF-B089-D1E86743354F}"/>
          </ac:spMkLst>
        </pc:spChg>
        <pc:spChg chg="add del mod ord">
          <ac:chgData name="Gareth Allott" userId="d67bc1e7-5e6e-4540-bcf9-468a02f7a83e" providerId="ADAL" clId="{97605B3E-560C-458D-9B13-B19F8F95CE39}" dt="2021-05-06T17:02:37.575" v="749" actId="478"/>
          <ac:spMkLst>
            <pc:docMk/>
            <pc:sldMk cId="2346336407" sldId="2146845488"/>
            <ac:spMk id="5" creationId="{37780FC4-AEF5-44AA-9CF0-37B6F0C5F900}"/>
          </ac:spMkLst>
        </pc:spChg>
        <pc:spChg chg="add del mod">
          <ac:chgData name="Gareth Allott" userId="d67bc1e7-5e6e-4540-bcf9-468a02f7a83e" providerId="ADAL" clId="{97605B3E-560C-458D-9B13-B19F8F95CE39}" dt="2021-05-07T07:04:32.363" v="1998"/>
          <ac:spMkLst>
            <pc:docMk/>
            <pc:sldMk cId="2346336407" sldId="2146845488"/>
            <ac:spMk id="7" creationId="{37BF52E8-A4B9-4914-B0ED-3D29AD29365D}"/>
          </ac:spMkLst>
        </pc:spChg>
        <pc:spChg chg="add mod ord">
          <ac:chgData name="Gareth Allott" userId="d67bc1e7-5e6e-4540-bcf9-468a02f7a83e" providerId="ADAL" clId="{97605B3E-560C-458D-9B13-B19F8F95CE39}" dt="2021-05-07T07:04:25.689" v="1989" actId="20577"/>
          <ac:spMkLst>
            <pc:docMk/>
            <pc:sldMk cId="2346336407" sldId="2146845488"/>
            <ac:spMk id="8" creationId="{2A729CA1-EE1D-4885-8EE4-7FAB334BCCB7}"/>
          </ac:spMkLst>
        </pc:spChg>
        <pc:spChg chg="add del mod ord">
          <ac:chgData name="Gareth Allott" userId="d67bc1e7-5e6e-4540-bcf9-468a02f7a83e" providerId="ADAL" clId="{97605B3E-560C-458D-9B13-B19F8F95CE39}" dt="2021-05-07T07:04:01.475" v="1840" actId="478"/>
          <ac:spMkLst>
            <pc:docMk/>
            <pc:sldMk cId="2346336407" sldId="2146845488"/>
            <ac:spMk id="9" creationId="{37F66032-9F41-4B9C-BCDD-F8B5B8860FDA}"/>
          </ac:spMkLst>
        </pc:spChg>
      </pc:sldChg>
      <pc:sldChg chg="modSp del mod">
        <pc:chgData name="Gareth Allott" userId="d67bc1e7-5e6e-4540-bcf9-468a02f7a83e" providerId="ADAL" clId="{97605B3E-560C-458D-9B13-B19F8F95CE39}" dt="2021-05-07T07:01:43.876" v="1625" actId="47"/>
        <pc:sldMkLst>
          <pc:docMk/>
          <pc:sldMk cId="1178081614" sldId="2146845489"/>
        </pc:sldMkLst>
        <pc:spChg chg="mod">
          <ac:chgData name="Gareth Allott" userId="d67bc1e7-5e6e-4540-bcf9-468a02f7a83e" providerId="ADAL" clId="{97605B3E-560C-458D-9B13-B19F8F95CE39}" dt="2021-05-06T17:05:59.689" v="1152" actId="20577"/>
          <ac:spMkLst>
            <pc:docMk/>
            <pc:sldMk cId="1178081614" sldId="2146845489"/>
            <ac:spMk id="2" creationId="{3E75F3AF-8DBD-4382-8909-89C31674B6D5}"/>
          </ac:spMkLst>
        </pc:spChg>
      </pc:sldChg>
      <pc:sldChg chg="addSp delSp modSp add mod">
        <pc:chgData name="Gareth Allott" userId="d67bc1e7-5e6e-4540-bcf9-468a02f7a83e" providerId="ADAL" clId="{97605B3E-560C-458D-9B13-B19F8F95CE39}" dt="2021-05-07T07:05:03.100" v="2000" actId="20577"/>
        <pc:sldMkLst>
          <pc:docMk/>
          <pc:sldMk cId="886953760" sldId="2146845490"/>
        </pc:sldMkLst>
        <pc:spChg chg="add mod">
          <ac:chgData name="Gareth Allott" userId="d67bc1e7-5e6e-4540-bcf9-468a02f7a83e" providerId="ADAL" clId="{97605B3E-560C-458D-9B13-B19F8F95CE39}" dt="2021-05-06T17:12:07.809" v="1405" actId="207"/>
          <ac:spMkLst>
            <pc:docMk/>
            <pc:sldMk cId="886953760" sldId="2146845490"/>
            <ac:spMk id="2" creationId="{B939A95B-2B66-4895-A567-37F2DB406258}"/>
          </ac:spMkLst>
        </pc:spChg>
        <pc:spChg chg="mod">
          <ac:chgData name="Gareth Allott" userId="d67bc1e7-5e6e-4540-bcf9-468a02f7a83e" providerId="ADAL" clId="{97605B3E-560C-458D-9B13-B19F8F95CE39}" dt="2021-05-06T17:16:18.022" v="1604" actId="1036"/>
          <ac:spMkLst>
            <pc:docMk/>
            <pc:sldMk cId="886953760" sldId="2146845490"/>
            <ac:spMk id="7" creationId="{B5DDCAD4-B544-4BA6-8202-AFDF9A70B494}"/>
          </ac:spMkLst>
        </pc:spChg>
        <pc:spChg chg="del">
          <ac:chgData name="Gareth Allott" userId="d67bc1e7-5e6e-4540-bcf9-468a02f7a83e" providerId="ADAL" clId="{97605B3E-560C-458D-9B13-B19F8F95CE39}" dt="2021-05-06T17:10:45.939" v="1329" actId="478"/>
          <ac:spMkLst>
            <pc:docMk/>
            <pc:sldMk cId="886953760" sldId="2146845490"/>
            <ac:spMk id="8" creationId="{45F715D4-0440-4F2A-B10A-C5E6679D8E46}"/>
          </ac:spMkLst>
        </pc:spChg>
        <pc:spChg chg="add mod">
          <ac:chgData name="Gareth Allott" userId="d67bc1e7-5e6e-4540-bcf9-468a02f7a83e" providerId="ADAL" clId="{97605B3E-560C-458D-9B13-B19F8F95CE39}" dt="2021-05-07T07:05:03.100" v="2000" actId="20577"/>
          <ac:spMkLst>
            <pc:docMk/>
            <pc:sldMk cId="886953760" sldId="2146845490"/>
            <ac:spMk id="11" creationId="{31B84474-76F0-4C2A-8E82-0ABCC6F666F9}"/>
          </ac:spMkLst>
        </pc:spChg>
        <pc:spChg chg="del">
          <ac:chgData name="Gareth Allott" userId="d67bc1e7-5e6e-4540-bcf9-468a02f7a83e" providerId="ADAL" clId="{97605B3E-560C-458D-9B13-B19F8F95CE39}" dt="2021-05-06T17:10:45.939" v="1329" actId="478"/>
          <ac:spMkLst>
            <pc:docMk/>
            <pc:sldMk cId="886953760" sldId="2146845490"/>
            <ac:spMk id="13" creationId="{2469A092-A161-4D41-88A5-0ACDFCE29DF5}"/>
          </ac:spMkLst>
        </pc:spChg>
        <pc:picChg chg="del">
          <ac:chgData name="Gareth Allott" userId="d67bc1e7-5e6e-4540-bcf9-468a02f7a83e" providerId="ADAL" clId="{97605B3E-560C-458D-9B13-B19F8F95CE39}" dt="2021-05-06T17:10:45.939" v="1329" actId="478"/>
          <ac:picMkLst>
            <pc:docMk/>
            <pc:sldMk cId="886953760" sldId="2146845490"/>
            <ac:picMk id="4" creationId="{C6207869-A05E-4004-AB2A-733812E5CA1D}"/>
          </ac:picMkLst>
        </pc:picChg>
        <pc:cxnChg chg="del">
          <ac:chgData name="Gareth Allott" userId="d67bc1e7-5e6e-4540-bcf9-468a02f7a83e" providerId="ADAL" clId="{97605B3E-560C-458D-9B13-B19F8F95CE39}" dt="2021-05-06T17:10:45.939" v="1329" actId="478"/>
          <ac:cxnSpMkLst>
            <pc:docMk/>
            <pc:sldMk cId="886953760" sldId="2146845490"/>
            <ac:cxnSpMk id="12" creationId="{6386028D-BB43-4C82-B42F-AD37BD3C1BDD}"/>
          </ac:cxnSpMkLst>
        </pc:cxnChg>
        <pc:cxnChg chg="del">
          <ac:chgData name="Gareth Allott" userId="d67bc1e7-5e6e-4540-bcf9-468a02f7a83e" providerId="ADAL" clId="{97605B3E-560C-458D-9B13-B19F8F95CE39}" dt="2021-05-06T17:10:45.939" v="1329" actId="478"/>
          <ac:cxnSpMkLst>
            <pc:docMk/>
            <pc:sldMk cId="886953760" sldId="2146845490"/>
            <ac:cxnSpMk id="14" creationId="{61992EF8-3C27-42E1-B089-917F5A790DD1}"/>
          </ac:cxnSpMkLst>
        </pc:cxnChg>
      </pc:sldChg>
      <pc:sldChg chg="modSp add mod">
        <pc:chgData name="Gareth Allott" userId="d67bc1e7-5e6e-4540-bcf9-468a02f7a83e" providerId="ADAL" clId="{97605B3E-560C-458D-9B13-B19F8F95CE39}" dt="2021-05-07T07:01:30.618" v="1624" actId="20577"/>
        <pc:sldMkLst>
          <pc:docMk/>
          <pc:sldMk cId="4058308817" sldId="2146845491"/>
        </pc:sldMkLst>
        <pc:spChg chg="mod">
          <ac:chgData name="Gareth Allott" userId="d67bc1e7-5e6e-4540-bcf9-468a02f7a83e" providerId="ADAL" clId="{97605B3E-560C-458D-9B13-B19F8F95CE39}" dt="2021-05-07T07:01:30.618" v="1624" actId="20577"/>
          <ac:spMkLst>
            <pc:docMk/>
            <pc:sldMk cId="4058308817" sldId="2146845491"/>
            <ac:spMk id="4" creationId="{C352EF8A-2DD2-4E14-A661-722109A1CB69}"/>
          </ac:spMkLst>
        </pc:spChg>
      </pc:sldChg>
      <pc:sldChg chg="modSp add mod">
        <pc:chgData name="Gareth Allott" userId="d67bc1e7-5e6e-4540-bcf9-468a02f7a83e" providerId="ADAL" clId="{97605B3E-560C-458D-9B13-B19F8F95CE39}" dt="2021-05-07T07:02:00.324" v="1664" actId="20577"/>
        <pc:sldMkLst>
          <pc:docMk/>
          <pc:sldMk cId="2598779371" sldId="2146845492"/>
        </pc:sldMkLst>
        <pc:spChg chg="mod">
          <ac:chgData name="Gareth Allott" userId="d67bc1e7-5e6e-4540-bcf9-468a02f7a83e" providerId="ADAL" clId="{97605B3E-560C-458D-9B13-B19F8F95CE39}" dt="2021-05-07T07:02:00.324" v="1664" actId="20577"/>
          <ac:spMkLst>
            <pc:docMk/>
            <pc:sldMk cId="2598779371" sldId="2146845492"/>
            <ac:spMk id="4" creationId="{C352EF8A-2DD2-4E14-A661-722109A1CB69}"/>
          </ac:spMkLst>
        </pc:spChg>
      </pc:sldChg>
      <pc:sldChg chg="del">
        <pc:chgData name="Gareth Allott" userId="d67bc1e7-5e6e-4540-bcf9-468a02f7a83e" providerId="ADAL" clId="{97605B3E-560C-458D-9B13-B19F8F95CE39}" dt="2021-05-07T07:02:14.207" v="1665" actId="47"/>
        <pc:sldMkLst>
          <pc:docMk/>
          <pc:sldMk cId="3011816082" sldId="2146845493"/>
        </pc:sldMkLst>
      </pc:sldChg>
      <pc:sldChg chg="modSp add mod">
        <pc:chgData name="Gareth Allott" userId="d67bc1e7-5e6e-4540-bcf9-468a02f7a83e" providerId="ADAL" clId="{97605B3E-560C-458D-9B13-B19F8F95CE39}" dt="2021-05-07T07:05:15.538" v="2002"/>
        <pc:sldMkLst>
          <pc:docMk/>
          <pc:sldMk cId="4059400144" sldId="2146845493"/>
        </pc:sldMkLst>
        <pc:spChg chg="mod">
          <ac:chgData name="Gareth Allott" userId="d67bc1e7-5e6e-4540-bcf9-468a02f7a83e" providerId="ADAL" clId="{97605B3E-560C-458D-9B13-B19F8F95CE39}" dt="2021-05-07T07:05:15.538" v="2002"/>
          <ac:spMkLst>
            <pc:docMk/>
            <pc:sldMk cId="4059400144" sldId="2146845493"/>
            <ac:spMk id="4" creationId="{C352EF8A-2DD2-4E14-A661-722109A1CB69}"/>
          </ac:spMkLst>
        </pc:spChg>
      </pc:sldChg>
      <pc:sldChg chg="modSp add mod">
        <pc:chgData name="Gareth Allott" userId="d67bc1e7-5e6e-4540-bcf9-468a02f7a83e" providerId="ADAL" clId="{97605B3E-560C-458D-9B13-B19F8F95CE39}" dt="2021-05-07T07:05:26.783" v="2021" actId="1035"/>
        <pc:sldMkLst>
          <pc:docMk/>
          <pc:sldMk cId="750351111" sldId="2146845494"/>
        </pc:sldMkLst>
        <pc:spChg chg="mod">
          <ac:chgData name="Gareth Allott" userId="d67bc1e7-5e6e-4540-bcf9-468a02f7a83e" providerId="ADAL" clId="{97605B3E-560C-458D-9B13-B19F8F95CE39}" dt="2021-05-07T07:05:26.783" v="2021" actId="1035"/>
          <ac:spMkLst>
            <pc:docMk/>
            <pc:sldMk cId="750351111" sldId="2146845494"/>
            <ac:spMk id="4" creationId="{C352EF8A-2DD2-4E14-A661-722109A1CB69}"/>
          </ac:spMkLst>
        </pc:spChg>
      </pc:sldChg>
      <pc:sldChg chg="new del">
        <pc:chgData name="Gareth Allott" userId="d67bc1e7-5e6e-4540-bcf9-468a02f7a83e" providerId="ADAL" clId="{97605B3E-560C-458D-9B13-B19F8F95CE39}" dt="2021-05-07T07:05:29.825" v="2024" actId="47"/>
        <pc:sldMkLst>
          <pc:docMk/>
          <pc:sldMk cId="2253047426" sldId="2146845495"/>
        </pc:sldMkLst>
      </pc:sldChg>
      <pc:sldChg chg="modSp add mod">
        <pc:chgData name="Gareth Allott" userId="d67bc1e7-5e6e-4540-bcf9-468a02f7a83e" providerId="ADAL" clId="{97605B3E-560C-458D-9B13-B19F8F95CE39}" dt="2021-05-07T07:05:37.048" v="2026"/>
        <pc:sldMkLst>
          <pc:docMk/>
          <pc:sldMk cId="3428294899" sldId="2146845495"/>
        </pc:sldMkLst>
        <pc:spChg chg="mod">
          <ac:chgData name="Gareth Allott" userId="d67bc1e7-5e6e-4540-bcf9-468a02f7a83e" providerId="ADAL" clId="{97605B3E-560C-458D-9B13-B19F8F95CE39}" dt="2021-05-07T07:05:37.048" v="2026"/>
          <ac:spMkLst>
            <pc:docMk/>
            <pc:sldMk cId="3428294899" sldId="2146845495"/>
            <ac:spMk id="4" creationId="{C352EF8A-2DD2-4E14-A661-722109A1CB69}"/>
          </ac:spMkLst>
        </pc:spChg>
      </pc:sldChg>
      <pc:sldChg chg="delSp modSp add mod">
        <pc:chgData name="Gareth Allott" userId="d67bc1e7-5e6e-4540-bcf9-468a02f7a83e" providerId="ADAL" clId="{97605B3E-560C-458D-9B13-B19F8F95CE39}" dt="2021-05-07T07:07:28.597" v="2261" actId="20577"/>
        <pc:sldMkLst>
          <pc:docMk/>
          <pc:sldMk cId="970888622" sldId="2146845496"/>
        </pc:sldMkLst>
        <pc:spChg chg="mod">
          <ac:chgData name="Gareth Allott" userId="d67bc1e7-5e6e-4540-bcf9-468a02f7a83e" providerId="ADAL" clId="{97605B3E-560C-458D-9B13-B19F8F95CE39}" dt="2021-05-07T07:06:25.709" v="2058" actId="403"/>
          <ac:spMkLst>
            <pc:docMk/>
            <pc:sldMk cId="970888622" sldId="2146845496"/>
            <ac:spMk id="6" creationId="{09B8E378-5C30-4EED-8D4C-2F3A95777CE3}"/>
          </ac:spMkLst>
        </pc:spChg>
        <pc:spChg chg="mod">
          <ac:chgData name="Gareth Allott" userId="d67bc1e7-5e6e-4540-bcf9-468a02f7a83e" providerId="ADAL" clId="{97605B3E-560C-458D-9B13-B19F8F95CE39}" dt="2021-05-07T07:07:28.597" v="2261" actId="20577"/>
          <ac:spMkLst>
            <pc:docMk/>
            <pc:sldMk cId="970888622" sldId="2146845496"/>
            <ac:spMk id="7" creationId="{FEBA2B4D-3817-41A8-96E8-80F1598ABB1F}"/>
          </ac:spMkLst>
        </pc:spChg>
        <pc:spChg chg="del">
          <ac:chgData name="Gareth Allott" userId="d67bc1e7-5e6e-4540-bcf9-468a02f7a83e" providerId="ADAL" clId="{97605B3E-560C-458D-9B13-B19F8F95CE39}" dt="2021-05-07T07:06:42.939" v="2138" actId="478"/>
          <ac:spMkLst>
            <pc:docMk/>
            <pc:sldMk cId="970888622" sldId="2146845496"/>
            <ac:spMk id="8" creationId="{94266900-2226-4BC8-9713-4ED723EA02C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739610684498342"/>
          <c:y val="2.752991997733872E-2"/>
          <c:w val="0.75966572342519689"/>
          <c:h val="0.85021200694001864"/>
        </c:manualLayout>
      </c:layout>
      <c:barChart>
        <c:barDir val="bar"/>
        <c:grouping val="clustered"/>
        <c:varyColors val="0"/>
        <c:ser>
          <c:idx val="0"/>
          <c:order val="0"/>
          <c:tx>
            <c:strRef>
              <c:f>Sheet1!$B$1</c:f>
              <c:strCache>
                <c:ptCount val="1"/>
                <c:pt idx="0">
                  <c:v>Received</c:v>
                </c:pt>
              </c:strCache>
            </c:strRef>
          </c:tx>
          <c:spPr>
            <a:solidFill>
              <a:schemeClr val="accent6"/>
            </a:solidFill>
            <a:ln>
              <a:noFill/>
            </a:ln>
            <a:effectLst/>
          </c:spPr>
          <c:invertIfNegative val="0"/>
          <c:cat>
            <c:strRef>
              <c:f>Sheet1!$A$2:$A$8</c:f>
              <c:strCache>
                <c:ptCount val="7"/>
                <c:pt idx="0">
                  <c:v>Live Virtual Event</c:v>
                </c:pt>
                <c:pt idx="1">
                  <c:v>Call from Pharma Rep</c:v>
                </c:pt>
                <c:pt idx="2">
                  <c:v>In Person Event</c:v>
                </c:pt>
                <c:pt idx="3">
                  <c:v>eNewsletter</c:v>
                </c:pt>
                <c:pt idx="4">
                  <c:v>Website</c:v>
                </c:pt>
                <c:pt idx="5">
                  <c:v>F2F Medical Rep</c:v>
                </c:pt>
                <c:pt idx="6">
                  <c:v>F2F Sales Rep</c:v>
                </c:pt>
              </c:strCache>
            </c:strRef>
          </c:cat>
          <c:val>
            <c:numRef>
              <c:f>Sheet1!$B$2:$B$8</c:f>
              <c:numCache>
                <c:formatCode>0%</c:formatCode>
                <c:ptCount val="7"/>
                <c:pt idx="0">
                  <c:v>0.04</c:v>
                </c:pt>
                <c:pt idx="1">
                  <c:v>0.04</c:v>
                </c:pt>
                <c:pt idx="2">
                  <c:v>0.06</c:v>
                </c:pt>
                <c:pt idx="3">
                  <c:v>0.08</c:v>
                </c:pt>
                <c:pt idx="4">
                  <c:v>0.16</c:v>
                </c:pt>
                <c:pt idx="5">
                  <c:v>0.23</c:v>
                </c:pt>
                <c:pt idx="6">
                  <c:v>0.28000000000000003</c:v>
                </c:pt>
              </c:numCache>
            </c:numRef>
          </c:val>
          <c:extLst>
            <c:ext xmlns:c16="http://schemas.microsoft.com/office/drawing/2014/chart" uri="{C3380CC4-5D6E-409C-BE32-E72D297353CC}">
              <c16:uniqueId val="{00000000-B82B-4818-8880-6FE67E78908B}"/>
            </c:ext>
          </c:extLst>
        </c:ser>
        <c:ser>
          <c:idx val="1"/>
          <c:order val="1"/>
          <c:tx>
            <c:strRef>
              <c:f>Sheet1!$C$1</c:f>
              <c:strCache>
                <c:ptCount val="1"/>
                <c:pt idx="0">
                  <c:v>Preferred</c:v>
                </c:pt>
              </c:strCache>
            </c:strRef>
          </c:tx>
          <c:spPr>
            <a:solidFill>
              <a:schemeClr val="accent5"/>
            </a:solidFill>
            <a:ln>
              <a:noFill/>
            </a:ln>
            <a:effectLst/>
          </c:spPr>
          <c:invertIfNegative val="0"/>
          <c:cat>
            <c:strRef>
              <c:f>Sheet1!$A$2:$A$8</c:f>
              <c:strCache>
                <c:ptCount val="7"/>
                <c:pt idx="0">
                  <c:v>Live Virtual Event</c:v>
                </c:pt>
                <c:pt idx="1">
                  <c:v>Call from Pharma Rep</c:v>
                </c:pt>
                <c:pt idx="2">
                  <c:v>In Person Event</c:v>
                </c:pt>
                <c:pt idx="3">
                  <c:v>eNewsletter</c:v>
                </c:pt>
                <c:pt idx="4">
                  <c:v>Website</c:v>
                </c:pt>
                <c:pt idx="5">
                  <c:v>F2F Medical Rep</c:v>
                </c:pt>
                <c:pt idx="6">
                  <c:v>F2F Sales Rep</c:v>
                </c:pt>
              </c:strCache>
            </c:strRef>
          </c:cat>
          <c:val>
            <c:numRef>
              <c:f>Sheet1!$C$2:$C$8</c:f>
              <c:numCache>
                <c:formatCode>0%</c:formatCode>
                <c:ptCount val="7"/>
                <c:pt idx="0">
                  <c:v>0.08</c:v>
                </c:pt>
                <c:pt idx="1">
                  <c:v>0.02</c:v>
                </c:pt>
                <c:pt idx="2">
                  <c:v>0.13</c:v>
                </c:pt>
                <c:pt idx="3">
                  <c:v>7.0000000000000007E-2</c:v>
                </c:pt>
                <c:pt idx="4">
                  <c:v>0.15</c:v>
                </c:pt>
                <c:pt idx="5">
                  <c:v>0.16</c:v>
                </c:pt>
                <c:pt idx="6">
                  <c:v>0.1</c:v>
                </c:pt>
              </c:numCache>
            </c:numRef>
          </c:val>
          <c:extLst>
            <c:ext xmlns:c16="http://schemas.microsoft.com/office/drawing/2014/chart" uri="{C3380CC4-5D6E-409C-BE32-E72D297353CC}">
              <c16:uniqueId val="{00000001-B82B-4818-8880-6FE67E78908B}"/>
            </c:ext>
          </c:extLst>
        </c:ser>
        <c:dLbls>
          <c:showLegendKey val="0"/>
          <c:showVal val="0"/>
          <c:showCatName val="0"/>
          <c:showSerName val="0"/>
          <c:showPercent val="0"/>
          <c:showBubbleSize val="0"/>
        </c:dLbls>
        <c:gapWidth val="182"/>
        <c:axId val="2087017695"/>
        <c:axId val="489964848"/>
      </c:barChart>
      <c:catAx>
        <c:axId val="2087017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964848"/>
        <c:crosses val="autoZero"/>
        <c:auto val="1"/>
        <c:lblAlgn val="ctr"/>
        <c:lblOffset val="100"/>
        <c:noMultiLvlLbl val="0"/>
      </c:catAx>
      <c:valAx>
        <c:axId val="489964848"/>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7017695"/>
        <c:crosses val="autoZero"/>
        <c:crossBetween val="between"/>
      </c:valAx>
      <c:spPr>
        <a:noFill/>
        <a:ln>
          <a:noFill/>
        </a:ln>
        <a:effectLst/>
      </c:spPr>
    </c:plotArea>
    <c:legend>
      <c:legendPos val="b"/>
      <c:layout>
        <c:manualLayout>
          <c:xMode val="edge"/>
          <c:yMode val="edge"/>
          <c:x val="0.60639031469029214"/>
          <c:y val="0.78044962585274891"/>
          <c:w val="0.30934430101720828"/>
          <c:h val="9.030890203525070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10179-3271-4DAE-99C1-BE09DAD6C34F}" type="datetimeFigureOut">
              <a:rPr lang="en-GB" smtClean="0"/>
              <a:t>11/05/2021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F32A9-D7A0-4E22-ADAF-4CC4A4E384EF}" type="slidenum">
              <a:rPr lang="en-GB" smtClean="0"/>
              <a:t>‹#›</a:t>
            </a:fld>
            <a:endParaRPr lang="en-GB"/>
          </a:p>
        </p:txBody>
      </p:sp>
    </p:spTree>
    <p:extLst>
      <p:ext uri="{BB962C8B-B14F-4D97-AF65-F5344CB8AC3E}">
        <p14:creationId xmlns:p14="http://schemas.microsoft.com/office/powerpoint/2010/main" val="626968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30F8F-B2EC-489A-A600-2B36AB75E84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033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Sources for Competitive Profiles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GB" sz="1800">
                <a:effectLst/>
                <a:latin typeface="Segoe UI" panose="020B0502040204020203" pitchFamily="34" charset="0"/>
              </a:rPr>
              <a:t>https://www.fiercepharma.com/pharma/pfizer-snags-ulcerative-colitis-nod-for-xeljanz-and-a-broad-label-too</a:t>
            </a:r>
            <a:endParaRPr lang="en-GB" sz="1800">
              <a:effectLst/>
              <a:latin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a:effectLst/>
                <a:latin typeface="Segoe UI" panose="020B0502040204020203" pitchFamily="34" charset="0"/>
              </a:rPr>
              <a:t>https://www.crohnscolitisfoundation.org/sites/default/files/legacy/assets/pdfs/jak-inhibitors.pdf</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a:effectLst/>
                <a:latin typeface="Arial" panose="020B0604020202020204" pitchFamily="34" charset="0"/>
              </a:rPr>
              <a:t>https://www.prnewswire.com/news-releases/janssens-stelara-and-pfizers-xeljanz-battle-takedas-entyvio-to-claim-the-preferred-alternate-mechanism-of-action-position-in-inflammatory-bowel-disease-patients-who-are-being-switched-from-their-current-treatment-300777832.html</a:t>
            </a:r>
          </a:p>
          <a:p>
            <a:endParaRPr lang="en-GB"/>
          </a:p>
          <a:p>
            <a:endParaRPr lang="en-GB"/>
          </a:p>
          <a:p>
            <a:pPr marL="285750" indent="-285750">
              <a:spcBef>
                <a:spcPts val="600"/>
              </a:spcBef>
              <a:buFont typeface="Arial" panose="020B0604020202020204" pitchFamily="34" charset="0"/>
              <a:buChar char="•"/>
            </a:pPr>
            <a:r>
              <a:rPr lang="en-US" sz="1400" b="1" strike="sngStrike">
                <a:solidFill>
                  <a:schemeClr val="accent1"/>
                </a:solidFill>
              </a:rPr>
              <a:t>Lean Organization</a:t>
            </a:r>
            <a:r>
              <a:rPr lang="en-US" sz="1400" b="1" strike="sngStrike"/>
              <a:t>:</a:t>
            </a:r>
            <a:r>
              <a:rPr lang="en-US" sz="1400" strike="sngStrike"/>
              <a:t> </a:t>
            </a:r>
            <a:r>
              <a:rPr lang="en-US" sz="1200" strike="sngStrike"/>
              <a:t>Galapagos’ size &amp; structure allows for agile decision-making, more personalized HCP engagement, and greater collaboration amongst functions compared to its large and highly-siloed competitors </a:t>
            </a:r>
            <a:endParaRPr lang="en-US" sz="1400" strike="sngStrike"/>
          </a:p>
          <a:p>
            <a:pPr marL="285750" indent="-285750">
              <a:spcBef>
                <a:spcPts val="600"/>
              </a:spcBef>
              <a:buFont typeface="Arial" panose="020B0604020202020204" pitchFamily="34" charset="0"/>
              <a:buChar char="•"/>
            </a:pPr>
            <a:r>
              <a:rPr lang="en-US" sz="1400" b="1" strike="sngStrike">
                <a:solidFill>
                  <a:schemeClr val="accent1"/>
                </a:solidFill>
              </a:rPr>
              <a:t>‘Innovator’ Status in the Industry</a:t>
            </a:r>
            <a:r>
              <a:rPr lang="en-US" sz="1400" strike="sngStrike"/>
              <a:t>: </a:t>
            </a:r>
            <a:r>
              <a:rPr lang="en-US" sz="1200" strike="sngStrike"/>
              <a:t>Due to the relative ‘newness’ of Galapagos compared to its competitors, HCPs will likely be introduced to JAK inhibitors &amp; Galapagos at the same time, cementing the perception of a new </a:t>
            </a:r>
            <a:r>
              <a:rPr lang="en-US" sz="1200" strike="sngStrike" err="1"/>
              <a:t>MoA</a:t>
            </a:r>
            <a:r>
              <a:rPr lang="en-US" sz="1200" strike="sngStrike"/>
              <a:t> with Galapagos, an innovator within RA &amp; IBD.</a:t>
            </a:r>
          </a:p>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30F8F-B2EC-489A-A600-2B36AB75E84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731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30F8F-B2EC-489A-A600-2B36AB75E84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70738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6.xml"/><Relationship Id="rId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_Slide">
    <p:spTree>
      <p:nvGrpSpPr>
        <p:cNvPr id="1" name=""/>
        <p:cNvGrpSpPr/>
        <p:nvPr/>
      </p:nvGrpSpPr>
      <p:grpSpPr>
        <a:xfrm>
          <a:off x="0" y="0"/>
          <a:ext cx="0" cy="0"/>
          <a:chOff x="0" y="0"/>
          <a:chExt cx="0" cy="0"/>
        </a:xfrm>
      </p:grpSpPr>
      <p:pic>
        <p:nvPicPr>
          <p:cNvPr id="12" name="Afbeelding 11" descr="Grey_FishSign_Big.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070496" y="1371445"/>
            <a:ext cx="8022802" cy="3867110"/>
          </a:xfrm>
          <a:prstGeom prst="rect">
            <a:avLst/>
          </a:prstGeom>
        </p:spPr>
      </p:pic>
      <p:sp>
        <p:nvSpPr>
          <p:cNvPr id="16" name="Rectangle 46"/>
          <p:cNvSpPr>
            <a:spLocks noGrp="1" noChangeArrowheads="1"/>
          </p:cNvSpPr>
          <p:nvPr>
            <p:ph type="ctrTitle"/>
          </p:nvPr>
        </p:nvSpPr>
        <p:spPr>
          <a:xfrm>
            <a:off x="720654" y="2484470"/>
            <a:ext cx="10800595" cy="1126232"/>
          </a:xfrm>
          <a:prstGeom prst="rect">
            <a:avLst/>
          </a:prstGeom>
        </p:spPr>
        <p:txBody>
          <a:bodyPr tIns="45720" bIns="45720" anchor="ctr"/>
          <a:lstStyle>
            <a:lvl1pPr algn="l">
              <a:defRPr sz="4200">
                <a:solidFill>
                  <a:schemeClr val="accent1"/>
                </a:solidFill>
              </a:defRPr>
            </a:lvl1pPr>
          </a:lstStyle>
          <a:p>
            <a:r>
              <a:rPr lang="en-US"/>
              <a:t>Click to edit Master title style</a:t>
            </a:r>
          </a:p>
        </p:txBody>
      </p:sp>
      <p:pic>
        <p:nvPicPr>
          <p:cNvPr id="21" name="Afbeelding 20" descr="Galapagos_Wordlogo_NORMAL_RGB_Medium.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7346" y="908720"/>
            <a:ext cx="3741890" cy="722678"/>
          </a:xfrm>
          <a:prstGeom prst="rect">
            <a:avLst/>
          </a:prstGeom>
        </p:spPr>
      </p:pic>
      <p:sp>
        <p:nvSpPr>
          <p:cNvPr id="13" name="Text Placeholder 2"/>
          <p:cNvSpPr>
            <a:spLocks noGrp="1"/>
          </p:cNvSpPr>
          <p:nvPr>
            <p:ph type="body" sz="quarter" idx="10"/>
          </p:nvPr>
        </p:nvSpPr>
        <p:spPr>
          <a:xfrm>
            <a:off x="1805280" y="4521200"/>
            <a:ext cx="4945452" cy="400110"/>
          </a:xfrm>
        </p:spPr>
        <p:txBody>
          <a:bodyPr>
            <a:spAutoFit/>
          </a:bodyPr>
          <a:lstStyle>
            <a:lvl1pPr marL="0" indent="0">
              <a:buNone/>
              <a:defRPr sz="2400" b="1">
                <a:solidFill>
                  <a:schemeClr val="tx1"/>
                </a:solidFill>
              </a:defRPr>
            </a:lvl1pPr>
            <a:lvl5pPr marL="2081127" indent="-285750">
              <a:buFont typeface="Arial" charset="0"/>
              <a:buChar char="•"/>
              <a:defRPr/>
            </a:lvl5pPr>
          </a:lstStyle>
          <a:p>
            <a:pPr lvl="0" eaLnBrk="0" hangingPunct="0"/>
            <a:r>
              <a:rPr lang="en-US" sz="2000">
                <a:solidFill>
                  <a:schemeClr val="tx2"/>
                </a:solidFill>
              </a:rPr>
              <a:t>Edit Master text styles</a:t>
            </a:r>
          </a:p>
        </p:txBody>
      </p:sp>
      <p:sp>
        <p:nvSpPr>
          <p:cNvPr id="17" name="Text Placeholder 2"/>
          <p:cNvSpPr>
            <a:spLocks noGrp="1"/>
          </p:cNvSpPr>
          <p:nvPr>
            <p:ph type="body" sz="quarter" idx="11"/>
          </p:nvPr>
        </p:nvSpPr>
        <p:spPr>
          <a:xfrm>
            <a:off x="1805280" y="5441167"/>
            <a:ext cx="4945452" cy="400110"/>
          </a:xfrm>
        </p:spPr>
        <p:txBody>
          <a:bodyPr>
            <a:spAutoFit/>
          </a:bodyPr>
          <a:lstStyle>
            <a:lvl1pPr marL="0" indent="0">
              <a:buNone/>
              <a:defRPr sz="1600" b="0" i="1">
                <a:solidFill>
                  <a:schemeClr val="tx1"/>
                </a:solidFill>
              </a:defRPr>
            </a:lvl1pPr>
            <a:lvl5pPr marL="2081127" indent="-285750">
              <a:buFont typeface="Arial" charset="0"/>
              <a:buChar char="•"/>
              <a:defRPr/>
            </a:lvl5pPr>
          </a:lstStyle>
          <a:p>
            <a:pPr lvl="0" eaLnBrk="0" hangingPunct="0"/>
            <a:r>
              <a:rPr lang="en-US" sz="2000">
                <a:solidFill>
                  <a:schemeClr val="tx2"/>
                </a:solidFill>
              </a:rPr>
              <a:t>Edit Master text styles</a:t>
            </a:r>
          </a:p>
        </p:txBody>
      </p:sp>
      <p:sp>
        <p:nvSpPr>
          <p:cNvPr id="11" name="TextBox 10">
            <a:extLst>
              <a:ext uri="{FF2B5EF4-FFF2-40B4-BE49-F238E27FC236}">
                <a16:creationId xmlns:a16="http://schemas.microsoft.com/office/drawing/2014/main" id="{95C3B7C9-87DC-D848-A006-2948FF11279E}"/>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lumMod val="50000"/>
                  </a:schemeClr>
                </a:solidFill>
              </a:rPr>
              <a:t>Confidential</a:t>
            </a:r>
          </a:p>
        </p:txBody>
      </p:sp>
      <p:sp>
        <p:nvSpPr>
          <p:cNvPr id="14" name="TextBox 13">
            <a:extLst>
              <a:ext uri="{FF2B5EF4-FFF2-40B4-BE49-F238E27FC236}">
                <a16:creationId xmlns:a16="http://schemas.microsoft.com/office/drawing/2014/main" id="{291DB478-2D11-9847-BC61-B9E9F471194C}"/>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lumMod val="50000"/>
                  </a:schemeClr>
                </a:solidFill>
              </a:rPr>
              <a:t>‹#›</a:t>
            </a:fld>
            <a:endParaRPr lang="en-US" sz="1000" i="1">
              <a:solidFill>
                <a:schemeClr val="bg1">
                  <a:lumMod val="50000"/>
                </a:schemeClr>
              </a:solidFill>
            </a:endParaRPr>
          </a:p>
        </p:txBody>
      </p:sp>
    </p:spTree>
    <p:extLst>
      <p:ext uri="{BB962C8B-B14F-4D97-AF65-F5344CB8AC3E}">
        <p14:creationId xmlns:p14="http://schemas.microsoft.com/office/powerpoint/2010/main" val="1286566818"/>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Green_HalfWhite">
    <p:spTree>
      <p:nvGrpSpPr>
        <p:cNvPr id="1" name=""/>
        <p:cNvGrpSpPr/>
        <p:nvPr/>
      </p:nvGrpSpPr>
      <p:grpSpPr>
        <a:xfrm>
          <a:off x="0" y="0"/>
          <a:ext cx="0" cy="0"/>
          <a:chOff x="0" y="0"/>
          <a:chExt cx="0" cy="0"/>
        </a:xfrm>
      </p:grpSpPr>
      <p:sp>
        <p:nvSpPr>
          <p:cNvPr id="11" name="Rectangle 9"/>
          <p:cNvSpPr/>
          <p:nvPr userDrawn="1"/>
        </p:nvSpPr>
        <p:spPr bwMode="auto">
          <a:xfrm>
            <a:off x="-6825" y="0"/>
            <a:ext cx="6102825"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3" name="Text Placeholder 2"/>
          <p:cNvSpPr>
            <a:spLocks noGrp="1"/>
          </p:cNvSpPr>
          <p:nvPr>
            <p:ph type="body" sz="half" idx="1"/>
          </p:nvPr>
        </p:nvSpPr>
        <p:spPr>
          <a:xfrm>
            <a:off x="745492" y="1773238"/>
            <a:ext cx="4984621" cy="4343400"/>
          </a:xfrm>
        </p:spPr>
        <p:txBody>
          <a:bodyPr/>
          <a:lstStyle>
            <a:lvl1pPr>
              <a:defRPr>
                <a:solidFill>
                  <a:schemeClr val="bg1"/>
                </a:solidFill>
              </a:defRPr>
            </a:lvl1pPr>
            <a:lvl2pPr marL="692117" indent="-295261">
              <a:buFont typeface="Wingdings" panose="05000000000000000000" pitchFamily="2" charset="2"/>
              <a:buChar char="Ø"/>
              <a:defRPr>
                <a:solidFill>
                  <a:schemeClr val="bg1"/>
                </a:solidFill>
              </a:defRPr>
            </a:lvl2pPr>
            <a:lvl3pPr marL="1030239" indent="-223827">
              <a:buFont typeface="Wingdings" panose="05000000000000000000" pitchFamily="2" charset="2"/>
              <a:buChar char="§"/>
              <a:defRPr>
                <a:solidFill>
                  <a:schemeClr val="bg1"/>
                </a:solidFill>
              </a:defRPr>
            </a:lvl3pPr>
            <a:lvl4pPr marL="1441381" indent="-231764">
              <a:buFont typeface="Wingdings" panose="05000000000000000000" pitchFamily="2" charset="2"/>
              <a:buChar char="ü"/>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3" name="Afbeelding 12" descr="Greyfish_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8" name="Title 1"/>
          <p:cNvSpPr>
            <a:spLocks noGrp="1"/>
          </p:cNvSpPr>
          <p:nvPr>
            <p:ph type="title"/>
          </p:nvPr>
        </p:nvSpPr>
        <p:spPr>
          <a:xfrm>
            <a:off x="741585" y="260649"/>
            <a:ext cx="4988307" cy="1374476"/>
          </a:xfrm>
        </p:spPr>
        <p:txBody>
          <a:bodyPr/>
          <a:lstStyle>
            <a:lvl1pPr>
              <a:defRPr>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11EC981F-02F4-2F4F-8AB8-23A6006569EB}"/>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0" name="TextBox 9">
            <a:extLst>
              <a:ext uri="{FF2B5EF4-FFF2-40B4-BE49-F238E27FC236}">
                <a16:creationId xmlns:a16="http://schemas.microsoft.com/office/drawing/2014/main" id="{14B8CE77-31AA-CA4B-B14C-01F2F5148A85}"/>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1414134829"/>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Green_HalfWhite">
    <p:spTree>
      <p:nvGrpSpPr>
        <p:cNvPr id="1" name=""/>
        <p:cNvGrpSpPr/>
        <p:nvPr/>
      </p:nvGrpSpPr>
      <p:grpSpPr>
        <a:xfrm>
          <a:off x="0" y="0"/>
          <a:ext cx="0" cy="0"/>
          <a:chOff x="0" y="0"/>
          <a:chExt cx="0" cy="0"/>
        </a:xfrm>
      </p:grpSpPr>
      <p:sp>
        <p:nvSpPr>
          <p:cNvPr id="11" name="Rectangle 9"/>
          <p:cNvSpPr/>
          <p:nvPr userDrawn="1"/>
        </p:nvSpPr>
        <p:spPr bwMode="auto">
          <a:xfrm>
            <a:off x="6096954" y="0"/>
            <a:ext cx="6095046"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3" name="Text Placeholder 2"/>
          <p:cNvSpPr>
            <a:spLocks noGrp="1"/>
          </p:cNvSpPr>
          <p:nvPr>
            <p:ph type="body" sz="half" idx="1"/>
          </p:nvPr>
        </p:nvSpPr>
        <p:spPr>
          <a:xfrm>
            <a:off x="6420684" y="1773238"/>
            <a:ext cx="4911393" cy="4343400"/>
          </a:xfrm>
        </p:spPr>
        <p:txBody>
          <a:bodyPr/>
          <a:lstStyle>
            <a:lvl1pPr>
              <a:defRPr>
                <a:solidFill>
                  <a:schemeClr val="bg1"/>
                </a:solidFill>
              </a:defRPr>
            </a:lvl1pPr>
            <a:lvl2pPr marL="692117" indent="-295261">
              <a:buFont typeface="Wingdings" panose="05000000000000000000" pitchFamily="2" charset="2"/>
              <a:buChar char="Ø"/>
              <a:defRPr>
                <a:solidFill>
                  <a:schemeClr val="bg1"/>
                </a:solidFill>
              </a:defRPr>
            </a:lvl2pPr>
            <a:lvl3pPr marL="1030239" indent="-223827">
              <a:buFont typeface="Wingdings" panose="05000000000000000000" pitchFamily="2" charset="2"/>
              <a:buChar char="§"/>
              <a:defRPr>
                <a:solidFill>
                  <a:schemeClr val="bg1"/>
                </a:solidFill>
              </a:defRPr>
            </a:lvl3pPr>
            <a:lvl4pPr marL="1441381" indent="-231764">
              <a:buFont typeface="Wingdings" panose="05000000000000000000" pitchFamily="2" charset="2"/>
              <a:buChar char="ü"/>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3" name="Afbeelding 12" descr="Greyfish_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8" name="Title 1"/>
          <p:cNvSpPr>
            <a:spLocks noGrp="1"/>
          </p:cNvSpPr>
          <p:nvPr>
            <p:ph type="title"/>
          </p:nvPr>
        </p:nvSpPr>
        <p:spPr>
          <a:xfrm>
            <a:off x="6416777" y="260649"/>
            <a:ext cx="4915025" cy="1374476"/>
          </a:xfrm>
        </p:spPr>
        <p:txBody>
          <a:bodyPr/>
          <a:lstStyle>
            <a:lvl1pPr>
              <a:defRPr>
                <a:solidFill>
                  <a:schemeClr val="bg1"/>
                </a:solidFill>
              </a:defRPr>
            </a:lvl1pPr>
          </a:lstStyle>
          <a:p>
            <a:r>
              <a:rPr lang="en-US"/>
              <a:t>Click to edit Master title style</a:t>
            </a:r>
          </a:p>
        </p:txBody>
      </p:sp>
      <p:pic>
        <p:nvPicPr>
          <p:cNvPr id="10"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spTree>
    <p:extLst>
      <p:ext uri="{BB962C8B-B14F-4D97-AF65-F5344CB8AC3E}">
        <p14:creationId xmlns:p14="http://schemas.microsoft.com/office/powerpoint/2010/main" val="126221698"/>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76303" y="96278"/>
            <a:ext cx="11639394" cy="982881"/>
          </a:xfrm>
        </p:spPr>
        <p:txBody>
          <a:bodyPr/>
          <a:lstStyle/>
          <a:p>
            <a:r>
              <a:rPr lang="en-US"/>
              <a:t>Click to edit Master title style</a:t>
            </a:r>
          </a:p>
        </p:txBody>
      </p:sp>
    </p:spTree>
    <p:extLst>
      <p:ext uri="{BB962C8B-B14F-4D97-AF65-F5344CB8AC3E}">
        <p14:creationId xmlns:p14="http://schemas.microsoft.com/office/powerpoint/2010/main" val="260473029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5CBCD1-B062-F44F-A67F-EA840BD1A9D7}"/>
              </a:ext>
            </a:extLst>
          </p:cNvPr>
          <p:cNvSpPr>
            <a:spLocks noGrp="1"/>
          </p:cNvSpPr>
          <p:nvPr>
            <p:ph type="title" hasCustomPrompt="1"/>
          </p:nvPr>
        </p:nvSpPr>
        <p:spPr>
          <a:xfrm>
            <a:off x="276303" y="240653"/>
            <a:ext cx="11639394" cy="1101213"/>
          </a:xfrm>
        </p:spPr>
        <p:txBody>
          <a:bodyPr/>
          <a:lstStyle/>
          <a:p>
            <a:r>
              <a:rPr lang="en-US"/>
              <a:t>Standard Title Only</a:t>
            </a:r>
          </a:p>
        </p:txBody>
      </p:sp>
    </p:spTree>
    <p:extLst>
      <p:ext uri="{BB962C8B-B14F-4D97-AF65-F5344CB8AC3E}">
        <p14:creationId xmlns:p14="http://schemas.microsoft.com/office/powerpoint/2010/main" val="397438000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Standard Title &amp; Text</a:t>
            </a:r>
          </a:p>
        </p:txBody>
      </p:sp>
      <p:sp>
        <p:nvSpPr>
          <p:cNvPr id="5" name="Content Placeholder 2">
            <a:extLst>
              <a:ext uri="{FF2B5EF4-FFF2-40B4-BE49-F238E27FC236}">
                <a16:creationId xmlns:a16="http://schemas.microsoft.com/office/drawing/2014/main" id="{253119B7-D23E-C442-8641-B3E1BAB3173C}"/>
              </a:ext>
            </a:extLst>
          </p:cNvPr>
          <p:cNvSpPr>
            <a:spLocks noGrp="1"/>
          </p:cNvSpPr>
          <p:nvPr>
            <p:ph idx="10" hasCustomPrompt="1"/>
          </p:nvPr>
        </p:nvSpPr>
        <p:spPr>
          <a:xfrm>
            <a:off x="276303" y="1593462"/>
            <a:ext cx="11639394" cy="4073412"/>
          </a:xfrm>
        </p:spPr>
        <p:txBody>
          <a:bodyPr/>
          <a:lstStyle>
            <a:lvl1pPr marL="342900" indent="-342900" algn="l">
              <a:lnSpc>
                <a:spcPct val="80000"/>
              </a:lnSpc>
              <a:spcBef>
                <a:spcPts val="1000"/>
              </a:spcBef>
              <a:buFont typeface="Arial" panose="020B0604020202020204" pitchFamily="34" charset="0"/>
              <a:buChar char="•"/>
              <a:defRPr sz="2000">
                <a:solidFill>
                  <a:schemeClr val="tx1">
                    <a:lumMod val="20000"/>
                    <a:lumOff val="80000"/>
                  </a:schemeClr>
                </a:solidFill>
              </a:defRPr>
            </a:lvl1pPr>
            <a:lvl2pPr marL="746125" indent="-228600">
              <a:lnSpc>
                <a:spcPct val="80000"/>
              </a:lnSpc>
              <a:spcBef>
                <a:spcPts val="600"/>
              </a:spcBef>
              <a:defRPr sz="2200"/>
            </a:lvl2pPr>
            <a:lvl3pPr>
              <a:lnSpc>
                <a:spcPct val="80000"/>
              </a:lnSpc>
              <a:spcBef>
                <a:spcPts val="600"/>
              </a:spcBef>
              <a:defRPr sz="1800"/>
            </a:lvl3pPr>
            <a:lvl4pPr>
              <a:lnSpc>
                <a:spcPct val="80000"/>
              </a:lnSpc>
              <a:spcBef>
                <a:spcPts val="600"/>
              </a:spcBef>
              <a:defRPr/>
            </a:lvl4pPr>
            <a:lvl5pPr>
              <a:lnSpc>
                <a:spcPct val="80000"/>
              </a:lnSpc>
              <a:spcBef>
                <a:spcPts val="600"/>
              </a:spcBef>
              <a:defRPr/>
            </a:lvl5pPr>
          </a:lstStyle>
          <a:p>
            <a:pPr lvl="0"/>
            <a:r>
              <a:rPr lang="en-US"/>
              <a:t>Insert Text Here</a:t>
            </a:r>
          </a:p>
        </p:txBody>
      </p:sp>
    </p:spTree>
    <p:extLst>
      <p:ext uri="{BB962C8B-B14F-4D97-AF65-F5344CB8AC3E}">
        <p14:creationId xmlns:p14="http://schemas.microsoft.com/office/powerpoint/2010/main" val="26414705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D7DA87-CDA4-BC4F-9E15-59BC7BCA80EB}"/>
              </a:ext>
            </a:extLst>
          </p:cNvPr>
          <p:cNvPicPr>
            <a:picLocks noChangeAspect="1"/>
          </p:cNvPicPr>
          <p:nvPr userDrawn="1"/>
        </p:nvPicPr>
        <p:blipFill>
          <a:blip r:embed="rId2"/>
          <a:stretch>
            <a:fillRect/>
          </a:stretch>
        </p:blipFill>
        <p:spPr>
          <a:xfrm>
            <a:off x="1" y="5563"/>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p:ph type="sldNum" sz="quarter" idx="11"/>
          </p:nvPr>
        </p:nvSpPr>
        <p:spPr>
          <a:xfrm>
            <a:off x="9584146" y="6459446"/>
            <a:ext cx="601133" cy="171449"/>
          </a:xfrm>
        </p:spPr>
        <p:txBody>
          <a:bodyPr/>
          <a:lstStyle/>
          <a:p>
            <a:fld id="{72704E50-790F-004D-A3FC-F1A2CCAC1708}" type="slidenum">
              <a:rPr lang="en-US" smtClean="0"/>
              <a:pPr/>
              <a:t>‹#›</a:t>
            </a:fld>
            <a:endParaRPr lang="en-US"/>
          </a:p>
        </p:txBody>
      </p:sp>
      <p:sp>
        <p:nvSpPr>
          <p:cNvPr id="6" name="Text Placeholder 18">
            <a:extLst>
              <a:ext uri="{FF2B5EF4-FFF2-40B4-BE49-F238E27FC236}">
                <a16:creationId xmlns:a16="http://schemas.microsoft.com/office/drawing/2014/main" id="{4396E358-08DD-5748-8748-CF47C23D54DD}"/>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sp>
        <p:nvSpPr>
          <p:cNvPr id="10" name="Text Placeholder 18">
            <a:extLst>
              <a:ext uri="{FF2B5EF4-FFF2-40B4-BE49-F238E27FC236}">
                <a16:creationId xmlns:a16="http://schemas.microsoft.com/office/drawing/2014/main" id="{1F7EB629-5986-1945-9C9E-60CE2AAD4078}"/>
              </a:ext>
            </a:extLst>
          </p:cNvPr>
          <p:cNvSpPr>
            <a:spLocks noGrp="1"/>
          </p:cNvSpPr>
          <p:nvPr>
            <p:ph type="body" sz="quarter" idx="13" hasCustomPrompt="1"/>
          </p:nvPr>
        </p:nvSpPr>
        <p:spPr>
          <a:xfrm>
            <a:off x="863599" y="6436788"/>
            <a:ext cx="7678516"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pic>
        <p:nvPicPr>
          <p:cNvPr id="9" name="Picture 8" descr="A picture containing food&#10;&#10;Description automatically generated">
            <a:extLst>
              <a:ext uri="{FF2B5EF4-FFF2-40B4-BE49-F238E27FC236}">
                <a16:creationId xmlns:a16="http://schemas.microsoft.com/office/drawing/2014/main" id="{E5326CD1-3904-B54A-8C24-6F259E7CC291}"/>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155395280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el_Slide">
    <p:spTree>
      <p:nvGrpSpPr>
        <p:cNvPr id="1" name=""/>
        <p:cNvGrpSpPr/>
        <p:nvPr/>
      </p:nvGrpSpPr>
      <p:grpSpPr>
        <a:xfrm>
          <a:off x="0" y="0"/>
          <a:ext cx="0" cy="0"/>
          <a:chOff x="0" y="0"/>
          <a:chExt cx="0" cy="0"/>
        </a:xfrm>
      </p:grpSpPr>
      <p:pic>
        <p:nvPicPr>
          <p:cNvPr id="12" name="Afbeelding 11" descr="Grey_FishSign_Big.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070496" y="1371445"/>
            <a:ext cx="8022802" cy="3867110"/>
          </a:xfrm>
          <a:prstGeom prst="rect">
            <a:avLst/>
          </a:prstGeom>
        </p:spPr>
      </p:pic>
      <p:sp>
        <p:nvSpPr>
          <p:cNvPr id="16" name="Rectangle 46"/>
          <p:cNvSpPr>
            <a:spLocks noGrp="1" noChangeArrowheads="1"/>
          </p:cNvSpPr>
          <p:nvPr>
            <p:ph type="ctrTitle"/>
          </p:nvPr>
        </p:nvSpPr>
        <p:spPr>
          <a:xfrm>
            <a:off x="720654" y="2484470"/>
            <a:ext cx="10800595" cy="1126232"/>
          </a:xfrm>
          <a:prstGeom prst="rect">
            <a:avLst/>
          </a:prstGeom>
        </p:spPr>
        <p:txBody>
          <a:bodyPr tIns="45720" bIns="45720" anchor="ctr"/>
          <a:lstStyle>
            <a:lvl1pPr algn="l">
              <a:defRPr sz="4200">
                <a:solidFill>
                  <a:schemeClr val="accent1"/>
                </a:solidFill>
              </a:defRPr>
            </a:lvl1pPr>
          </a:lstStyle>
          <a:p>
            <a:r>
              <a:rPr lang="en-US"/>
              <a:t>Click to edit Master title style</a:t>
            </a:r>
          </a:p>
        </p:txBody>
      </p:sp>
      <p:pic>
        <p:nvPicPr>
          <p:cNvPr id="21" name="Afbeelding 20" descr="Galapagos_Wordlogo_NORMAL_RGB_Medium.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7346" y="908720"/>
            <a:ext cx="3741890" cy="722678"/>
          </a:xfrm>
          <a:prstGeom prst="rect">
            <a:avLst/>
          </a:prstGeom>
        </p:spPr>
      </p:pic>
      <p:sp>
        <p:nvSpPr>
          <p:cNvPr id="13" name="Text Placeholder 2"/>
          <p:cNvSpPr>
            <a:spLocks noGrp="1"/>
          </p:cNvSpPr>
          <p:nvPr>
            <p:ph type="body" sz="quarter" idx="10"/>
          </p:nvPr>
        </p:nvSpPr>
        <p:spPr>
          <a:xfrm>
            <a:off x="1805280" y="4521200"/>
            <a:ext cx="4945452" cy="400110"/>
          </a:xfrm>
        </p:spPr>
        <p:txBody>
          <a:bodyPr>
            <a:spAutoFit/>
          </a:bodyPr>
          <a:lstStyle>
            <a:lvl1pPr marL="0" indent="0">
              <a:buNone/>
              <a:defRPr sz="2400" b="1">
                <a:solidFill>
                  <a:schemeClr val="tx1"/>
                </a:solidFill>
              </a:defRPr>
            </a:lvl1pPr>
            <a:lvl5pPr marL="2081127" indent="-285750">
              <a:buFont typeface="Arial" charset="0"/>
              <a:buChar char="•"/>
              <a:defRPr/>
            </a:lvl5pPr>
          </a:lstStyle>
          <a:p>
            <a:pPr lvl="0" eaLnBrk="0" hangingPunct="0"/>
            <a:r>
              <a:rPr lang="en-US" sz="2000">
                <a:solidFill>
                  <a:schemeClr val="tx2"/>
                </a:solidFill>
              </a:rPr>
              <a:t>Edit Master text styles</a:t>
            </a:r>
          </a:p>
        </p:txBody>
      </p:sp>
      <p:sp>
        <p:nvSpPr>
          <p:cNvPr id="17" name="Text Placeholder 2"/>
          <p:cNvSpPr>
            <a:spLocks noGrp="1"/>
          </p:cNvSpPr>
          <p:nvPr>
            <p:ph type="body" sz="quarter" idx="11"/>
          </p:nvPr>
        </p:nvSpPr>
        <p:spPr>
          <a:xfrm>
            <a:off x="1805280" y="5441167"/>
            <a:ext cx="4945452" cy="400110"/>
          </a:xfrm>
        </p:spPr>
        <p:txBody>
          <a:bodyPr>
            <a:spAutoFit/>
          </a:bodyPr>
          <a:lstStyle>
            <a:lvl1pPr marL="0" indent="0">
              <a:buNone/>
              <a:defRPr sz="1600" b="0" i="1">
                <a:solidFill>
                  <a:schemeClr val="tx1"/>
                </a:solidFill>
              </a:defRPr>
            </a:lvl1pPr>
            <a:lvl5pPr marL="2081127" indent="-285750">
              <a:buFont typeface="Arial" charset="0"/>
              <a:buChar char="•"/>
              <a:defRPr/>
            </a:lvl5pPr>
          </a:lstStyle>
          <a:p>
            <a:pPr lvl="0" eaLnBrk="0" hangingPunct="0"/>
            <a:r>
              <a:rPr lang="en-US" sz="2000">
                <a:solidFill>
                  <a:schemeClr val="tx2"/>
                </a:solidFill>
              </a:rPr>
              <a:t>Edit Master text styles</a:t>
            </a:r>
          </a:p>
        </p:txBody>
      </p:sp>
      <p:sp>
        <p:nvSpPr>
          <p:cNvPr id="11" name="TextBox 10">
            <a:extLst>
              <a:ext uri="{FF2B5EF4-FFF2-40B4-BE49-F238E27FC236}">
                <a16:creationId xmlns:a16="http://schemas.microsoft.com/office/drawing/2014/main" id="{95C3B7C9-87DC-D848-A006-2948FF11279E}"/>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lumMod val="50000"/>
                  </a:schemeClr>
                </a:solidFill>
              </a:rPr>
              <a:t>Confidential</a:t>
            </a:r>
          </a:p>
        </p:txBody>
      </p:sp>
      <p:sp>
        <p:nvSpPr>
          <p:cNvPr id="14" name="TextBox 13">
            <a:extLst>
              <a:ext uri="{FF2B5EF4-FFF2-40B4-BE49-F238E27FC236}">
                <a16:creationId xmlns:a16="http://schemas.microsoft.com/office/drawing/2014/main" id="{291DB478-2D11-9847-BC61-B9E9F471194C}"/>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lumMod val="50000"/>
                  </a:schemeClr>
                </a:solidFill>
              </a:rPr>
              <a:t>‹#›</a:t>
            </a:fld>
            <a:endParaRPr lang="en-US" sz="1000" i="1">
              <a:solidFill>
                <a:schemeClr val="bg1">
                  <a:lumMod val="50000"/>
                </a:schemeClr>
              </a:solidFill>
            </a:endParaRPr>
          </a:p>
        </p:txBody>
      </p:sp>
    </p:spTree>
    <p:extLst>
      <p:ext uri="{BB962C8B-B14F-4D97-AF65-F5344CB8AC3E}">
        <p14:creationId xmlns:p14="http://schemas.microsoft.com/office/powerpoint/2010/main" val="1985824526"/>
      </p:ext>
    </p:extLst>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sic: Titel &amp; More Slide_GLP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959" y="1594"/>
          <a:ext cx="1953" cy="1587"/>
        </p:xfrm>
        <a:graphic>
          <a:graphicData uri="http://schemas.openxmlformats.org/presentationml/2006/ole">
            <mc:AlternateContent xmlns:mc="http://schemas.openxmlformats.org/markup-compatibility/2006">
              <mc:Choice xmlns:v="urn:schemas-microsoft-com:vml" Requires="v">
                <p:oleObj name="think-cell Slide" r:id="rId3" imgW="519" imgH="520" progId="TCLayout.ActiveDocument.1">
                  <p:embed/>
                </p:oleObj>
              </mc:Choice>
              <mc:Fallback>
                <p:oleObj name="think-cell Slide" r:id="rId3" imgW="519" imgH="520" progId="TCLayout.ActiveDocument.1">
                  <p:embed/>
                  <p:pic>
                    <p:nvPicPr>
                      <p:cNvPr id="4" name="Object 3" hidden="1"/>
                      <p:cNvPicPr/>
                      <p:nvPr/>
                    </p:nvPicPr>
                    <p:blipFill>
                      <a:blip r:embed="rId4"/>
                      <a:stretch>
                        <a:fillRect/>
                      </a:stretch>
                    </p:blipFill>
                    <p:spPr>
                      <a:xfrm>
                        <a:off x="1959" y="1594"/>
                        <a:ext cx="1953" cy="1587"/>
                      </a:xfrm>
                      <a:prstGeom prst="rect">
                        <a:avLst/>
                      </a:prstGeom>
                    </p:spPr>
                  </p:pic>
                </p:oleObj>
              </mc:Fallback>
            </mc:AlternateContent>
          </a:graphicData>
        </a:graphic>
      </p:graphicFrame>
      <p:sp>
        <p:nvSpPr>
          <p:cNvPr id="2" name="Title 1"/>
          <p:cNvSpPr>
            <a:spLocks noGrp="1"/>
          </p:cNvSpPr>
          <p:nvPr>
            <p:ph type="title"/>
          </p:nvPr>
        </p:nvSpPr>
        <p:spPr>
          <a:xfrm>
            <a:off x="729379" y="259809"/>
            <a:ext cx="10810627" cy="1296987"/>
          </a:xfrm>
          <a:prstGeom prst="rect">
            <a:avLst/>
          </a:prstGeom>
        </p:spPr>
        <p:txBody>
          <a:bodyPr/>
          <a:lstStyle/>
          <a:p>
            <a:r>
              <a:rPr lang="en-US"/>
              <a:t>Click to edit Master title style</a:t>
            </a:r>
          </a:p>
        </p:txBody>
      </p:sp>
      <p:sp>
        <p:nvSpPr>
          <p:cNvPr id="7" name="Content Placeholder 2"/>
          <p:cNvSpPr>
            <a:spLocks noGrp="1"/>
          </p:cNvSpPr>
          <p:nvPr>
            <p:ph idx="10" hasCustomPrompt="1"/>
          </p:nvPr>
        </p:nvSpPr>
        <p:spPr>
          <a:xfrm>
            <a:off x="733284" y="1773238"/>
            <a:ext cx="10806722" cy="4343400"/>
          </a:xfrm>
        </p:spPr>
        <p:txBody>
          <a:bodyPr/>
          <a:lstStyle>
            <a:lvl1pPr marL="342900" indent="-342900">
              <a:buClr>
                <a:schemeClr val="accent1"/>
              </a:buClr>
              <a:buFont typeface="Arial" panose="020B0604020202020204" pitchFamily="34" charset="0"/>
              <a:buChar char="•"/>
              <a:defRPr>
                <a:solidFill>
                  <a:srgbClr val="000000"/>
                </a:solidFill>
              </a:defRPr>
            </a:lvl1pPr>
            <a:lvl2pPr marL="692117" indent="-295261">
              <a:buClr>
                <a:schemeClr val="accent1"/>
              </a:buClr>
              <a:buSzPct val="110000"/>
              <a:buFont typeface="Wingdings" panose="05000000000000000000" pitchFamily="2" charset="2"/>
              <a:buChar char="Ø"/>
              <a:defRPr baseline="0">
                <a:solidFill>
                  <a:srgbClr val="000000"/>
                </a:solidFill>
                <a:latin typeface="Tahoma" pitchFamily="34" charset="0"/>
              </a:defRPr>
            </a:lvl2pPr>
            <a:lvl3pPr marL="806412" indent="0">
              <a:buClr>
                <a:schemeClr val="accent1"/>
              </a:buClr>
              <a:buSzPct val="110000"/>
              <a:buFont typeface="Wingdings" panose="05000000000000000000" pitchFamily="2" charset="2"/>
              <a:buNone/>
              <a:defRPr>
                <a:solidFill>
                  <a:srgbClr val="000000"/>
                </a:solidFill>
              </a:defRPr>
            </a:lvl3pPr>
            <a:lvl4pPr marL="1495367" indent="-285750">
              <a:buClr>
                <a:schemeClr val="accent1"/>
              </a:buClr>
              <a:buSzPct val="110000"/>
              <a:buFont typeface="Wingdings" panose="05000000000000000000" pitchFamily="2" charset="2"/>
              <a:buChar char="ü"/>
              <a:defRPr>
                <a:solidFill>
                  <a:srgbClr val="000000"/>
                </a:solidFill>
              </a:defRPr>
            </a:lvl4pPr>
            <a:lvl5pPr marL="2081113" indent="-285737">
              <a:buClr>
                <a:schemeClr val="accent1"/>
              </a:buClr>
              <a:buSzPct val="110000"/>
              <a:buFont typeface="Arial" charset="0"/>
              <a:buChar char="•"/>
              <a:defRPr>
                <a:solidFill>
                  <a:srgbClr val="000000"/>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55744543"/>
      </p:ext>
    </p:extLst>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Layout_GLPG">
    <p:spTree>
      <p:nvGrpSpPr>
        <p:cNvPr id="1" name=""/>
        <p:cNvGrpSpPr/>
        <p:nvPr/>
      </p:nvGrpSpPr>
      <p:grpSpPr>
        <a:xfrm>
          <a:off x="0" y="0"/>
          <a:ext cx="0" cy="0"/>
          <a:chOff x="0" y="0"/>
          <a:chExt cx="0" cy="0"/>
        </a:xfrm>
      </p:grpSpPr>
      <p:sp>
        <p:nvSpPr>
          <p:cNvPr id="2" name="Title 1"/>
          <p:cNvSpPr>
            <a:spLocks noGrp="1"/>
          </p:cNvSpPr>
          <p:nvPr>
            <p:ph type="title"/>
          </p:nvPr>
        </p:nvSpPr>
        <p:spPr>
          <a:xfrm>
            <a:off x="729379" y="260650"/>
            <a:ext cx="11035965" cy="1296987"/>
          </a:xfrm>
          <a:prstGeom prst="rect">
            <a:avLst/>
          </a:prstGeom>
        </p:spPr>
        <p:txBody>
          <a:bodyPr/>
          <a:lstStyle>
            <a:lvl1pPr>
              <a:defRPr>
                <a:solidFill>
                  <a:srgbClr val="00463E"/>
                </a:solidFill>
              </a:defRPr>
            </a:lvl1pPr>
          </a:lstStyle>
          <a:p>
            <a:r>
              <a:rPr lang="en-US"/>
              <a:t>Click to edit Master title style</a:t>
            </a:r>
          </a:p>
        </p:txBody>
      </p:sp>
    </p:spTree>
    <p:extLst>
      <p:ext uri="{BB962C8B-B14F-4D97-AF65-F5344CB8AC3E}">
        <p14:creationId xmlns:p14="http://schemas.microsoft.com/office/powerpoint/2010/main" val="427595679"/>
      </p:ext>
    </p:extLst>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Title &amp; 2 Columns_GLPG">
    <p:spTree>
      <p:nvGrpSpPr>
        <p:cNvPr id="1" name=""/>
        <p:cNvGrpSpPr/>
        <p:nvPr/>
      </p:nvGrpSpPr>
      <p:grpSpPr>
        <a:xfrm>
          <a:off x="0" y="0"/>
          <a:ext cx="0" cy="0"/>
          <a:chOff x="0" y="0"/>
          <a:chExt cx="0" cy="0"/>
        </a:xfrm>
      </p:grpSpPr>
      <p:sp>
        <p:nvSpPr>
          <p:cNvPr id="2" name="Title 1"/>
          <p:cNvSpPr>
            <a:spLocks noGrp="1"/>
          </p:cNvSpPr>
          <p:nvPr>
            <p:ph type="title"/>
          </p:nvPr>
        </p:nvSpPr>
        <p:spPr>
          <a:xfrm>
            <a:off x="729379" y="260650"/>
            <a:ext cx="10810629" cy="1296987"/>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745488" y="1773238"/>
            <a:ext cx="5308600" cy="4343400"/>
          </a:xfrm>
        </p:spPr>
        <p:txBody>
          <a:bodyPr/>
          <a:lstStyle>
            <a:lvl2pPr marL="692117" indent="-295261" defTabSz="809961">
              <a:buFont typeface="Wingdings" panose="05000000000000000000" pitchFamily="2" charset="2"/>
              <a:buChar char="Ø"/>
              <a:tabLst>
                <a:tab pos="899957" algn="l"/>
                <a:tab pos="1439931" algn="l"/>
              </a:tabLst>
              <a:defRPr/>
            </a:lvl2pPr>
            <a:lvl3pPr marL="1030239" indent="-223827">
              <a:buFont typeface="Wingdings" panose="05000000000000000000" pitchFamily="2" charset="2"/>
              <a:buChar char="§"/>
              <a:defRPr/>
            </a:lvl3pPr>
            <a:lvl4pPr marL="1441381" indent="-231764">
              <a:buFont typeface="Wingdings" panose="05000000000000000000" pitchFamily="2" charset="2"/>
              <a:buChar char="ü"/>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41659" y="1773238"/>
            <a:ext cx="5310554" cy="4343400"/>
          </a:xfrm>
        </p:spPr>
        <p:txBody>
          <a:bodyPr/>
          <a:lstStyle>
            <a:lvl2pPr marL="692117" indent="-295261">
              <a:buFont typeface="Wingdings" panose="05000000000000000000" pitchFamily="2" charset="2"/>
              <a:buChar char="Ø"/>
              <a:defRPr/>
            </a:lvl2pPr>
            <a:lvl3pPr marL="1030239" indent="-223827">
              <a:buFont typeface="Wingdings" panose="05000000000000000000" pitchFamily="2" charset="2"/>
              <a:buChar char="§"/>
              <a:defRPr/>
            </a:lvl3pPr>
            <a:lvl4pPr marL="1441381" indent="-231764">
              <a:buFont typeface="Wingdings" panose="05000000000000000000" pitchFamily="2" charset="2"/>
              <a:buChar char="ü"/>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39535583"/>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Titel &amp; More Slide_GLP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959" y="1594"/>
          <a:ext cx="1953" cy="1587"/>
        </p:xfrm>
        <a:graphic>
          <a:graphicData uri="http://schemas.openxmlformats.org/presentationml/2006/ole">
            <mc:AlternateContent xmlns:mc="http://schemas.openxmlformats.org/markup-compatibility/2006">
              <mc:Choice xmlns:v="urn:schemas-microsoft-com:vml" Requires="v">
                <p:oleObj name="think-cell Slide" r:id="rId3" imgW="519" imgH="520" progId="TCLayout.ActiveDocument.1">
                  <p:embed/>
                </p:oleObj>
              </mc:Choice>
              <mc:Fallback>
                <p:oleObj name="think-cell Slide" r:id="rId3" imgW="519" imgH="520" progId="TCLayout.ActiveDocument.1">
                  <p:embed/>
                  <p:pic>
                    <p:nvPicPr>
                      <p:cNvPr id="4" name="Object 3" hidden="1"/>
                      <p:cNvPicPr/>
                      <p:nvPr/>
                    </p:nvPicPr>
                    <p:blipFill>
                      <a:blip r:embed="rId4"/>
                      <a:stretch>
                        <a:fillRect/>
                      </a:stretch>
                    </p:blipFill>
                    <p:spPr>
                      <a:xfrm>
                        <a:off x="1959" y="1594"/>
                        <a:ext cx="1953" cy="1587"/>
                      </a:xfrm>
                      <a:prstGeom prst="rect">
                        <a:avLst/>
                      </a:prstGeom>
                    </p:spPr>
                  </p:pic>
                </p:oleObj>
              </mc:Fallback>
            </mc:AlternateContent>
          </a:graphicData>
        </a:graphic>
      </p:graphicFrame>
      <p:sp>
        <p:nvSpPr>
          <p:cNvPr id="2" name="Title 1"/>
          <p:cNvSpPr>
            <a:spLocks noGrp="1"/>
          </p:cNvSpPr>
          <p:nvPr>
            <p:ph type="title"/>
          </p:nvPr>
        </p:nvSpPr>
        <p:spPr>
          <a:xfrm>
            <a:off x="729379" y="259809"/>
            <a:ext cx="10810627" cy="1296987"/>
          </a:xfrm>
          <a:prstGeom prst="rect">
            <a:avLst/>
          </a:prstGeom>
        </p:spPr>
        <p:txBody>
          <a:bodyPr/>
          <a:lstStyle/>
          <a:p>
            <a:r>
              <a:rPr lang="en-US"/>
              <a:t>Click to edit Master title style</a:t>
            </a:r>
          </a:p>
        </p:txBody>
      </p:sp>
      <p:sp>
        <p:nvSpPr>
          <p:cNvPr id="7" name="Content Placeholder 2"/>
          <p:cNvSpPr>
            <a:spLocks noGrp="1"/>
          </p:cNvSpPr>
          <p:nvPr>
            <p:ph idx="10" hasCustomPrompt="1"/>
          </p:nvPr>
        </p:nvSpPr>
        <p:spPr>
          <a:xfrm>
            <a:off x="733284" y="1773238"/>
            <a:ext cx="10806722" cy="4343400"/>
          </a:xfrm>
        </p:spPr>
        <p:txBody>
          <a:bodyPr/>
          <a:lstStyle>
            <a:lvl1pPr marL="342900" indent="-342900">
              <a:buClr>
                <a:schemeClr val="accent1"/>
              </a:buClr>
              <a:buFont typeface="Arial" panose="020B0604020202020204" pitchFamily="34" charset="0"/>
              <a:buChar char="•"/>
              <a:defRPr>
                <a:solidFill>
                  <a:srgbClr val="000000"/>
                </a:solidFill>
              </a:defRPr>
            </a:lvl1pPr>
            <a:lvl2pPr marL="692117" indent="-295261">
              <a:buClr>
                <a:schemeClr val="accent1"/>
              </a:buClr>
              <a:buSzPct val="110000"/>
              <a:buFont typeface="Wingdings" panose="05000000000000000000" pitchFamily="2" charset="2"/>
              <a:buChar char="Ø"/>
              <a:defRPr baseline="0">
                <a:solidFill>
                  <a:srgbClr val="000000"/>
                </a:solidFill>
                <a:latin typeface="Tahoma" pitchFamily="34" charset="0"/>
              </a:defRPr>
            </a:lvl2pPr>
            <a:lvl3pPr marL="806412" indent="0">
              <a:buClr>
                <a:schemeClr val="accent1"/>
              </a:buClr>
              <a:buSzPct val="110000"/>
              <a:buFont typeface="Wingdings" panose="05000000000000000000" pitchFamily="2" charset="2"/>
              <a:buNone/>
              <a:defRPr>
                <a:solidFill>
                  <a:srgbClr val="000000"/>
                </a:solidFill>
              </a:defRPr>
            </a:lvl3pPr>
            <a:lvl4pPr marL="1495367" indent="-285750">
              <a:buClr>
                <a:schemeClr val="accent1"/>
              </a:buClr>
              <a:buSzPct val="110000"/>
              <a:buFont typeface="Wingdings" panose="05000000000000000000" pitchFamily="2" charset="2"/>
              <a:buChar char="ü"/>
              <a:defRPr>
                <a:solidFill>
                  <a:srgbClr val="000000"/>
                </a:solidFill>
              </a:defRPr>
            </a:lvl4pPr>
            <a:lvl5pPr marL="2081113" indent="-285737">
              <a:buClr>
                <a:schemeClr val="accent1"/>
              </a:buClr>
              <a:buSzPct val="110000"/>
              <a:buFont typeface="Arial" charset="0"/>
              <a:buChar char="•"/>
              <a:defRPr>
                <a:solidFill>
                  <a:srgbClr val="000000"/>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52440052"/>
      </p:ext>
    </p:extLst>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mp; 2 Columns_GLP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302167"/>
      </p:ext>
    </p:extLst>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Green_Title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5" name="Text Box 19"/>
          <p:cNvSpPr txBox="1">
            <a:spLocks noChangeArrowheads="1"/>
          </p:cNvSpPr>
          <p:nvPr/>
        </p:nvSpPr>
        <p:spPr bwMode="auto">
          <a:xfrm>
            <a:off x="5627080" y="6400805"/>
            <a:ext cx="937846" cy="461665"/>
          </a:xfrm>
          <a:prstGeom prst="rect">
            <a:avLst/>
          </a:prstGeom>
          <a:noFill/>
          <a:ln w="9525">
            <a:noFill/>
            <a:miter lim="800000"/>
            <a:headEnd/>
            <a:tailEnd/>
          </a:ln>
          <a:effectLst/>
        </p:spPr>
        <p:txBody>
          <a:bodyPr>
            <a:spAutoFit/>
          </a:bodyPr>
          <a:lstStyle/>
          <a:p>
            <a:pPr eaLnBrk="0" hangingPunct="0">
              <a:spcBef>
                <a:spcPct val="50000"/>
              </a:spcBef>
              <a:defRPr/>
            </a:pPr>
            <a:endParaRPr lang="en-US" sz="2400" b="1">
              <a:latin typeface="Times" pitchFamily="-107" charset="0"/>
              <a:ea typeface="+mn-ea"/>
            </a:endParaRPr>
          </a:p>
        </p:txBody>
      </p:sp>
      <p:sp>
        <p:nvSpPr>
          <p:cNvPr id="162862" name="Rectangle 46"/>
          <p:cNvSpPr>
            <a:spLocks noGrp="1" noChangeArrowheads="1"/>
          </p:cNvSpPr>
          <p:nvPr>
            <p:ph type="ctrTitle"/>
          </p:nvPr>
        </p:nvSpPr>
        <p:spPr>
          <a:xfrm>
            <a:off x="157035" y="3040860"/>
            <a:ext cx="11869206" cy="776287"/>
          </a:xfrm>
        </p:spPr>
        <p:txBody>
          <a:bodyPr tIns="45720" bIns="45720" anchor="ctr"/>
          <a:lstStyle>
            <a:lvl1pPr algn="ctr">
              <a:defRPr sz="4200">
                <a:solidFill>
                  <a:srgbClr val="F58800"/>
                </a:solidFill>
              </a:defRPr>
            </a:lvl1pPr>
          </a:lstStyle>
          <a:p>
            <a:r>
              <a:rPr lang="en-US"/>
              <a:t>Click to edit Master title style</a:t>
            </a:r>
          </a:p>
        </p:txBody>
      </p:sp>
      <p:pic>
        <p:nvPicPr>
          <p:cNvPr id="8" name="Picture 1"/>
          <p:cNvPicPr>
            <a:picLocks noChangeAspect="1"/>
          </p:cNvPicPr>
          <p:nvPr userDrawn="1"/>
        </p:nvPicPr>
        <p:blipFill rotWithShape="1">
          <a:blip r:embed="rId2">
            <a:alphaModFix amt="16000"/>
          </a:blip>
          <a:srcRect l="7692" t="27780" r="8073" b="19481"/>
          <a:stretch/>
        </p:blipFill>
        <p:spPr>
          <a:xfrm>
            <a:off x="24409" y="752856"/>
            <a:ext cx="12099939" cy="2246376"/>
          </a:xfrm>
          <a:prstGeom prst="rect">
            <a:avLst/>
          </a:prstGeom>
        </p:spPr>
      </p:pic>
      <p:sp>
        <p:nvSpPr>
          <p:cNvPr id="9" name="Text Placeholder 8"/>
          <p:cNvSpPr>
            <a:spLocks noGrp="1"/>
          </p:cNvSpPr>
          <p:nvPr>
            <p:ph type="body" sz="quarter" idx="10"/>
          </p:nvPr>
        </p:nvSpPr>
        <p:spPr>
          <a:xfrm>
            <a:off x="2224429" y="4708390"/>
            <a:ext cx="7743145" cy="535215"/>
          </a:xfrm>
        </p:spPr>
        <p:txBody>
          <a:bodyPr anchor="ctr"/>
          <a:lstStyle>
            <a:lvl1pPr marL="0" indent="0" algn="ctr">
              <a:buNone/>
              <a:defRPr baseline="0">
                <a:solidFill>
                  <a:schemeClr val="bg1"/>
                </a:solidFill>
              </a:defRPr>
            </a:lvl1pPr>
          </a:lstStyle>
          <a:p>
            <a:pPr lvl="0"/>
            <a:r>
              <a:rPr lang="en-US"/>
              <a:t>Edit Master text styles</a:t>
            </a:r>
          </a:p>
        </p:txBody>
      </p:sp>
      <p:sp>
        <p:nvSpPr>
          <p:cNvPr id="12" name="Text Placeholder 8"/>
          <p:cNvSpPr>
            <a:spLocks noGrp="1"/>
          </p:cNvSpPr>
          <p:nvPr>
            <p:ph type="body" sz="quarter" idx="11"/>
          </p:nvPr>
        </p:nvSpPr>
        <p:spPr>
          <a:xfrm>
            <a:off x="2220067" y="6226392"/>
            <a:ext cx="7743145" cy="535215"/>
          </a:xfrm>
        </p:spPr>
        <p:txBody>
          <a:bodyPr anchor="ctr"/>
          <a:lstStyle>
            <a:lvl1pPr marL="0" indent="0" algn="ctr">
              <a:buNone/>
              <a:defRPr sz="1600" i="1"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7743784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Green_Basic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4" name="Rectangle 7"/>
          <p:cNvSpPr>
            <a:spLocks noChangeArrowheads="1"/>
          </p:cNvSpPr>
          <p:nvPr/>
        </p:nvSpPr>
        <p:spPr bwMode="auto">
          <a:xfrm>
            <a:off x="5146431" y="2624143"/>
            <a:ext cx="12192000" cy="461665"/>
          </a:xfrm>
          <a:prstGeom prst="rect">
            <a:avLst/>
          </a:prstGeom>
          <a:noFill/>
          <a:ln w="9525">
            <a:noFill/>
            <a:miter lim="800000"/>
            <a:headEnd/>
            <a:tailEnd/>
          </a:ln>
          <a:effectLst/>
        </p:spPr>
        <p:txBody>
          <a:bodyPr>
            <a:spAutoFit/>
          </a:bodyPr>
          <a:lstStyle/>
          <a:p>
            <a:pPr eaLnBrk="0" hangingPunct="0">
              <a:defRPr/>
            </a:pPr>
            <a:endParaRPr lang="en-US" sz="2400">
              <a:latin typeface="Tahoma" pitchFamily="-107" charset="0"/>
              <a:ea typeface="+mn-ea"/>
            </a:endParaRPr>
          </a:p>
        </p:txBody>
      </p:sp>
      <p:sp>
        <p:nvSpPr>
          <p:cNvPr id="5" name="Text Box 19"/>
          <p:cNvSpPr txBox="1">
            <a:spLocks noChangeArrowheads="1"/>
          </p:cNvSpPr>
          <p:nvPr/>
        </p:nvSpPr>
        <p:spPr bwMode="auto">
          <a:xfrm>
            <a:off x="5627080" y="6400805"/>
            <a:ext cx="937846" cy="461665"/>
          </a:xfrm>
          <a:prstGeom prst="rect">
            <a:avLst/>
          </a:prstGeom>
          <a:noFill/>
          <a:ln w="9525">
            <a:noFill/>
            <a:miter lim="800000"/>
            <a:headEnd/>
            <a:tailEnd/>
          </a:ln>
          <a:effectLst/>
        </p:spPr>
        <p:txBody>
          <a:bodyPr>
            <a:spAutoFit/>
          </a:bodyPr>
          <a:lstStyle/>
          <a:p>
            <a:pPr eaLnBrk="0" hangingPunct="0">
              <a:spcBef>
                <a:spcPct val="50000"/>
              </a:spcBef>
              <a:defRPr/>
            </a:pPr>
            <a:endParaRPr lang="en-US" sz="2400" b="1">
              <a:latin typeface="Times" pitchFamily="-107" charset="0"/>
              <a:ea typeface="+mn-ea"/>
            </a:endParaRPr>
          </a:p>
        </p:txBody>
      </p:sp>
      <p:sp>
        <p:nvSpPr>
          <p:cNvPr id="8" name="Content Placeholder 2"/>
          <p:cNvSpPr>
            <a:spLocks noGrp="1"/>
          </p:cNvSpPr>
          <p:nvPr>
            <p:ph idx="1"/>
          </p:nvPr>
        </p:nvSpPr>
        <p:spPr>
          <a:xfrm>
            <a:off x="745489" y="1773238"/>
            <a:ext cx="10806722" cy="4343400"/>
          </a:xfrm>
        </p:spPr>
        <p:txBody>
          <a:bodyPr/>
          <a:lstStyle>
            <a:lvl1pPr marL="342900" indent="-342900">
              <a:buClr>
                <a:schemeClr val="accent1"/>
              </a:buClr>
              <a:buFont typeface="Arial" panose="020B0604020202020204" pitchFamily="34" charset="0"/>
              <a:buChar char="•"/>
              <a:defRPr>
                <a:solidFill>
                  <a:schemeClr val="bg1"/>
                </a:solidFill>
              </a:defRPr>
            </a:lvl1pPr>
            <a:lvl2pPr marL="692117" indent="-295261">
              <a:buClr>
                <a:schemeClr val="accent1"/>
              </a:buClr>
              <a:buSzPct val="110000"/>
              <a:buFont typeface="Wingdings" panose="05000000000000000000" pitchFamily="2" charset="2"/>
              <a:buChar char="Ø"/>
              <a:defRPr baseline="0">
                <a:solidFill>
                  <a:schemeClr val="bg1"/>
                </a:solidFill>
                <a:latin typeface="Tahoma" pitchFamily="34" charset="0"/>
              </a:defRPr>
            </a:lvl2pPr>
            <a:lvl3pPr marL="1030239" indent="-223827">
              <a:buClr>
                <a:schemeClr val="accent1"/>
              </a:buClr>
              <a:buSzPct val="110000"/>
              <a:buFont typeface="Wingdings" panose="05000000000000000000" pitchFamily="2" charset="2"/>
              <a:buChar char="§"/>
              <a:defRPr>
                <a:solidFill>
                  <a:schemeClr val="bg1"/>
                </a:solidFill>
              </a:defRPr>
            </a:lvl3pPr>
            <a:lvl4pPr marL="1441381" indent="-231764">
              <a:buClr>
                <a:schemeClr val="accent1"/>
              </a:buClr>
              <a:buSzPct val="110000"/>
              <a:buFont typeface="Wingdings" panose="05000000000000000000" pitchFamily="2" charset="2"/>
              <a:buChar char="ü"/>
              <a:defRPr>
                <a:solidFill>
                  <a:schemeClr val="bg1"/>
                </a:solidFill>
              </a:defRPr>
            </a:lvl4pPr>
            <a:lvl5pPr marL="1795376" indent="0">
              <a:buClr>
                <a:schemeClr val="accent1"/>
              </a:buClr>
              <a:buFont typeface="Arial" charse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12" name="Title 1"/>
          <p:cNvSpPr>
            <a:spLocks noGrp="1"/>
          </p:cNvSpPr>
          <p:nvPr>
            <p:ph type="title"/>
          </p:nvPr>
        </p:nvSpPr>
        <p:spPr>
          <a:xfrm>
            <a:off x="741584" y="260649"/>
            <a:ext cx="10810627" cy="1374476"/>
          </a:xfrm>
        </p:spPr>
        <p:txBody>
          <a:bodyPr/>
          <a:lstStyle>
            <a:lvl1pPr>
              <a:defRPr>
                <a:solidFill>
                  <a:schemeClr val="bg1"/>
                </a:solidFill>
              </a:defRPr>
            </a:lvl1pPr>
          </a:lstStyle>
          <a:p>
            <a:r>
              <a:rPr lang="en-US"/>
              <a:t>Click to edit Master title style</a:t>
            </a:r>
          </a:p>
        </p:txBody>
      </p:sp>
      <p:sp>
        <p:nvSpPr>
          <p:cNvPr id="11" name="TextBox 10">
            <a:extLst>
              <a:ext uri="{FF2B5EF4-FFF2-40B4-BE49-F238E27FC236}">
                <a16:creationId xmlns:a16="http://schemas.microsoft.com/office/drawing/2014/main" id="{0490F5DC-3EAB-5B4E-B0DA-7E2098313112}"/>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3" name="TextBox 12">
            <a:extLst>
              <a:ext uri="{FF2B5EF4-FFF2-40B4-BE49-F238E27FC236}">
                <a16:creationId xmlns:a16="http://schemas.microsoft.com/office/drawing/2014/main" id="{72653DE0-B73D-F04F-9303-30C700D38993}"/>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37166074"/>
      </p:ext>
    </p:extLst>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Green_Empty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4" name="Rectangle 7"/>
          <p:cNvSpPr>
            <a:spLocks noChangeArrowheads="1"/>
          </p:cNvSpPr>
          <p:nvPr/>
        </p:nvSpPr>
        <p:spPr bwMode="auto">
          <a:xfrm>
            <a:off x="5146431" y="2624143"/>
            <a:ext cx="12192000" cy="461665"/>
          </a:xfrm>
          <a:prstGeom prst="rect">
            <a:avLst/>
          </a:prstGeom>
          <a:noFill/>
          <a:ln w="9525">
            <a:noFill/>
            <a:miter lim="800000"/>
            <a:headEnd/>
            <a:tailEnd/>
          </a:ln>
          <a:effectLst/>
        </p:spPr>
        <p:txBody>
          <a:bodyPr>
            <a:spAutoFit/>
          </a:bodyPr>
          <a:lstStyle/>
          <a:p>
            <a:pPr eaLnBrk="0" hangingPunct="0">
              <a:defRPr/>
            </a:pPr>
            <a:endParaRPr lang="en-US" sz="2400">
              <a:latin typeface="Tahoma" pitchFamily="-107" charset="0"/>
              <a:ea typeface="+mn-ea"/>
            </a:endParaRP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11" name="Title 1"/>
          <p:cNvSpPr>
            <a:spLocks noGrp="1"/>
          </p:cNvSpPr>
          <p:nvPr>
            <p:ph type="title"/>
          </p:nvPr>
        </p:nvSpPr>
        <p:spPr>
          <a:xfrm>
            <a:off x="741584" y="260649"/>
            <a:ext cx="10810627" cy="1374476"/>
          </a:xfrm>
        </p:spPr>
        <p:txBody>
          <a:bodyPr/>
          <a:lstStyle>
            <a:lvl1pPr>
              <a:defRPr>
                <a:solidFill>
                  <a:schemeClr val="bg1"/>
                </a:solidFill>
              </a:defRPr>
            </a:lvl1pPr>
          </a:lstStyle>
          <a:p>
            <a:r>
              <a:rPr lang="en-US"/>
              <a:t>Click to edit Master title style</a:t>
            </a:r>
          </a:p>
        </p:txBody>
      </p:sp>
      <p:sp>
        <p:nvSpPr>
          <p:cNvPr id="12" name="TextBox 11">
            <a:extLst>
              <a:ext uri="{FF2B5EF4-FFF2-40B4-BE49-F238E27FC236}">
                <a16:creationId xmlns:a16="http://schemas.microsoft.com/office/drawing/2014/main" id="{024104EB-A837-AD48-9132-CE83F3F81A1D}"/>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3" name="TextBox 12">
            <a:extLst>
              <a:ext uri="{FF2B5EF4-FFF2-40B4-BE49-F238E27FC236}">
                <a16:creationId xmlns:a16="http://schemas.microsoft.com/office/drawing/2014/main" id="{0F5ACF1B-34EB-A74F-86CE-180ADC05D5CC}"/>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962948320"/>
      </p:ext>
    </p:extLst>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Green_Empty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4" name="Rectangle 7"/>
          <p:cNvSpPr>
            <a:spLocks noChangeArrowheads="1"/>
          </p:cNvSpPr>
          <p:nvPr/>
        </p:nvSpPr>
        <p:spPr bwMode="auto">
          <a:xfrm>
            <a:off x="5146431" y="2624143"/>
            <a:ext cx="12192000" cy="461665"/>
          </a:xfrm>
          <a:prstGeom prst="rect">
            <a:avLst/>
          </a:prstGeom>
          <a:noFill/>
          <a:ln w="9525">
            <a:noFill/>
            <a:miter lim="800000"/>
            <a:headEnd/>
            <a:tailEnd/>
          </a:ln>
          <a:effectLst/>
        </p:spPr>
        <p:txBody>
          <a:bodyPr>
            <a:spAutoFit/>
          </a:bodyPr>
          <a:lstStyle/>
          <a:p>
            <a:pPr eaLnBrk="0" hangingPunct="0">
              <a:defRPr/>
            </a:pPr>
            <a:endParaRPr lang="en-US" sz="2400">
              <a:latin typeface="Tahoma" pitchFamily="-107" charset="0"/>
              <a:ea typeface="+mn-ea"/>
            </a:endParaRP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9" name="TextBox 8">
            <a:extLst>
              <a:ext uri="{FF2B5EF4-FFF2-40B4-BE49-F238E27FC236}">
                <a16:creationId xmlns:a16="http://schemas.microsoft.com/office/drawing/2014/main" id="{A72082E4-E715-C743-88D4-C51EBEE31189}"/>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1" name="TextBox 10">
            <a:extLst>
              <a:ext uri="{FF2B5EF4-FFF2-40B4-BE49-F238E27FC236}">
                <a16:creationId xmlns:a16="http://schemas.microsoft.com/office/drawing/2014/main" id="{A4A82A5B-9473-B24C-991C-C1D5B90D1406}"/>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1431185000"/>
      </p:ext>
    </p:extLst>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Green_HalfWhite">
    <p:spTree>
      <p:nvGrpSpPr>
        <p:cNvPr id="1" name=""/>
        <p:cNvGrpSpPr/>
        <p:nvPr/>
      </p:nvGrpSpPr>
      <p:grpSpPr>
        <a:xfrm>
          <a:off x="0" y="0"/>
          <a:ext cx="0" cy="0"/>
          <a:chOff x="0" y="0"/>
          <a:chExt cx="0" cy="0"/>
        </a:xfrm>
      </p:grpSpPr>
      <p:sp>
        <p:nvSpPr>
          <p:cNvPr id="11" name="Rectangle 9"/>
          <p:cNvSpPr/>
          <p:nvPr userDrawn="1"/>
        </p:nvSpPr>
        <p:spPr bwMode="auto">
          <a:xfrm>
            <a:off x="-6825" y="0"/>
            <a:ext cx="6102825"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3" name="Text Placeholder 2"/>
          <p:cNvSpPr>
            <a:spLocks noGrp="1"/>
          </p:cNvSpPr>
          <p:nvPr>
            <p:ph type="body" sz="half" idx="1"/>
          </p:nvPr>
        </p:nvSpPr>
        <p:spPr>
          <a:xfrm>
            <a:off x="745492" y="1773238"/>
            <a:ext cx="4984621" cy="4343400"/>
          </a:xfrm>
        </p:spPr>
        <p:txBody>
          <a:bodyPr/>
          <a:lstStyle>
            <a:lvl1pPr>
              <a:defRPr>
                <a:solidFill>
                  <a:schemeClr val="bg1"/>
                </a:solidFill>
              </a:defRPr>
            </a:lvl1pPr>
            <a:lvl2pPr marL="692117" indent="-295261">
              <a:buFont typeface="Wingdings" panose="05000000000000000000" pitchFamily="2" charset="2"/>
              <a:buChar char="Ø"/>
              <a:defRPr>
                <a:solidFill>
                  <a:schemeClr val="bg1"/>
                </a:solidFill>
              </a:defRPr>
            </a:lvl2pPr>
            <a:lvl3pPr marL="1030239" indent="-223827">
              <a:buFont typeface="Wingdings" panose="05000000000000000000" pitchFamily="2" charset="2"/>
              <a:buChar char="§"/>
              <a:defRPr>
                <a:solidFill>
                  <a:schemeClr val="bg1"/>
                </a:solidFill>
              </a:defRPr>
            </a:lvl3pPr>
            <a:lvl4pPr marL="1441381" indent="-231764">
              <a:buFont typeface="Wingdings" panose="05000000000000000000" pitchFamily="2" charset="2"/>
              <a:buChar char="ü"/>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3" name="Afbeelding 12" descr="Greyfish_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8" name="Title 1"/>
          <p:cNvSpPr>
            <a:spLocks noGrp="1"/>
          </p:cNvSpPr>
          <p:nvPr>
            <p:ph type="title"/>
          </p:nvPr>
        </p:nvSpPr>
        <p:spPr>
          <a:xfrm>
            <a:off x="741585" y="260649"/>
            <a:ext cx="4988307" cy="1374476"/>
          </a:xfrm>
        </p:spPr>
        <p:txBody>
          <a:bodyPr/>
          <a:lstStyle>
            <a:lvl1pPr>
              <a:defRPr>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11EC981F-02F4-2F4F-8AB8-23A6006569EB}"/>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0" name="TextBox 9">
            <a:extLst>
              <a:ext uri="{FF2B5EF4-FFF2-40B4-BE49-F238E27FC236}">
                <a16:creationId xmlns:a16="http://schemas.microsoft.com/office/drawing/2014/main" id="{14B8CE77-31AA-CA4B-B14C-01F2F5148A85}"/>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3896335191"/>
      </p:ext>
    </p:extLst>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Green_HalfWhite">
    <p:spTree>
      <p:nvGrpSpPr>
        <p:cNvPr id="1" name=""/>
        <p:cNvGrpSpPr/>
        <p:nvPr/>
      </p:nvGrpSpPr>
      <p:grpSpPr>
        <a:xfrm>
          <a:off x="0" y="0"/>
          <a:ext cx="0" cy="0"/>
          <a:chOff x="0" y="0"/>
          <a:chExt cx="0" cy="0"/>
        </a:xfrm>
      </p:grpSpPr>
      <p:sp>
        <p:nvSpPr>
          <p:cNvPr id="11" name="Rectangle 9"/>
          <p:cNvSpPr/>
          <p:nvPr userDrawn="1"/>
        </p:nvSpPr>
        <p:spPr bwMode="auto">
          <a:xfrm>
            <a:off x="6096954" y="0"/>
            <a:ext cx="6095046"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3" name="Text Placeholder 2"/>
          <p:cNvSpPr>
            <a:spLocks noGrp="1"/>
          </p:cNvSpPr>
          <p:nvPr>
            <p:ph type="body" sz="half" idx="1"/>
          </p:nvPr>
        </p:nvSpPr>
        <p:spPr>
          <a:xfrm>
            <a:off x="6420684" y="1773238"/>
            <a:ext cx="4911393" cy="4343400"/>
          </a:xfrm>
        </p:spPr>
        <p:txBody>
          <a:bodyPr/>
          <a:lstStyle>
            <a:lvl1pPr>
              <a:defRPr>
                <a:solidFill>
                  <a:schemeClr val="bg1"/>
                </a:solidFill>
              </a:defRPr>
            </a:lvl1pPr>
            <a:lvl2pPr marL="692117" indent="-295261">
              <a:buFont typeface="Wingdings" panose="05000000000000000000" pitchFamily="2" charset="2"/>
              <a:buChar char="Ø"/>
              <a:defRPr>
                <a:solidFill>
                  <a:schemeClr val="bg1"/>
                </a:solidFill>
              </a:defRPr>
            </a:lvl2pPr>
            <a:lvl3pPr marL="1030239" indent="-223827">
              <a:buFont typeface="Wingdings" panose="05000000000000000000" pitchFamily="2" charset="2"/>
              <a:buChar char="§"/>
              <a:defRPr>
                <a:solidFill>
                  <a:schemeClr val="bg1"/>
                </a:solidFill>
              </a:defRPr>
            </a:lvl3pPr>
            <a:lvl4pPr marL="1441381" indent="-231764">
              <a:buFont typeface="Wingdings" panose="05000000000000000000" pitchFamily="2" charset="2"/>
              <a:buChar char="ü"/>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3" name="Afbeelding 12" descr="Greyfish_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8" name="Title 1"/>
          <p:cNvSpPr>
            <a:spLocks noGrp="1"/>
          </p:cNvSpPr>
          <p:nvPr>
            <p:ph type="title"/>
          </p:nvPr>
        </p:nvSpPr>
        <p:spPr>
          <a:xfrm>
            <a:off x="6416777" y="260649"/>
            <a:ext cx="4915025" cy="1374476"/>
          </a:xfrm>
        </p:spPr>
        <p:txBody>
          <a:bodyPr/>
          <a:lstStyle>
            <a:lvl1pPr>
              <a:defRPr>
                <a:solidFill>
                  <a:schemeClr val="bg1"/>
                </a:solidFill>
              </a:defRPr>
            </a:lvl1pPr>
          </a:lstStyle>
          <a:p>
            <a:r>
              <a:rPr lang="en-US"/>
              <a:t>Click to edit Master title style</a:t>
            </a:r>
          </a:p>
        </p:txBody>
      </p:sp>
      <p:pic>
        <p:nvPicPr>
          <p:cNvPr id="10"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spTree>
    <p:extLst>
      <p:ext uri="{BB962C8B-B14F-4D97-AF65-F5344CB8AC3E}">
        <p14:creationId xmlns:p14="http://schemas.microsoft.com/office/powerpoint/2010/main" val="1966716649"/>
      </p:ext>
    </p:extLst>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76303" y="96278"/>
            <a:ext cx="11639394" cy="982881"/>
          </a:xfrm>
        </p:spPr>
        <p:txBody>
          <a:bodyPr/>
          <a:lstStyle/>
          <a:p>
            <a:r>
              <a:rPr lang="en-US"/>
              <a:t>Click to edit Master title style</a:t>
            </a:r>
          </a:p>
        </p:txBody>
      </p:sp>
    </p:spTree>
    <p:extLst>
      <p:ext uri="{BB962C8B-B14F-4D97-AF65-F5344CB8AC3E}">
        <p14:creationId xmlns:p14="http://schemas.microsoft.com/office/powerpoint/2010/main" val="317205835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9415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el_Slide">
    <p:spTree>
      <p:nvGrpSpPr>
        <p:cNvPr id="1" name=""/>
        <p:cNvGrpSpPr/>
        <p:nvPr/>
      </p:nvGrpSpPr>
      <p:grpSpPr>
        <a:xfrm>
          <a:off x="0" y="0"/>
          <a:ext cx="0" cy="0"/>
          <a:chOff x="0" y="0"/>
          <a:chExt cx="0" cy="0"/>
        </a:xfrm>
      </p:grpSpPr>
      <p:pic>
        <p:nvPicPr>
          <p:cNvPr id="12" name="Afbeelding 11" descr="Grey_FishSign_Big.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070496" y="1371445"/>
            <a:ext cx="8022802" cy="3867110"/>
          </a:xfrm>
          <a:prstGeom prst="rect">
            <a:avLst/>
          </a:prstGeom>
        </p:spPr>
      </p:pic>
      <p:sp>
        <p:nvSpPr>
          <p:cNvPr id="16" name="Rectangle 46"/>
          <p:cNvSpPr>
            <a:spLocks noGrp="1" noChangeArrowheads="1"/>
          </p:cNvSpPr>
          <p:nvPr>
            <p:ph type="ctrTitle"/>
          </p:nvPr>
        </p:nvSpPr>
        <p:spPr>
          <a:xfrm>
            <a:off x="720654" y="2484470"/>
            <a:ext cx="10800595" cy="1126232"/>
          </a:xfrm>
          <a:prstGeom prst="rect">
            <a:avLst/>
          </a:prstGeom>
        </p:spPr>
        <p:txBody>
          <a:bodyPr tIns="45720" bIns="45720" anchor="ctr"/>
          <a:lstStyle>
            <a:lvl1pPr algn="l">
              <a:defRPr sz="4200">
                <a:solidFill>
                  <a:schemeClr val="accent1"/>
                </a:solidFill>
              </a:defRPr>
            </a:lvl1pPr>
          </a:lstStyle>
          <a:p>
            <a:r>
              <a:rPr lang="en-US"/>
              <a:t>Click to edit Master title style</a:t>
            </a:r>
          </a:p>
        </p:txBody>
      </p:sp>
      <p:pic>
        <p:nvPicPr>
          <p:cNvPr id="21" name="Afbeelding 20" descr="Galapagos_Wordlogo_NORMAL_RGB_Medium.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7346" y="908720"/>
            <a:ext cx="3741890" cy="722678"/>
          </a:xfrm>
          <a:prstGeom prst="rect">
            <a:avLst/>
          </a:prstGeom>
        </p:spPr>
      </p:pic>
      <p:sp>
        <p:nvSpPr>
          <p:cNvPr id="13" name="Text Placeholder 2"/>
          <p:cNvSpPr>
            <a:spLocks noGrp="1"/>
          </p:cNvSpPr>
          <p:nvPr>
            <p:ph type="body" sz="quarter" idx="10"/>
          </p:nvPr>
        </p:nvSpPr>
        <p:spPr>
          <a:xfrm>
            <a:off x="1805280" y="4521200"/>
            <a:ext cx="4945452" cy="400110"/>
          </a:xfrm>
        </p:spPr>
        <p:txBody>
          <a:bodyPr>
            <a:spAutoFit/>
          </a:bodyPr>
          <a:lstStyle>
            <a:lvl1pPr marL="0" indent="0">
              <a:buNone/>
              <a:defRPr sz="2400" b="1">
                <a:solidFill>
                  <a:schemeClr val="tx1"/>
                </a:solidFill>
              </a:defRPr>
            </a:lvl1pPr>
            <a:lvl5pPr marL="2081127" indent="-285750">
              <a:buFont typeface="Arial" charset="0"/>
              <a:buChar char="•"/>
              <a:defRPr/>
            </a:lvl5pPr>
          </a:lstStyle>
          <a:p>
            <a:pPr lvl="0" eaLnBrk="0" hangingPunct="0"/>
            <a:r>
              <a:rPr lang="en-US" sz="2000">
                <a:solidFill>
                  <a:schemeClr val="tx2"/>
                </a:solidFill>
              </a:rPr>
              <a:t>Edit Master text styles</a:t>
            </a:r>
          </a:p>
        </p:txBody>
      </p:sp>
      <p:sp>
        <p:nvSpPr>
          <p:cNvPr id="17" name="Text Placeholder 2"/>
          <p:cNvSpPr>
            <a:spLocks noGrp="1"/>
          </p:cNvSpPr>
          <p:nvPr>
            <p:ph type="body" sz="quarter" idx="11"/>
          </p:nvPr>
        </p:nvSpPr>
        <p:spPr>
          <a:xfrm>
            <a:off x="1805280" y="5441167"/>
            <a:ext cx="4945452" cy="400110"/>
          </a:xfrm>
        </p:spPr>
        <p:txBody>
          <a:bodyPr>
            <a:spAutoFit/>
          </a:bodyPr>
          <a:lstStyle>
            <a:lvl1pPr marL="0" indent="0">
              <a:buNone/>
              <a:defRPr sz="1600" b="0" i="1">
                <a:solidFill>
                  <a:schemeClr val="tx1"/>
                </a:solidFill>
              </a:defRPr>
            </a:lvl1pPr>
            <a:lvl5pPr marL="2081127" indent="-285750">
              <a:buFont typeface="Arial" charset="0"/>
              <a:buChar char="•"/>
              <a:defRPr/>
            </a:lvl5pPr>
          </a:lstStyle>
          <a:p>
            <a:pPr lvl="0" eaLnBrk="0" hangingPunct="0"/>
            <a:r>
              <a:rPr lang="en-US" sz="2000">
                <a:solidFill>
                  <a:schemeClr val="tx2"/>
                </a:solidFill>
              </a:rPr>
              <a:t>Edit Master text styles</a:t>
            </a:r>
          </a:p>
        </p:txBody>
      </p:sp>
      <p:sp>
        <p:nvSpPr>
          <p:cNvPr id="11" name="TextBox 10">
            <a:extLst>
              <a:ext uri="{FF2B5EF4-FFF2-40B4-BE49-F238E27FC236}">
                <a16:creationId xmlns:a16="http://schemas.microsoft.com/office/drawing/2014/main" id="{95C3B7C9-87DC-D848-A006-2948FF11279E}"/>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lumMod val="50000"/>
                  </a:schemeClr>
                </a:solidFill>
              </a:rPr>
              <a:t>Confidential</a:t>
            </a:r>
          </a:p>
        </p:txBody>
      </p:sp>
      <p:sp>
        <p:nvSpPr>
          <p:cNvPr id="14" name="TextBox 13">
            <a:extLst>
              <a:ext uri="{FF2B5EF4-FFF2-40B4-BE49-F238E27FC236}">
                <a16:creationId xmlns:a16="http://schemas.microsoft.com/office/drawing/2014/main" id="{291DB478-2D11-9847-BC61-B9E9F471194C}"/>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lumMod val="50000"/>
                  </a:schemeClr>
                </a:solidFill>
              </a:rPr>
              <a:t>‹#›</a:t>
            </a:fld>
            <a:endParaRPr lang="en-US" sz="1000" i="1">
              <a:solidFill>
                <a:schemeClr val="bg1">
                  <a:lumMod val="50000"/>
                </a:schemeClr>
              </a:solidFill>
            </a:endParaRPr>
          </a:p>
        </p:txBody>
      </p:sp>
    </p:spTree>
    <p:extLst>
      <p:ext uri="{BB962C8B-B14F-4D97-AF65-F5344CB8AC3E}">
        <p14:creationId xmlns:p14="http://schemas.microsoft.com/office/powerpoint/2010/main" val="2014452965"/>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_Layout_GLPG">
    <p:spTree>
      <p:nvGrpSpPr>
        <p:cNvPr id="1" name=""/>
        <p:cNvGrpSpPr/>
        <p:nvPr/>
      </p:nvGrpSpPr>
      <p:grpSpPr>
        <a:xfrm>
          <a:off x="0" y="0"/>
          <a:ext cx="0" cy="0"/>
          <a:chOff x="0" y="0"/>
          <a:chExt cx="0" cy="0"/>
        </a:xfrm>
      </p:grpSpPr>
      <p:sp>
        <p:nvSpPr>
          <p:cNvPr id="2" name="Title 1"/>
          <p:cNvSpPr>
            <a:spLocks noGrp="1"/>
          </p:cNvSpPr>
          <p:nvPr>
            <p:ph type="title"/>
          </p:nvPr>
        </p:nvSpPr>
        <p:spPr>
          <a:xfrm>
            <a:off x="729379" y="260650"/>
            <a:ext cx="11035965" cy="1296987"/>
          </a:xfrm>
          <a:prstGeom prst="rect">
            <a:avLst/>
          </a:prstGeom>
        </p:spPr>
        <p:txBody>
          <a:bodyPr/>
          <a:lstStyle>
            <a:lvl1pPr>
              <a:defRPr>
                <a:solidFill>
                  <a:srgbClr val="00463E"/>
                </a:solidFill>
              </a:defRPr>
            </a:lvl1pPr>
          </a:lstStyle>
          <a:p>
            <a:r>
              <a:rPr lang="en-US"/>
              <a:t>Click to edit Master title style</a:t>
            </a:r>
          </a:p>
        </p:txBody>
      </p:sp>
    </p:spTree>
    <p:extLst>
      <p:ext uri="{BB962C8B-B14F-4D97-AF65-F5344CB8AC3E}">
        <p14:creationId xmlns:p14="http://schemas.microsoft.com/office/powerpoint/2010/main" val="816599629"/>
      </p:ext>
    </p:extLst>
  </p:cSld>
  <p:clrMapOvr>
    <a:masterClrMapping/>
  </p:clrMapOvr>
  <p:transition>
    <p:wipe di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sic: Titel &amp; More Slide_GLP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959" y="1594"/>
          <a:ext cx="1953" cy="1587"/>
        </p:xfrm>
        <a:graphic>
          <a:graphicData uri="http://schemas.openxmlformats.org/presentationml/2006/ole">
            <mc:AlternateContent xmlns:mc="http://schemas.openxmlformats.org/markup-compatibility/2006">
              <mc:Choice xmlns:v="urn:schemas-microsoft-com:vml" Requires="v">
                <p:oleObj name="think-cell Slide" r:id="rId3" imgW="519" imgH="520" progId="TCLayout.ActiveDocument.1">
                  <p:embed/>
                </p:oleObj>
              </mc:Choice>
              <mc:Fallback>
                <p:oleObj name="think-cell Slide" r:id="rId3" imgW="519" imgH="520" progId="TCLayout.ActiveDocument.1">
                  <p:embed/>
                  <p:pic>
                    <p:nvPicPr>
                      <p:cNvPr id="4" name="Object 3" hidden="1"/>
                      <p:cNvPicPr/>
                      <p:nvPr/>
                    </p:nvPicPr>
                    <p:blipFill>
                      <a:blip r:embed="rId4"/>
                      <a:stretch>
                        <a:fillRect/>
                      </a:stretch>
                    </p:blipFill>
                    <p:spPr>
                      <a:xfrm>
                        <a:off x="1959" y="1594"/>
                        <a:ext cx="1953" cy="1587"/>
                      </a:xfrm>
                      <a:prstGeom prst="rect">
                        <a:avLst/>
                      </a:prstGeom>
                    </p:spPr>
                  </p:pic>
                </p:oleObj>
              </mc:Fallback>
            </mc:AlternateContent>
          </a:graphicData>
        </a:graphic>
      </p:graphicFrame>
      <p:sp>
        <p:nvSpPr>
          <p:cNvPr id="2" name="Title 1"/>
          <p:cNvSpPr>
            <a:spLocks noGrp="1"/>
          </p:cNvSpPr>
          <p:nvPr>
            <p:ph type="title"/>
          </p:nvPr>
        </p:nvSpPr>
        <p:spPr>
          <a:xfrm>
            <a:off x="729379" y="259809"/>
            <a:ext cx="10810627" cy="1296987"/>
          </a:xfrm>
          <a:prstGeom prst="rect">
            <a:avLst/>
          </a:prstGeom>
        </p:spPr>
        <p:txBody>
          <a:bodyPr/>
          <a:lstStyle/>
          <a:p>
            <a:r>
              <a:rPr lang="en-US"/>
              <a:t>Click to edit Master title style</a:t>
            </a:r>
          </a:p>
        </p:txBody>
      </p:sp>
      <p:sp>
        <p:nvSpPr>
          <p:cNvPr id="7" name="Content Placeholder 2"/>
          <p:cNvSpPr>
            <a:spLocks noGrp="1"/>
          </p:cNvSpPr>
          <p:nvPr>
            <p:ph idx="10" hasCustomPrompt="1"/>
          </p:nvPr>
        </p:nvSpPr>
        <p:spPr>
          <a:xfrm>
            <a:off x="733284" y="1773238"/>
            <a:ext cx="10806722" cy="4343400"/>
          </a:xfrm>
        </p:spPr>
        <p:txBody>
          <a:bodyPr/>
          <a:lstStyle>
            <a:lvl1pPr marL="342900" indent="-342900">
              <a:buClr>
                <a:schemeClr val="accent1"/>
              </a:buClr>
              <a:buFont typeface="Arial" panose="020B0604020202020204" pitchFamily="34" charset="0"/>
              <a:buChar char="•"/>
              <a:defRPr>
                <a:solidFill>
                  <a:srgbClr val="000000"/>
                </a:solidFill>
              </a:defRPr>
            </a:lvl1pPr>
            <a:lvl2pPr marL="692117" indent="-295261">
              <a:buClr>
                <a:schemeClr val="accent1"/>
              </a:buClr>
              <a:buSzPct val="110000"/>
              <a:buFont typeface="Wingdings" panose="05000000000000000000" pitchFamily="2" charset="2"/>
              <a:buChar char="Ø"/>
              <a:defRPr baseline="0">
                <a:solidFill>
                  <a:srgbClr val="000000"/>
                </a:solidFill>
                <a:latin typeface="Tahoma" pitchFamily="34" charset="0"/>
              </a:defRPr>
            </a:lvl2pPr>
            <a:lvl3pPr marL="806412" indent="0">
              <a:buClr>
                <a:schemeClr val="accent1"/>
              </a:buClr>
              <a:buSzPct val="110000"/>
              <a:buFont typeface="Wingdings" panose="05000000000000000000" pitchFamily="2" charset="2"/>
              <a:buNone/>
              <a:defRPr>
                <a:solidFill>
                  <a:srgbClr val="000000"/>
                </a:solidFill>
              </a:defRPr>
            </a:lvl3pPr>
            <a:lvl4pPr marL="1495367" indent="-285750">
              <a:buClr>
                <a:schemeClr val="accent1"/>
              </a:buClr>
              <a:buSzPct val="110000"/>
              <a:buFont typeface="Wingdings" panose="05000000000000000000" pitchFamily="2" charset="2"/>
              <a:buChar char="ü"/>
              <a:defRPr>
                <a:solidFill>
                  <a:srgbClr val="000000"/>
                </a:solidFill>
              </a:defRPr>
            </a:lvl4pPr>
            <a:lvl5pPr marL="2081113" indent="-285737">
              <a:buClr>
                <a:schemeClr val="accent1"/>
              </a:buClr>
              <a:buSzPct val="110000"/>
              <a:buFont typeface="Arial" charset="0"/>
              <a:buChar char="•"/>
              <a:defRPr>
                <a:solidFill>
                  <a:srgbClr val="000000"/>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43101734"/>
      </p:ext>
    </p:extLst>
  </p:cSld>
  <p:clrMapOvr>
    <a:masterClrMapping/>
  </p:clrMapOvr>
  <p:transition>
    <p:wipe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_Layout_GLPG">
    <p:spTree>
      <p:nvGrpSpPr>
        <p:cNvPr id="1" name=""/>
        <p:cNvGrpSpPr/>
        <p:nvPr/>
      </p:nvGrpSpPr>
      <p:grpSpPr>
        <a:xfrm>
          <a:off x="0" y="0"/>
          <a:ext cx="0" cy="0"/>
          <a:chOff x="0" y="0"/>
          <a:chExt cx="0" cy="0"/>
        </a:xfrm>
      </p:grpSpPr>
      <p:sp>
        <p:nvSpPr>
          <p:cNvPr id="2" name="Title 1"/>
          <p:cNvSpPr>
            <a:spLocks noGrp="1"/>
          </p:cNvSpPr>
          <p:nvPr>
            <p:ph type="title"/>
          </p:nvPr>
        </p:nvSpPr>
        <p:spPr>
          <a:xfrm>
            <a:off x="729379" y="260650"/>
            <a:ext cx="11035965" cy="1296987"/>
          </a:xfrm>
          <a:prstGeom prst="rect">
            <a:avLst/>
          </a:prstGeom>
        </p:spPr>
        <p:txBody>
          <a:bodyPr/>
          <a:lstStyle>
            <a:lvl1pPr>
              <a:defRPr>
                <a:solidFill>
                  <a:srgbClr val="00463E"/>
                </a:solidFill>
              </a:defRPr>
            </a:lvl1pPr>
          </a:lstStyle>
          <a:p>
            <a:r>
              <a:rPr lang="en-US"/>
              <a:t>Click to edit Master title style</a:t>
            </a:r>
          </a:p>
        </p:txBody>
      </p:sp>
    </p:spTree>
    <p:extLst>
      <p:ext uri="{BB962C8B-B14F-4D97-AF65-F5344CB8AC3E}">
        <p14:creationId xmlns:p14="http://schemas.microsoft.com/office/powerpoint/2010/main" val="1708914424"/>
      </p:ext>
    </p:extLst>
  </p:cSld>
  <p:clrMapOvr>
    <a:masterClrMapping/>
  </p:clrMapOvr>
  <p:transition>
    <p:wipe di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Title &amp; 2 Columns_GLPG">
    <p:spTree>
      <p:nvGrpSpPr>
        <p:cNvPr id="1" name=""/>
        <p:cNvGrpSpPr/>
        <p:nvPr/>
      </p:nvGrpSpPr>
      <p:grpSpPr>
        <a:xfrm>
          <a:off x="0" y="0"/>
          <a:ext cx="0" cy="0"/>
          <a:chOff x="0" y="0"/>
          <a:chExt cx="0" cy="0"/>
        </a:xfrm>
      </p:grpSpPr>
      <p:sp>
        <p:nvSpPr>
          <p:cNvPr id="2" name="Title 1"/>
          <p:cNvSpPr>
            <a:spLocks noGrp="1"/>
          </p:cNvSpPr>
          <p:nvPr>
            <p:ph type="title"/>
          </p:nvPr>
        </p:nvSpPr>
        <p:spPr>
          <a:xfrm>
            <a:off x="729379" y="260650"/>
            <a:ext cx="10810629" cy="1296987"/>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745488" y="1773238"/>
            <a:ext cx="5308600" cy="4343400"/>
          </a:xfrm>
        </p:spPr>
        <p:txBody>
          <a:bodyPr/>
          <a:lstStyle>
            <a:lvl2pPr marL="692117" indent="-295261" defTabSz="809961">
              <a:buFont typeface="Wingdings" panose="05000000000000000000" pitchFamily="2" charset="2"/>
              <a:buChar char="Ø"/>
              <a:tabLst>
                <a:tab pos="899957" algn="l"/>
                <a:tab pos="1439931" algn="l"/>
              </a:tabLst>
              <a:defRPr/>
            </a:lvl2pPr>
            <a:lvl3pPr marL="1030239" indent="-223827">
              <a:buFont typeface="Wingdings" panose="05000000000000000000" pitchFamily="2" charset="2"/>
              <a:buChar char="§"/>
              <a:defRPr/>
            </a:lvl3pPr>
            <a:lvl4pPr marL="1441381" indent="-231764">
              <a:buFont typeface="Wingdings" panose="05000000000000000000" pitchFamily="2" charset="2"/>
              <a:buChar char="ü"/>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41659" y="1773238"/>
            <a:ext cx="5310554" cy="4343400"/>
          </a:xfrm>
        </p:spPr>
        <p:txBody>
          <a:bodyPr/>
          <a:lstStyle>
            <a:lvl2pPr marL="692117" indent="-295261">
              <a:buFont typeface="Wingdings" panose="05000000000000000000" pitchFamily="2" charset="2"/>
              <a:buChar char="Ø"/>
              <a:defRPr/>
            </a:lvl2pPr>
            <a:lvl3pPr marL="1030239" indent="-223827">
              <a:buFont typeface="Wingdings" panose="05000000000000000000" pitchFamily="2" charset="2"/>
              <a:buChar char="§"/>
              <a:defRPr/>
            </a:lvl3pPr>
            <a:lvl4pPr marL="1441381" indent="-231764">
              <a:buFont typeface="Wingdings" panose="05000000000000000000" pitchFamily="2" charset="2"/>
              <a:buChar char="ü"/>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27364354"/>
      </p:ext>
    </p:extLst>
  </p:cSld>
  <p:clrMapOvr>
    <a:masterClrMapping/>
  </p:clrMapOvr>
  <p:transition>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mp; 2 Columns_GLP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144898"/>
      </p:ext>
    </p:extLst>
  </p:cSld>
  <p:clrMapOvr>
    <a:masterClrMapping/>
  </p:clrMapOvr>
  <p:transition>
    <p:wipe di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Green_Title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5" name="Text Box 19"/>
          <p:cNvSpPr txBox="1">
            <a:spLocks noChangeArrowheads="1"/>
          </p:cNvSpPr>
          <p:nvPr/>
        </p:nvSpPr>
        <p:spPr bwMode="auto">
          <a:xfrm>
            <a:off x="5627080" y="6400805"/>
            <a:ext cx="937846" cy="461665"/>
          </a:xfrm>
          <a:prstGeom prst="rect">
            <a:avLst/>
          </a:prstGeom>
          <a:noFill/>
          <a:ln w="9525">
            <a:noFill/>
            <a:miter lim="800000"/>
            <a:headEnd/>
            <a:tailEnd/>
          </a:ln>
          <a:effectLst/>
        </p:spPr>
        <p:txBody>
          <a:bodyPr>
            <a:spAutoFit/>
          </a:bodyPr>
          <a:lstStyle/>
          <a:p>
            <a:pPr eaLnBrk="0" hangingPunct="0">
              <a:spcBef>
                <a:spcPct val="50000"/>
              </a:spcBef>
              <a:defRPr/>
            </a:pPr>
            <a:endParaRPr lang="en-US" sz="2400" b="1">
              <a:latin typeface="Times" pitchFamily="-107" charset="0"/>
              <a:ea typeface="+mn-ea"/>
            </a:endParaRPr>
          </a:p>
        </p:txBody>
      </p:sp>
      <p:sp>
        <p:nvSpPr>
          <p:cNvPr id="162862" name="Rectangle 46"/>
          <p:cNvSpPr>
            <a:spLocks noGrp="1" noChangeArrowheads="1"/>
          </p:cNvSpPr>
          <p:nvPr>
            <p:ph type="ctrTitle"/>
          </p:nvPr>
        </p:nvSpPr>
        <p:spPr>
          <a:xfrm>
            <a:off x="157035" y="3040860"/>
            <a:ext cx="11869206" cy="776287"/>
          </a:xfrm>
        </p:spPr>
        <p:txBody>
          <a:bodyPr tIns="45720" bIns="45720" anchor="ctr"/>
          <a:lstStyle>
            <a:lvl1pPr algn="ctr">
              <a:defRPr sz="4200">
                <a:solidFill>
                  <a:srgbClr val="F58800"/>
                </a:solidFill>
              </a:defRPr>
            </a:lvl1pPr>
          </a:lstStyle>
          <a:p>
            <a:r>
              <a:rPr lang="en-US"/>
              <a:t>Click to edit Master title style</a:t>
            </a:r>
          </a:p>
        </p:txBody>
      </p:sp>
      <p:pic>
        <p:nvPicPr>
          <p:cNvPr id="8" name="Picture 1"/>
          <p:cNvPicPr>
            <a:picLocks noChangeAspect="1"/>
          </p:cNvPicPr>
          <p:nvPr userDrawn="1"/>
        </p:nvPicPr>
        <p:blipFill rotWithShape="1">
          <a:blip r:embed="rId2">
            <a:alphaModFix amt="16000"/>
          </a:blip>
          <a:srcRect l="7692" t="27780" r="8073" b="19481"/>
          <a:stretch/>
        </p:blipFill>
        <p:spPr>
          <a:xfrm>
            <a:off x="24409" y="752856"/>
            <a:ext cx="12099939" cy="2246376"/>
          </a:xfrm>
          <a:prstGeom prst="rect">
            <a:avLst/>
          </a:prstGeom>
        </p:spPr>
      </p:pic>
      <p:sp>
        <p:nvSpPr>
          <p:cNvPr id="9" name="Text Placeholder 8"/>
          <p:cNvSpPr>
            <a:spLocks noGrp="1"/>
          </p:cNvSpPr>
          <p:nvPr>
            <p:ph type="body" sz="quarter" idx="10"/>
          </p:nvPr>
        </p:nvSpPr>
        <p:spPr>
          <a:xfrm>
            <a:off x="2224429" y="4708390"/>
            <a:ext cx="7743145" cy="535215"/>
          </a:xfrm>
        </p:spPr>
        <p:txBody>
          <a:bodyPr anchor="ctr"/>
          <a:lstStyle>
            <a:lvl1pPr marL="0" indent="0" algn="ctr">
              <a:buNone/>
              <a:defRPr baseline="0">
                <a:solidFill>
                  <a:schemeClr val="bg1"/>
                </a:solidFill>
              </a:defRPr>
            </a:lvl1pPr>
          </a:lstStyle>
          <a:p>
            <a:pPr lvl="0"/>
            <a:r>
              <a:rPr lang="en-US"/>
              <a:t>Edit Master text styles</a:t>
            </a:r>
          </a:p>
        </p:txBody>
      </p:sp>
      <p:sp>
        <p:nvSpPr>
          <p:cNvPr id="12" name="Text Placeholder 8"/>
          <p:cNvSpPr>
            <a:spLocks noGrp="1"/>
          </p:cNvSpPr>
          <p:nvPr>
            <p:ph type="body" sz="quarter" idx="11"/>
          </p:nvPr>
        </p:nvSpPr>
        <p:spPr>
          <a:xfrm>
            <a:off x="2220067" y="6226392"/>
            <a:ext cx="7743145" cy="535215"/>
          </a:xfrm>
        </p:spPr>
        <p:txBody>
          <a:bodyPr anchor="ctr"/>
          <a:lstStyle>
            <a:lvl1pPr marL="0" indent="0" algn="ctr">
              <a:buNone/>
              <a:defRPr sz="1600" i="1"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20062321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2_Green_Basic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4" name="Rectangle 7"/>
          <p:cNvSpPr>
            <a:spLocks noChangeArrowheads="1"/>
          </p:cNvSpPr>
          <p:nvPr/>
        </p:nvSpPr>
        <p:spPr bwMode="auto">
          <a:xfrm>
            <a:off x="5146431" y="2624143"/>
            <a:ext cx="12192000" cy="461665"/>
          </a:xfrm>
          <a:prstGeom prst="rect">
            <a:avLst/>
          </a:prstGeom>
          <a:noFill/>
          <a:ln w="9525">
            <a:noFill/>
            <a:miter lim="800000"/>
            <a:headEnd/>
            <a:tailEnd/>
          </a:ln>
          <a:effectLst/>
        </p:spPr>
        <p:txBody>
          <a:bodyPr>
            <a:spAutoFit/>
          </a:bodyPr>
          <a:lstStyle/>
          <a:p>
            <a:pPr eaLnBrk="0" hangingPunct="0">
              <a:defRPr/>
            </a:pPr>
            <a:endParaRPr lang="en-US" sz="2400">
              <a:latin typeface="Tahoma" pitchFamily="-107" charset="0"/>
              <a:ea typeface="+mn-ea"/>
            </a:endParaRPr>
          </a:p>
        </p:txBody>
      </p:sp>
      <p:sp>
        <p:nvSpPr>
          <p:cNvPr id="5" name="Text Box 19"/>
          <p:cNvSpPr txBox="1">
            <a:spLocks noChangeArrowheads="1"/>
          </p:cNvSpPr>
          <p:nvPr/>
        </p:nvSpPr>
        <p:spPr bwMode="auto">
          <a:xfrm>
            <a:off x="5627080" y="6400805"/>
            <a:ext cx="937846" cy="461665"/>
          </a:xfrm>
          <a:prstGeom prst="rect">
            <a:avLst/>
          </a:prstGeom>
          <a:noFill/>
          <a:ln w="9525">
            <a:noFill/>
            <a:miter lim="800000"/>
            <a:headEnd/>
            <a:tailEnd/>
          </a:ln>
          <a:effectLst/>
        </p:spPr>
        <p:txBody>
          <a:bodyPr>
            <a:spAutoFit/>
          </a:bodyPr>
          <a:lstStyle/>
          <a:p>
            <a:pPr eaLnBrk="0" hangingPunct="0">
              <a:spcBef>
                <a:spcPct val="50000"/>
              </a:spcBef>
              <a:defRPr/>
            </a:pPr>
            <a:endParaRPr lang="en-US" sz="2400" b="1">
              <a:latin typeface="Times" pitchFamily="-107" charset="0"/>
              <a:ea typeface="+mn-ea"/>
            </a:endParaRPr>
          </a:p>
        </p:txBody>
      </p:sp>
      <p:sp>
        <p:nvSpPr>
          <p:cNvPr id="8" name="Content Placeholder 2"/>
          <p:cNvSpPr>
            <a:spLocks noGrp="1"/>
          </p:cNvSpPr>
          <p:nvPr>
            <p:ph idx="1"/>
          </p:nvPr>
        </p:nvSpPr>
        <p:spPr>
          <a:xfrm>
            <a:off x="745489" y="1773238"/>
            <a:ext cx="10806722" cy="4343400"/>
          </a:xfrm>
        </p:spPr>
        <p:txBody>
          <a:bodyPr/>
          <a:lstStyle>
            <a:lvl1pPr marL="342900" indent="-342900">
              <a:buClr>
                <a:schemeClr val="accent1"/>
              </a:buClr>
              <a:buFont typeface="Arial" panose="020B0604020202020204" pitchFamily="34" charset="0"/>
              <a:buChar char="•"/>
              <a:defRPr>
                <a:solidFill>
                  <a:schemeClr val="bg1"/>
                </a:solidFill>
              </a:defRPr>
            </a:lvl1pPr>
            <a:lvl2pPr marL="692117" indent="-295261">
              <a:buClr>
                <a:schemeClr val="accent1"/>
              </a:buClr>
              <a:buSzPct val="110000"/>
              <a:buFont typeface="Wingdings" panose="05000000000000000000" pitchFamily="2" charset="2"/>
              <a:buChar char="Ø"/>
              <a:defRPr baseline="0">
                <a:solidFill>
                  <a:schemeClr val="bg1"/>
                </a:solidFill>
                <a:latin typeface="Tahoma" pitchFamily="34" charset="0"/>
              </a:defRPr>
            </a:lvl2pPr>
            <a:lvl3pPr marL="1030239" indent="-223827">
              <a:buClr>
                <a:schemeClr val="accent1"/>
              </a:buClr>
              <a:buSzPct val="110000"/>
              <a:buFont typeface="Wingdings" panose="05000000000000000000" pitchFamily="2" charset="2"/>
              <a:buChar char="§"/>
              <a:defRPr>
                <a:solidFill>
                  <a:schemeClr val="bg1"/>
                </a:solidFill>
              </a:defRPr>
            </a:lvl3pPr>
            <a:lvl4pPr marL="1441381" indent="-231764">
              <a:buClr>
                <a:schemeClr val="accent1"/>
              </a:buClr>
              <a:buSzPct val="110000"/>
              <a:buFont typeface="Wingdings" panose="05000000000000000000" pitchFamily="2" charset="2"/>
              <a:buChar char="ü"/>
              <a:defRPr>
                <a:solidFill>
                  <a:schemeClr val="bg1"/>
                </a:solidFill>
              </a:defRPr>
            </a:lvl4pPr>
            <a:lvl5pPr marL="1795376" indent="0">
              <a:buClr>
                <a:schemeClr val="accent1"/>
              </a:buClr>
              <a:buFont typeface="Arial" charse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12" name="Title 1"/>
          <p:cNvSpPr>
            <a:spLocks noGrp="1"/>
          </p:cNvSpPr>
          <p:nvPr>
            <p:ph type="title"/>
          </p:nvPr>
        </p:nvSpPr>
        <p:spPr>
          <a:xfrm>
            <a:off x="741584" y="260649"/>
            <a:ext cx="10810627" cy="1374476"/>
          </a:xfrm>
        </p:spPr>
        <p:txBody>
          <a:bodyPr/>
          <a:lstStyle>
            <a:lvl1pPr>
              <a:defRPr>
                <a:solidFill>
                  <a:schemeClr val="bg1"/>
                </a:solidFill>
              </a:defRPr>
            </a:lvl1pPr>
          </a:lstStyle>
          <a:p>
            <a:r>
              <a:rPr lang="en-US"/>
              <a:t>Click to edit Master title style</a:t>
            </a:r>
          </a:p>
        </p:txBody>
      </p:sp>
      <p:sp>
        <p:nvSpPr>
          <p:cNvPr id="11" name="TextBox 10">
            <a:extLst>
              <a:ext uri="{FF2B5EF4-FFF2-40B4-BE49-F238E27FC236}">
                <a16:creationId xmlns:a16="http://schemas.microsoft.com/office/drawing/2014/main" id="{0490F5DC-3EAB-5B4E-B0DA-7E2098313112}"/>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3" name="TextBox 12">
            <a:extLst>
              <a:ext uri="{FF2B5EF4-FFF2-40B4-BE49-F238E27FC236}">
                <a16:creationId xmlns:a16="http://schemas.microsoft.com/office/drawing/2014/main" id="{72653DE0-B73D-F04F-9303-30C700D38993}"/>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3344951983"/>
      </p:ext>
    </p:extLst>
  </p:cSld>
  <p:clrMapOvr>
    <a:masterClrMapping/>
  </p:clrMapOvr>
  <p:transition>
    <p:wipe dir="d"/>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Green_Empty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4" name="Rectangle 7"/>
          <p:cNvSpPr>
            <a:spLocks noChangeArrowheads="1"/>
          </p:cNvSpPr>
          <p:nvPr/>
        </p:nvSpPr>
        <p:spPr bwMode="auto">
          <a:xfrm>
            <a:off x="5146431" y="2624143"/>
            <a:ext cx="12192000" cy="461665"/>
          </a:xfrm>
          <a:prstGeom prst="rect">
            <a:avLst/>
          </a:prstGeom>
          <a:noFill/>
          <a:ln w="9525">
            <a:noFill/>
            <a:miter lim="800000"/>
            <a:headEnd/>
            <a:tailEnd/>
          </a:ln>
          <a:effectLst/>
        </p:spPr>
        <p:txBody>
          <a:bodyPr>
            <a:spAutoFit/>
          </a:bodyPr>
          <a:lstStyle/>
          <a:p>
            <a:pPr eaLnBrk="0" hangingPunct="0">
              <a:defRPr/>
            </a:pPr>
            <a:endParaRPr lang="en-US" sz="2400">
              <a:latin typeface="Tahoma" pitchFamily="-107" charset="0"/>
              <a:ea typeface="+mn-ea"/>
            </a:endParaRP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11" name="Title 1"/>
          <p:cNvSpPr>
            <a:spLocks noGrp="1"/>
          </p:cNvSpPr>
          <p:nvPr>
            <p:ph type="title"/>
          </p:nvPr>
        </p:nvSpPr>
        <p:spPr>
          <a:xfrm>
            <a:off x="741584" y="260649"/>
            <a:ext cx="10810627" cy="1374476"/>
          </a:xfrm>
        </p:spPr>
        <p:txBody>
          <a:bodyPr/>
          <a:lstStyle>
            <a:lvl1pPr>
              <a:defRPr>
                <a:solidFill>
                  <a:schemeClr val="bg1"/>
                </a:solidFill>
              </a:defRPr>
            </a:lvl1pPr>
          </a:lstStyle>
          <a:p>
            <a:r>
              <a:rPr lang="en-US"/>
              <a:t>Click to edit Master title style</a:t>
            </a:r>
          </a:p>
        </p:txBody>
      </p:sp>
      <p:sp>
        <p:nvSpPr>
          <p:cNvPr id="12" name="TextBox 11">
            <a:extLst>
              <a:ext uri="{FF2B5EF4-FFF2-40B4-BE49-F238E27FC236}">
                <a16:creationId xmlns:a16="http://schemas.microsoft.com/office/drawing/2014/main" id="{024104EB-A837-AD48-9132-CE83F3F81A1D}"/>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3" name="TextBox 12">
            <a:extLst>
              <a:ext uri="{FF2B5EF4-FFF2-40B4-BE49-F238E27FC236}">
                <a16:creationId xmlns:a16="http://schemas.microsoft.com/office/drawing/2014/main" id="{0F5ACF1B-34EB-A74F-86CE-180ADC05D5CC}"/>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167439072"/>
      </p:ext>
    </p:extLst>
  </p:cSld>
  <p:clrMapOvr>
    <a:masterClrMapping/>
  </p:clrMapOvr>
  <p:transition>
    <p:wipe dir="d"/>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3_Green_Empty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4" name="Rectangle 7"/>
          <p:cNvSpPr>
            <a:spLocks noChangeArrowheads="1"/>
          </p:cNvSpPr>
          <p:nvPr/>
        </p:nvSpPr>
        <p:spPr bwMode="auto">
          <a:xfrm>
            <a:off x="5146431" y="2624143"/>
            <a:ext cx="12192000" cy="461665"/>
          </a:xfrm>
          <a:prstGeom prst="rect">
            <a:avLst/>
          </a:prstGeom>
          <a:noFill/>
          <a:ln w="9525">
            <a:noFill/>
            <a:miter lim="800000"/>
            <a:headEnd/>
            <a:tailEnd/>
          </a:ln>
          <a:effectLst/>
        </p:spPr>
        <p:txBody>
          <a:bodyPr>
            <a:spAutoFit/>
          </a:bodyPr>
          <a:lstStyle/>
          <a:p>
            <a:pPr eaLnBrk="0" hangingPunct="0">
              <a:defRPr/>
            </a:pPr>
            <a:endParaRPr lang="en-US" sz="2400">
              <a:latin typeface="Tahoma" pitchFamily="-107" charset="0"/>
              <a:ea typeface="+mn-ea"/>
            </a:endParaRP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9" name="TextBox 8">
            <a:extLst>
              <a:ext uri="{FF2B5EF4-FFF2-40B4-BE49-F238E27FC236}">
                <a16:creationId xmlns:a16="http://schemas.microsoft.com/office/drawing/2014/main" id="{A72082E4-E715-C743-88D4-C51EBEE31189}"/>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1" name="TextBox 10">
            <a:extLst>
              <a:ext uri="{FF2B5EF4-FFF2-40B4-BE49-F238E27FC236}">
                <a16:creationId xmlns:a16="http://schemas.microsoft.com/office/drawing/2014/main" id="{A4A82A5B-9473-B24C-991C-C1D5B90D1406}"/>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1516202961"/>
      </p:ext>
    </p:extLst>
  </p:cSld>
  <p:clrMapOvr>
    <a:masterClrMapping/>
  </p:clrMapOvr>
  <p:transition>
    <p:wipe dir="d"/>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Green_HalfWhite">
    <p:spTree>
      <p:nvGrpSpPr>
        <p:cNvPr id="1" name=""/>
        <p:cNvGrpSpPr/>
        <p:nvPr/>
      </p:nvGrpSpPr>
      <p:grpSpPr>
        <a:xfrm>
          <a:off x="0" y="0"/>
          <a:ext cx="0" cy="0"/>
          <a:chOff x="0" y="0"/>
          <a:chExt cx="0" cy="0"/>
        </a:xfrm>
      </p:grpSpPr>
      <p:sp>
        <p:nvSpPr>
          <p:cNvPr id="11" name="Rectangle 9"/>
          <p:cNvSpPr/>
          <p:nvPr userDrawn="1"/>
        </p:nvSpPr>
        <p:spPr bwMode="auto">
          <a:xfrm>
            <a:off x="-6825" y="0"/>
            <a:ext cx="6102825"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3" name="Text Placeholder 2"/>
          <p:cNvSpPr>
            <a:spLocks noGrp="1"/>
          </p:cNvSpPr>
          <p:nvPr>
            <p:ph type="body" sz="half" idx="1"/>
          </p:nvPr>
        </p:nvSpPr>
        <p:spPr>
          <a:xfrm>
            <a:off x="745492" y="1773238"/>
            <a:ext cx="4984621" cy="4343400"/>
          </a:xfrm>
        </p:spPr>
        <p:txBody>
          <a:bodyPr/>
          <a:lstStyle>
            <a:lvl1pPr>
              <a:defRPr>
                <a:solidFill>
                  <a:schemeClr val="bg1"/>
                </a:solidFill>
              </a:defRPr>
            </a:lvl1pPr>
            <a:lvl2pPr marL="692117" indent="-295261">
              <a:buFont typeface="Wingdings" panose="05000000000000000000" pitchFamily="2" charset="2"/>
              <a:buChar char="Ø"/>
              <a:defRPr>
                <a:solidFill>
                  <a:schemeClr val="bg1"/>
                </a:solidFill>
              </a:defRPr>
            </a:lvl2pPr>
            <a:lvl3pPr marL="1030239" indent="-223827">
              <a:buFont typeface="Wingdings" panose="05000000000000000000" pitchFamily="2" charset="2"/>
              <a:buChar char="§"/>
              <a:defRPr>
                <a:solidFill>
                  <a:schemeClr val="bg1"/>
                </a:solidFill>
              </a:defRPr>
            </a:lvl3pPr>
            <a:lvl4pPr marL="1441381" indent="-231764">
              <a:buFont typeface="Wingdings" panose="05000000000000000000" pitchFamily="2" charset="2"/>
              <a:buChar char="ü"/>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3" name="Afbeelding 12" descr="Greyfish_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8" name="Title 1"/>
          <p:cNvSpPr>
            <a:spLocks noGrp="1"/>
          </p:cNvSpPr>
          <p:nvPr>
            <p:ph type="title"/>
          </p:nvPr>
        </p:nvSpPr>
        <p:spPr>
          <a:xfrm>
            <a:off x="741585" y="260649"/>
            <a:ext cx="4988307" cy="1374476"/>
          </a:xfrm>
        </p:spPr>
        <p:txBody>
          <a:bodyPr/>
          <a:lstStyle>
            <a:lvl1pPr>
              <a:defRPr>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11EC981F-02F4-2F4F-8AB8-23A6006569EB}"/>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0" name="TextBox 9">
            <a:extLst>
              <a:ext uri="{FF2B5EF4-FFF2-40B4-BE49-F238E27FC236}">
                <a16:creationId xmlns:a16="http://schemas.microsoft.com/office/drawing/2014/main" id="{14B8CE77-31AA-CA4B-B14C-01F2F5148A85}"/>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2804991629"/>
      </p:ext>
    </p:extLst>
  </p:cSld>
  <p:clrMapOvr>
    <a:masterClrMapping/>
  </p:clrMapOvr>
  <p:transition>
    <p:wipe dir="d"/>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Green_HalfWhite">
    <p:spTree>
      <p:nvGrpSpPr>
        <p:cNvPr id="1" name=""/>
        <p:cNvGrpSpPr/>
        <p:nvPr/>
      </p:nvGrpSpPr>
      <p:grpSpPr>
        <a:xfrm>
          <a:off x="0" y="0"/>
          <a:ext cx="0" cy="0"/>
          <a:chOff x="0" y="0"/>
          <a:chExt cx="0" cy="0"/>
        </a:xfrm>
      </p:grpSpPr>
      <p:sp>
        <p:nvSpPr>
          <p:cNvPr id="11" name="Rectangle 9"/>
          <p:cNvSpPr/>
          <p:nvPr userDrawn="1"/>
        </p:nvSpPr>
        <p:spPr bwMode="auto">
          <a:xfrm>
            <a:off x="6096954" y="0"/>
            <a:ext cx="6095046"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3" name="Text Placeholder 2"/>
          <p:cNvSpPr>
            <a:spLocks noGrp="1"/>
          </p:cNvSpPr>
          <p:nvPr>
            <p:ph type="body" sz="half" idx="1"/>
          </p:nvPr>
        </p:nvSpPr>
        <p:spPr>
          <a:xfrm>
            <a:off x="6420684" y="1773238"/>
            <a:ext cx="4911393" cy="4343400"/>
          </a:xfrm>
        </p:spPr>
        <p:txBody>
          <a:bodyPr/>
          <a:lstStyle>
            <a:lvl1pPr>
              <a:defRPr>
                <a:solidFill>
                  <a:schemeClr val="bg1"/>
                </a:solidFill>
              </a:defRPr>
            </a:lvl1pPr>
            <a:lvl2pPr marL="692117" indent="-295261">
              <a:buFont typeface="Wingdings" panose="05000000000000000000" pitchFamily="2" charset="2"/>
              <a:buChar char="Ø"/>
              <a:defRPr>
                <a:solidFill>
                  <a:schemeClr val="bg1"/>
                </a:solidFill>
              </a:defRPr>
            </a:lvl2pPr>
            <a:lvl3pPr marL="1030239" indent="-223827">
              <a:buFont typeface="Wingdings" panose="05000000000000000000" pitchFamily="2" charset="2"/>
              <a:buChar char="§"/>
              <a:defRPr>
                <a:solidFill>
                  <a:schemeClr val="bg1"/>
                </a:solidFill>
              </a:defRPr>
            </a:lvl3pPr>
            <a:lvl4pPr marL="1441381" indent="-231764">
              <a:buFont typeface="Wingdings" panose="05000000000000000000" pitchFamily="2" charset="2"/>
              <a:buChar char="ü"/>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3" name="Afbeelding 12" descr="Greyfish_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8" name="Title 1"/>
          <p:cNvSpPr>
            <a:spLocks noGrp="1"/>
          </p:cNvSpPr>
          <p:nvPr>
            <p:ph type="title"/>
          </p:nvPr>
        </p:nvSpPr>
        <p:spPr>
          <a:xfrm>
            <a:off x="6416777" y="260649"/>
            <a:ext cx="4915025" cy="1374476"/>
          </a:xfrm>
        </p:spPr>
        <p:txBody>
          <a:bodyPr/>
          <a:lstStyle>
            <a:lvl1pPr>
              <a:defRPr>
                <a:solidFill>
                  <a:schemeClr val="bg1"/>
                </a:solidFill>
              </a:defRPr>
            </a:lvl1pPr>
          </a:lstStyle>
          <a:p>
            <a:r>
              <a:rPr lang="en-US"/>
              <a:t>Click to edit Master title style</a:t>
            </a:r>
          </a:p>
        </p:txBody>
      </p:sp>
      <p:pic>
        <p:nvPicPr>
          <p:cNvPr id="10"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spTree>
    <p:extLst>
      <p:ext uri="{BB962C8B-B14F-4D97-AF65-F5344CB8AC3E}">
        <p14:creationId xmlns:p14="http://schemas.microsoft.com/office/powerpoint/2010/main" val="2077182117"/>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amp; 2 Columns_GLPG">
    <p:spTree>
      <p:nvGrpSpPr>
        <p:cNvPr id="1" name=""/>
        <p:cNvGrpSpPr/>
        <p:nvPr/>
      </p:nvGrpSpPr>
      <p:grpSpPr>
        <a:xfrm>
          <a:off x="0" y="0"/>
          <a:ext cx="0" cy="0"/>
          <a:chOff x="0" y="0"/>
          <a:chExt cx="0" cy="0"/>
        </a:xfrm>
      </p:grpSpPr>
      <p:sp>
        <p:nvSpPr>
          <p:cNvPr id="2" name="Title 1"/>
          <p:cNvSpPr>
            <a:spLocks noGrp="1"/>
          </p:cNvSpPr>
          <p:nvPr>
            <p:ph type="title"/>
          </p:nvPr>
        </p:nvSpPr>
        <p:spPr>
          <a:xfrm>
            <a:off x="729379" y="260650"/>
            <a:ext cx="10810629" cy="1296987"/>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745488" y="1773238"/>
            <a:ext cx="5308600" cy="4343400"/>
          </a:xfrm>
        </p:spPr>
        <p:txBody>
          <a:bodyPr/>
          <a:lstStyle>
            <a:lvl2pPr marL="692117" indent="-295261" defTabSz="809961">
              <a:buFont typeface="Wingdings" panose="05000000000000000000" pitchFamily="2" charset="2"/>
              <a:buChar char="Ø"/>
              <a:tabLst>
                <a:tab pos="899957" algn="l"/>
                <a:tab pos="1439931" algn="l"/>
              </a:tabLst>
              <a:defRPr/>
            </a:lvl2pPr>
            <a:lvl3pPr marL="1030239" indent="-223827">
              <a:buFont typeface="Wingdings" panose="05000000000000000000" pitchFamily="2" charset="2"/>
              <a:buChar char="§"/>
              <a:defRPr/>
            </a:lvl3pPr>
            <a:lvl4pPr marL="1441381" indent="-231764">
              <a:buFont typeface="Wingdings" panose="05000000000000000000" pitchFamily="2" charset="2"/>
              <a:buChar char="ü"/>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41659" y="1773238"/>
            <a:ext cx="5310554" cy="4343400"/>
          </a:xfrm>
        </p:spPr>
        <p:txBody>
          <a:bodyPr/>
          <a:lstStyle>
            <a:lvl2pPr marL="692117" indent="-295261">
              <a:buFont typeface="Wingdings" panose="05000000000000000000" pitchFamily="2" charset="2"/>
              <a:buChar char="Ø"/>
              <a:defRPr/>
            </a:lvl2pPr>
            <a:lvl3pPr marL="1030239" indent="-223827">
              <a:buFont typeface="Wingdings" panose="05000000000000000000" pitchFamily="2" charset="2"/>
              <a:buChar char="§"/>
              <a:defRPr/>
            </a:lvl3pPr>
            <a:lvl4pPr marL="1441381" indent="-231764">
              <a:buFont typeface="Wingdings" panose="05000000000000000000" pitchFamily="2" charset="2"/>
              <a:buChar char="ü"/>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65938519"/>
      </p:ext>
    </p:extLst>
  </p:cSld>
  <p:clrMapOvr>
    <a:masterClrMapping/>
  </p:clrMapOvr>
  <p:transition>
    <p:wipe dir="d"/>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76303" y="96278"/>
            <a:ext cx="11639394" cy="982881"/>
          </a:xfrm>
        </p:spPr>
        <p:txBody>
          <a:bodyPr/>
          <a:lstStyle/>
          <a:p>
            <a:r>
              <a:rPr lang="en-US"/>
              <a:t>Click to edit Master title style</a:t>
            </a:r>
          </a:p>
        </p:txBody>
      </p:sp>
    </p:spTree>
    <p:extLst>
      <p:ext uri="{BB962C8B-B14F-4D97-AF65-F5344CB8AC3E}">
        <p14:creationId xmlns:p14="http://schemas.microsoft.com/office/powerpoint/2010/main" val="84878429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71109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mp; 2 Columns_GLP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545030"/>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Green_Title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5" name="Text Box 19"/>
          <p:cNvSpPr txBox="1">
            <a:spLocks noChangeArrowheads="1"/>
          </p:cNvSpPr>
          <p:nvPr/>
        </p:nvSpPr>
        <p:spPr bwMode="auto">
          <a:xfrm>
            <a:off x="5627080" y="6400805"/>
            <a:ext cx="937846" cy="461665"/>
          </a:xfrm>
          <a:prstGeom prst="rect">
            <a:avLst/>
          </a:prstGeom>
          <a:noFill/>
          <a:ln w="9525">
            <a:noFill/>
            <a:miter lim="800000"/>
            <a:headEnd/>
            <a:tailEnd/>
          </a:ln>
          <a:effectLst/>
        </p:spPr>
        <p:txBody>
          <a:bodyPr>
            <a:spAutoFit/>
          </a:bodyPr>
          <a:lstStyle/>
          <a:p>
            <a:pPr eaLnBrk="0" hangingPunct="0">
              <a:spcBef>
                <a:spcPct val="50000"/>
              </a:spcBef>
              <a:defRPr/>
            </a:pPr>
            <a:endParaRPr lang="en-US" sz="2400" b="1">
              <a:latin typeface="Times" pitchFamily="-107" charset="0"/>
              <a:ea typeface="+mn-ea"/>
            </a:endParaRPr>
          </a:p>
        </p:txBody>
      </p:sp>
      <p:sp>
        <p:nvSpPr>
          <p:cNvPr id="162862" name="Rectangle 46"/>
          <p:cNvSpPr>
            <a:spLocks noGrp="1" noChangeArrowheads="1"/>
          </p:cNvSpPr>
          <p:nvPr>
            <p:ph type="ctrTitle"/>
          </p:nvPr>
        </p:nvSpPr>
        <p:spPr>
          <a:xfrm>
            <a:off x="157035" y="3040860"/>
            <a:ext cx="11869206" cy="776287"/>
          </a:xfrm>
        </p:spPr>
        <p:txBody>
          <a:bodyPr tIns="45720" bIns="45720" anchor="ctr"/>
          <a:lstStyle>
            <a:lvl1pPr algn="ctr">
              <a:defRPr sz="4200">
                <a:solidFill>
                  <a:srgbClr val="F58800"/>
                </a:solidFill>
              </a:defRPr>
            </a:lvl1pPr>
          </a:lstStyle>
          <a:p>
            <a:r>
              <a:rPr lang="en-US"/>
              <a:t>Click to edit Master title style</a:t>
            </a:r>
          </a:p>
        </p:txBody>
      </p:sp>
      <p:pic>
        <p:nvPicPr>
          <p:cNvPr id="8" name="Picture 1"/>
          <p:cNvPicPr>
            <a:picLocks noChangeAspect="1"/>
          </p:cNvPicPr>
          <p:nvPr userDrawn="1"/>
        </p:nvPicPr>
        <p:blipFill rotWithShape="1">
          <a:blip r:embed="rId2">
            <a:alphaModFix amt="16000"/>
          </a:blip>
          <a:srcRect l="7692" t="27780" r="8073" b="19481"/>
          <a:stretch/>
        </p:blipFill>
        <p:spPr>
          <a:xfrm>
            <a:off x="24409" y="752856"/>
            <a:ext cx="12099939" cy="2246376"/>
          </a:xfrm>
          <a:prstGeom prst="rect">
            <a:avLst/>
          </a:prstGeom>
        </p:spPr>
      </p:pic>
      <p:sp>
        <p:nvSpPr>
          <p:cNvPr id="9" name="Text Placeholder 8"/>
          <p:cNvSpPr>
            <a:spLocks noGrp="1"/>
          </p:cNvSpPr>
          <p:nvPr>
            <p:ph type="body" sz="quarter" idx="10"/>
          </p:nvPr>
        </p:nvSpPr>
        <p:spPr>
          <a:xfrm>
            <a:off x="2224429" y="4708390"/>
            <a:ext cx="7743145" cy="535215"/>
          </a:xfrm>
        </p:spPr>
        <p:txBody>
          <a:bodyPr anchor="ctr"/>
          <a:lstStyle>
            <a:lvl1pPr marL="0" indent="0" algn="ctr">
              <a:buNone/>
              <a:defRPr baseline="0">
                <a:solidFill>
                  <a:schemeClr val="bg1"/>
                </a:solidFill>
              </a:defRPr>
            </a:lvl1pPr>
          </a:lstStyle>
          <a:p>
            <a:pPr lvl="0"/>
            <a:r>
              <a:rPr lang="en-US"/>
              <a:t>Edit Master text styles</a:t>
            </a:r>
          </a:p>
        </p:txBody>
      </p:sp>
      <p:sp>
        <p:nvSpPr>
          <p:cNvPr id="12" name="Text Placeholder 8"/>
          <p:cNvSpPr>
            <a:spLocks noGrp="1"/>
          </p:cNvSpPr>
          <p:nvPr>
            <p:ph type="body" sz="quarter" idx="11"/>
          </p:nvPr>
        </p:nvSpPr>
        <p:spPr>
          <a:xfrm>
            <a:off x="2220067" y="6226392"/>
            <a:ext cx="7743145" cy="535215"/>
          </a:xfrm>
        </p:spPr>
        <p:txBody>
          <a:bodyPr anchor="ctr"/>
          <a:lstStyle>
            <a:lvl1pPr marL="0" indent="0" algn="ctr">
              <a:buNone/>
              <a:defRPr sz="1600" i="1"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417241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Green_Basic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4" name="Rectangle 7"/>
          <p:cNvSpPr>
            <a:spLocks noChangeArrowheads="1"/>
          </p:cNvSpPr>
          <p:nvPr/>
        </p:nvSpPr>
        <p:spPr bwMode="auto">
          <a:xfrm>
            <a:off x="5146431" y="2624143"/>
            <a:ext cx="12192000" cy="461665"/>
          </a:xfrm>
          <a:prstGeom prst="rect">
            <a:avLst/>
          </a:prstGeom>
          <a:noFill/>
          <a:ln w="9525">
            <a:noFill/>
            <a:miter lim="800000"/>
            <a:headEnd/>
            <a:tailEnd/>
          </a:ln>
          <a:effectLst/>
        </p:spPr>
        <p:txBody>
          <a:bodyPr>
            <a:spAutoFit/>
          </a:bodyPr>
          <a:lstStyle/>
          <a:p>
            <a:pPr eaLnBrk="0" hangingPunct="0">
              <a:defRPr/>
            </a:pPr>
            <a:endParaRPr lang="en-US" sz="2400">
              <a:latin typeface="Tahoma" pitchFamily="-107" charset="0"/>
              <a:ea typeface="+mn-ea"/>
            </a:endParaRPr>
          </a:p>
        </p:txBody>
      </p:sp>
      <p:sp>
        <p:nvSpPr>
          <p:cNvPr id="5" name="Text Box 19"/>
          <p:cNvSpPr txBox="1">
            <a:spLocks noChangeArrowheads="1"/>
          </p:cNvSpPr>
          <p:nvPr/>
        </p:nvSpPr>
        <p:spPr bwMode="auto">
          <a:xfrm>
            <a:off x="5627080" y="6400805"/>
            <a:ext cx="937846" cy="461665"/>
          </a:xfrm>
          <a:prstGeom prst="rect">
            <a:avLst/>
          </a:prstGeom>
          <a:noFill/>
          <a:ln w="9525">
            <a:noFill/>
            <a:miter lim="800000"/>
            <a:headEnd/>
            <a:tailEnd/>
          </a:ln>
          <a:effectLst/>
        </p:spPr>
        <p:txBody>
          <a:bodyPr>
            <a:spAutoFit/>
          </a:bodyPr>
          <a:lstStyle/>
          <a:p>
            <a:pPr eaLnBrk="0" hangingPunct="0">
              <a:spcBef>
                <a:spcPct val="50000"/>
              </a:spcBef>
              <a:defRPr/>
            </a:pPr>
            <a:endParaRPr lang="en-US" sz="2400" b="1">
              <a:latin typeface="Times" pitchFamily="-107" charset="0"/>
              <a:ea typeface="+mn-ea"/>
            </a:endParaRPr>
          </a:p>
        </p:txBody>
      </p:sp>
      <p:sp>
        <p:nvSpPr>
          <p:cNvPr id="8" name="Content Placeholder 2"/>
          <p:cNvSpPr>
            <a:spLocks noGrp="1"/>
          </p:cNvSpPr>
          <p:nvPr>
            <p:ph idx="1"/>
          </p:nvPr>
        </p:nvSpPr>
        <p:spPr>
          <a:xfrm>
            <a:off x="745489" y="1773238"/>
            <a:ext cx="10806722" cy="4343400"/>
          </a:xfrm>
        </p:spPr>
        <p:txBody>
          <a:bodyPr/>
          <a:lstStyle>
            <a:lvl1pPr marL="342900" indent="-342900">
              <a:buClr>
                <a:schemeClr val="accent1"/>
              </a:buClr>
              <a:buFont typeface="Arial" panose="020B0604020202020204" pitchFamily="34" charset="0"/>
              <a:buChar char="•"/>
              <a:defRPr>
                <a:solidFill>
                  <a:schemeClr val="bg1"/>
                </a:solidFill>
              </a:defRPr>
            </a:lvl1pPr>
            <a:lvl2pPr marL="692117" indent="-295261">
              <a:buClr>
                <a:schemeClr val="accent1"/>
              </a:buClr>
              <a:buSzPct val="110000"/>
              <a:buFont typeface="Wingdings" panose="05000000000000000000" pitchFamily="2" charset="2"/>
              <a:buChar char="Ø"/>
              <a:defRPr baseline="0">
                <a:solidFill>
                  <a:schemeClr val="bg1"/>
                </a:solidFill>
                <a:latin typeface="Tahoma" pitchFamily="34" charset="0"/>
              </a:defRPr>
            </a:lvl2pPr>
            <a:lvl3pPr marL="1030239" indent="-223827">
              <a:buClr>
                <a:schemeClr val="accent1"/>
              </a:buClr>
              <a:buSzPct val="110000"/>
              <a:buFont typeface="Wingdings" panose="05000000000000000000" pitchFamily="2" charset="2"/>
              <a:buChar char="§"/>
              <a:defRPr>
                <a:solidFill>
                  <a:schemeClr val="bg1"/>
                </a:solidFill>
              </a:defRPr>
            </a:lvl3pPr>
            <a:lvl4pPr marL="1441381" indent="-231764">
              <a:buClr>
                <a:schemeClr val="accent1"/>
              </a:buClr>
              <a:buSzPct val="110000"/>
              <a:buFont typeface="Wingdings" panose="05000000000000000000" pitchFamily="2" charset="2"/>
              <a:buChar char="ü"/>
              <a:defRPr>
                <a:solidFill>
                  <a:schemeClr val="bg1"/>
                </a:solidFill>
              </a:defRPr>
            </a:lvl4pPr>
            <a:lvl5pPr marL="1795376" indent="0">
              <a:buClr>
                <a:schemeClr val="accent1"/>
              </a:buClr>
              <a:buFont typeface="Arial" charse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12" name="Title 1"/>
          <p:cNvSpPr>
            <a:spLocks noGrp="1"/>
          </p:cNvSpPr>
          <p:nvPr>
            <p:ph type="title"/>
          </p:nvPr>
        </p:nvSpPr>
        <p:spPr>
          <a:xfrm>
            <a:off x="741584" y="260649"/>
            <a:ext cx="10810627" cy="1374476"/>
          </a:xfrm>
        </p:spPr>
        <p:txBody>
          <a:bodyPr/>
          <a:lstStyle>
            <a:lvl1pPr>
              <a:defRPr>
                <a:solidFill>
                  <a:schemeClr val="bg1"/>
                </a:solidFill>
              </a:defRPr>
            </a:lvl1pPr>
          </a:lstStyle>
          <a:p>
            <a:r>
              <a:rPr lang="en-US"/>
              <a:t>Click to edit Master title style</a:t>
            </a:r>
          </a:p>
        </p:txBody>
      </p:sp>
      <p:sp>
        <p:nvSpPr>
          <p:cNvPr id="11" name="TextBox 10">
            <a:extLst>
              <a:ext uri="{FF2B5EF4-FFF2-40B4-BE49-F238E27FC236}">
                <a16:creationId xmlns:a16="http://schemas.microsoft.com/office/drawing/2014/main" id="{0490F5DC-3EAB-5B4E-B0DA-7E2098313112}"/>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3" name="TextBox 12">
            <a:extLst>
              <a:ext uri="{FF2B5EF4-FFF2-40B4-BE49-F238E27FC236}">
                <a16:creationId xmlns:a16="http://schemas.microsoft.com/office/drawing/2014/main" id="{72653DE0-B73D-F04F-9303-30C700D38993}"/>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351158767"/>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Green_Empty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11" name="Title 1"/>
          <p:cNvSpPr>
            <a:spLocks noGrp="1"/>
          </p:cNvSpPr>
          <p:nvPr>
            <p:ph type="title"/>
          </p:nvPr>
        </p:nvSpPr>
        <p:spPr>
          <a:xfrm>
            <a:off x="741584" y="260649"/>
            <a:ext cx="10810627" cy="1374476"/>
          </a:xfrm>
        </p:spPr>
        <p:txBody>
          <a:bodyPr/>
          <a:lstStyle>
            <a:lvl1pPr>
              <a:defRPr>
                <a:solidFill>
                  <a:schemeClr val="bg1"/>
                </a:solidFill>
              </a:defRPr>
            </a:lvl1pPr>
          </a:lstStyle>
          <a:p>
            <a:r>
              <a:rPr lang="en-US"/>
              <a:t>Click to edit Master title style</a:t>
            </a:r>
          </a:p>
        </p:txBody>
      </p:sp>
      <p:sp>
        <p:nvSpPr>
          <p:cNvPr id="12" name="TextBox 11">
            <a:extLst>
              <a:ext uri="{FF2B5EF4-FFF2-40B4-BE49-F238E27FC236}">
                <a16:creationId xmlns:a16="http://schemas.microsoft.com/office/drawing/2014/main" id="{024104EB-A837-AD48-9132-CE83F3F81A1D}"/>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3" name="TextBox 12">
            <a:extLst>
              <a:ext uri="{FF2B5EF4-FFF2-40B4-BE49-F238E27FC236}">
                <a16:creationId xmlns:a16="http://schemas.microsoft.com/office/drawing/2014/main" id="{0F5ACF1B-34EB-A74F-86CE-180ADC05D5CC}"/>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1503944660"/>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Green_Empty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4" name="Rectangle 7"/>
          <p:cNvSpPr>
            <a:spLocks noChangeArrowheads="1"/>
          </p:cNvSpPr>
          <p:nvPr/>
        </p:nvSpPr>
        <p:spPr bwMode="auto">
          <a:xfrm>
            <a:off x="5146431" y="2624143"/>
            <a:ext cx="12192000" cy="461665"/>
          </a:xfrm>
          <a:prstGeom prst="rect">
            <a:avLst/>
          </a:prstGeom>
          <a:noFill/>
          <a:ln w="9525">
            <a:noFill/>
            <a:miter lim="800000"/>
            <a:headEnd/>
            <a:tailEnd/>
          </a:ln>
          <a:effectLst/>
        </p:spPr>
        <p:txBody>
          <a:bodyPr>
            <a:spAutoFit/>
          </a:bodyPr>
          <a:lstStyle/>
          <a:p>
            <a:pPr eaLnBrk="0" hangingPunct="0">
              <a:defRPr/>
            </a:pPr>
            <a:endParaRPr lang="en-US" sz="2400">
              <a:latin typeface="Tahoma" pitchFamily="-107" charset="0"/>
              <a:ea typeface="+mn-ea"/>
            </a:endParaRP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9" name="TextBox 8">
            <a:extLst>
              <a:ext uri="{FF2B5EF4-FFF2-40B4-BE49-F238E27FC236}">
                <a16:creationId xmlns:a16="http://schemas.microsoft.com/office/drawing/2014/main" id="{A72082E4-E715-C743-88D4-C51EBEE31189}"/>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1" name="TextBox 10">
            <a:extLst>
              <a:ext uri="{FF2B5EF4-FFF2-40B4-BE49-F238E27FC236}">
                <a16:creationId xmlns:a16="http://schemas.microsoft.com/office/drawing/2014/main" id="{A4A82A5B-9473-B24C-991C-C1D5B90D1406}"/>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1409530497"/>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emf"/><Relationship Id="rId2" Type="http://schemas.openxmlformats.org/officeDocument/2006/relationships/slideLayout" Target="../slideLayouts/slideLayout17.xml"/><Relationship Id="rId16" Type="http://schemas.openxmlformats.org/officeDocument/2006/relationships/oleObject" Target="../embeddings/oleObject3.bin"/><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ags" Target="../tags/tag3.xml"/><Relationship Id="rId10" Type="http://schemas.openxmlformats.org/officeDocument/2006/relationships/slideLayout" Target="../slideLayouts/slideLayout25.xml"/><Relationship Id="rId19" Type="http://schemas.openxmlformats.org/officeDocument/2006/relationships/image" Target="../media/image3.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2.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1.emf"/><Relationship Id="rId2" Type="http://schemas.openxmlformats.org/officeDocument/2006/relationships/slideLayout" Target="../slideLayouts/slideLayout30.xml"/><Relationship Id="rId16" Type="http://schemas.openxmlformats.org/officeDocument/2006/relationships/oleObject" Target="../embeddings/oleObject5.bin"/><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ags" Target="../tags/tag5.xml"/><Relationship Id="rId10" Type="http://schemas.openxmlformats.org/officeDocument/2006/relationships/slideLayout" Target="../slideLayouts/slideLayout38.xml"/><Relationship Id="rId19" Type="http://schemas.openxmlformats.org/officeDocument/2006/relationships/image" Target="../media/image3.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7"/>
            </p:custDataLst>
          </p:nvPr>
        </p:nvGraphicFramePr>
        <p:xfrm>
          <a:off x="1959" y="1594"/>
          <a:ext cx="1953" cy="1587"/>
        </p:xfrm>
        <a:graphic>
          <a:graphicData uri="http://schemas.openxmlformats.org/presentationml/2006/ole">
            <mc:AlternateContent xmlns:mc="http://schemas.openxmlformats.org/markup-compatibility/2006">
              <mc:Choice xmlns:v="urn:schemas-microsoft-com:vml" Requires="v">
                <p:oleObj name="think-cell Slide" r:id="rId18" imgW="519" imgH="520" progId="TCLayout.ActiveDocument.1">
                  <p:embed/>
                </p:oleObj>
              </mc:Choice>
              <mc:Fallback>
                <p:oleObj name="think-cell Slide" r:id="rId18" imgW="519" imgH="520" progId="TCLayout.ActiveDocument.1">
                  <p:embed/>
                  <p:pic>
                    <p:nvPicPr>
                      <p:cNvPr id="2" name="Object 1" hidden="1"/>
                      <p:cNvPicPr/>
                      <p:nvPr/>
                    </p:nvPicPr>
                    <p:blipFill>
                      <a:blip r:embed="rId19"/>
                      <a:stretch>
                        <a:fillRect/>
                      </a:stretch>
                    </p:blipFill>
                    <p:spPr>
                      <a:xfrm>
                        <a:off x="1959" y="1594"/>
                        <a:ext cx="1953" cy="1587"/>
                      </a:xfrm>
                      <a:prstGeom prst="rect">
                        <a:avLst/>
                      </a:prstGeom>
                    </p:spPr>
                  </p:pic>
                </p:oleObj>
              </mc:Fallback>
            </mc:AlternateContent>
          </a:graphicData>
        </a:graphic>
      </p:graphicFrame>
      <p:sp>
        <p:nvSpPr>
          <p:cNvPr id="1029" name="Rectangle 4"/>
          <p:cNvSpPr>
            <a:spLocks noGrp="1" noChangeArrowheads="1"/>
          </p:cNvSpPr>
          <p:nvPr>
            <p:ph type="body" idx="1"/>
          </p:nvPr>
        </p:nvSpPr>
        <p:spPr bwMode="auto">
          <a:xfrm>
            <a:off x="745489" y="1773238"/>
            <a:ext cx="10806722"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First level</a:t>
            </a:r>
          </a:p>
          <a:p>
            <a:pPr lvl="1"/>
            <a:r>
              <a:rPr lang="en-US"/>
              <a:t>second level</a:t>
            </a:r>
          </a:p>
          <a:p>
            <a:pPr lvl="1"/>
            <a:endParaRPr lang="en-US"/>
          </a:p>
          <a:p>
            <a:pPr lvl="2"/>
            <a:endParaRPr lang="en-US"/>
          </a:p>
        </p:txBody>
      </p:sp>
      <p:sp>
        <p:nvSpPr>
          <p:cNvPr id="15" name="Rectangle 3"/>
          <p:cNvSpPr>
            <a:spLocks noGrp="1" noChangeArrowheads="1"/>
          </p:cNvSpPr>
          <p:nvPr>
            <p:ph type="title"/>
          </p:nvPr>
        </p:nvSpPr>
        <p:spPr bwMode="auto">
          <a:xfrm>
            <a:off x="741584" y="260649"/>
            <a:ext cx="10623061" cy="1374476"/>
          </a:xfrm>
          <a:prstGeom prst="rect">
            <a:avLst/>
          </a:prstGeom>
          <a:noFill/>
          <a:ln w="9525">
            <a:noFill/>
            <a:miter lim="800000"/>
            <a:headEnd/>
            <a:tailEnd/>
          </a:ln>
        </p:spPr>
        <p:txBody>
          <a:bodyPr vert="horz" wrap="square" lIns="91440" tIns="18000" rIns="91440" bIns="0" numCol="1" anchor="t" anchorCtr="0" compatLnSpc="1">
            <a:prstTxWarp prst="textNoShape">
              <a:avLst/>
            </a:prstTxWarp>
          </a:bodyPr>
          <a:lstStyle/>
          <a:p>
            <a:pPr lvl="0"/>
            <a:r>
              <a:rPr lang="en-US"/>
              <a:t>Slide title (36 pt.)</a:t>
            </a:r>
          </a:p>
        </p:txBody>
      </p:sp>
      <p:pic>
        <p:nvPicPr>
          <p:cNvPr id="22" name="Afbeelding 21" descr="Greyfish_m.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pic>
        <p:nvPicPr>
          <p:cNvPr id="24" name="Afbeelding 11"/>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auto">
          <a:xfrm>
            <a:off x="10451943" y="6446838"/>
            <a:ext cx="1537094" cy="296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6952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wipe dir="d"/>
  </p:transition>
  <p:hf sldNum="0" hdr="0" ftr="0" dt="0"/>
  <p:txStyles>
    <p:titleStyle>
      <a:lvl1pPr algn="l" rtl="0" eaLnBrk="1" fontAlgn="base" hangingPunct="1">
        <a:spcBef>
          <a:spcPct val="0"/>
        </a:spcBef>
        <a:spcAft>
          <a:spcPct val="0"/>
        </a:spcAft>
        <a:defRPr sz="3600" b="1">
          <a:solidFill>
            <a:schemeClr val="tx2"/>
          </a:solidFill>
          <a:latin typeface="+mj-lt"/>
          <a:ea typeface="ＭＳ Ｐゴシック" pitchFamily="-107" charset="-128"/>
          <a:cs typeface="ＭＳ Ｐゴシック" pitchFamily="-107" charset="-128"/>
        </a:defRPr>
      </a:lvl1pPr>
      <a:lvl2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2pPr>
      <a:lvl3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3pPr>
      <a:lvl4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4pPr>
      <a:lvl5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5pPr>
      <a:lvl6pPr marL="457178" algn="l" rtl="0" eaLnBrk="1" fontAlgn="base" hangingPunct="1">
        <a:spcBef>
          <a:spcPct val="0"/>
        </a:spcBef>
        <a:spcAft>
          <a:spcPct val="0"/>
        </a:spcAft>
        <a:defRPr sz="4000">
          <a:solidFill>
            <a:srgbClr val="015C55"/>
          </a:solidFill>
          <a:latin typeface="Tahoma" pitchFamily="-107" charset="0"/>
        </a:defRPr>
      </a:lvl6pPr>
      <a:lvl7pPr marL="914357" algn="l" rtl="0" eaLnBrk="1" fontAlgn="base" hangingPunct="1">
        <a:spcBef>
          <a:spcPct val="0"/>
        </a:spcBef>
        <a:spcAft>
          <a:spcPct val="0"/>
        </a:spcAft>
        <a:defRPr sz="4000">
          <a:solidFill>
            <a:srgbClr val="015C55"/>
          </a:solidFill>
          <a:latin typeface="Tahoma" pitchFamily="-107" charset="0"/>
        </a:defRPr>
      </a:lvl7pPr>
      <a:lvl8pPr marL="1371534" algn="l" rtl="0" eaLnBrk="1" fontAlgn="base" hangingPunct="1">
        <a:spcBef>
          <a:spcPct val="0"/>
        </a:spcBef>
        <a:spcAft>
          <a:spcPct val="0"/>
        </a:spcAft>
        <a:defRPr sz="4000">
          <a:solidFill>
            <a:srgbClr val="015C55"/>
          </a:solidFill>
          <a:latin typeface="Tahoma" pitchFamily="-107" charset="0"/>
        </a:defRPr>
      </a:lvl8pPr>
      <a:lvl9pPr marL="1828713" algn="l" rtl="0" eaLnBrk="1" fontAlgn="base" hangingPunct="1">
        <a:spcBef>
          <a:spcPct val="0"/>
        </a:spcBef>
        <a:spcAft>
          <a:spcPct val="0"/>
        </a:spcAft>
        <a:defRPr sz="4000">
          <a:solidFill>
            <a:srgbClr val="015C55"/>
          </a:solidFill>
          <a:latin typeface="Tahoma" pitchFamily="-107" charset="0"/>
        </a:defRPr>
      </a:lvl9pPr>
    </p:titleStyle>
    <p:bodyStyle>
      <a:lvl1pPr marL="342900" indent="-342900" algn="l" defTabSz="881021" rtl="0" eaLnBrk="1" fontAlgn="base" hangingPunct="1">
        <a:spcBef>
          <a:spcPct val="25000"/>
        </a:spcBef>
        <a:spcAft>
          <a:spcPct val="25000"/>
        </a:spcAft>
        <a:buClr>
          <a:schemeClr val="accent1"/>
        </a:buClr>
        <a:buFont typeface="Arial" panose="020B0604020202020204" pitchFamily="34" charset="0"/>
        <a:buChar char="•"/>
        <a:tabLst>
          <a:tab pos="973091" algn="l"/>
          <a:tab pos="1481067" algn="l"/>
        </a:tabLst>
        <a:defRPr sz="2400">
          <a:solidFill>
            <a:schemeClr val="tx1"/>
          </a:solidFill>
          <a:latin typeface="+mn-lt"/>
          <a:ea typeface="ＭＳ Ｐゴシック" pitchFamily="-107" charset="-128"/>
          <a:cs typeface="ＭＳ Ｐゴシック" pitchFamily="-107" charset="-128"/>
        </a:defRPr>
      </a:lvl1pPr>
      <a:lvl2pPr marL="692117" indent="-295261" algn="l" defTabSz="881021" rtl="0" eaLnBrk="1" fontAlgn="base" hangingPunct="1">
        <a:spcBef>
          <a:spcPct val="25000"/>
        </a:spcBef>
        <a:spcAft>
          <a:spcPct val="25000"/>
        </a:spcAft>
        <a:buClr>
          <a:schemeClr val="accent1"/>
        </a:buClr>
        <a:buSzPct val="110000"/>
        <a:buFont typeface="Wingdings" panose="05000000000000000000" pitchFamily="2" charset="2"/>
        <a:buChar char="Ø"/>
        <a:tabLst>
          <a:tab pos="973091" algn="l"/>
          <a:tab pos="1481067" algn="l"/>
        </a:tabLst>
        <a:defRPr sz="2000">
          <a:solidFill>
            <a:schemeClr val="tx1"/>
          </a:solidFill>
          <a:latin typeface="+mn-lt"/>
          <a:ea typeface="ＭＳ Ｐゴシック" pitchFamily="-107" charset="-128"/>
          <a:cs typeface="ＭＳ Ｐゴシック"/>
        </a:defRPr>
      </a:lvl2pPr>
      <a:lvl3pPr marL="1030239" indent="-223827" algn="l" defTabSz="881021" rtl="0" eaLnBrk="1" fontAlgn="base" hangingPunct="1">
        <a:spcBef>
          <a:spcPct val="25000"/>
        </a:spcBef>
        <a:spcAft>
          <a:spcPct val="25000"/>
        </a:spcAft>
        <a:buClr>
          <a:schemeClr val="accent1"/>
        </a:buClr>
        <a:buSzPct val="110000"/>
        <a:buFont typeface="Wingdings" panose="05000000000000000000" pitchFamily="2" charset="2"/>
        <a:buChar char="§"/>
        <a:tabLst>
          <a:tab pos="973091" algn="l"/>
          <a:tab pos="1481067" algn="l"/>
        </a:tabLst>
        <a:defRPr>
          <a:solidFill>
            <a:schemeClr val="tx1"/>
          </a:solidFill>
          <a:latin typeface="+mn-lt"/>
          <a:ea typeface="ＭＳ Ｐゴシック" pitchFamily="-107" charset="-128"/>
          <a:cs typeface="ＭＳ Ｐゴシック"/>
        </a:defRPr>
      </a:lvl3pPr>
      <a:lvl4pPr marL="1441381" indent="-231764" algn="l" defTabSz="881021" rtl="0" eaLnBrk="1" fontAlgn="base" hangingPunct="1">
        <a:spcBef>
          <a:spcPct val="25000"/>
        </a:spcBef>
        <a:spcAft>
          <a:spcPct val="25000"/>
        </a:spcAft>
        <a:buClr>
          <a:schemeClr val="accent1"/>
        </a:buClr>
        <a:buSzPct val="110000"/>
        <a:buFont typeface="Wingdings" panose="05000000000000000000" pitchFamily="2" charset="2"/>
        <a:buChar char="ü"/>
        <a:tabLst>
          <a:tab pos="973091" algn="l"/>
          <a:tab pos="1481067" algn="l"/>
        </a:tabLst>
        <a:defRPr>
          <a:solidFill>
            <a:schemeClr val="tx1"/>
          </a:solidFill>
          <a:latin typeface="+mn-lt"/>
          <a:ea typeface="ＭＳ Ｐゴシック" pitchFamily="-107" charset="-128"/>
          <a:cs typeface="ＭＳ Ｐゴシック"/>
        </a:defRPr>
      </a:lvl4pPr>
      <a:lvl5pPr marL="1800140"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cs typeface="ＭＳ Ｐゴシック"/>
        </a:defRPr>
      </a:lvl5pPr>
      <a:lvl6pPr marL="2257317"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6pPr>
      <a:lvl7pPr marL="2714495"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7pPr>
      <a:lvl8pPr marL="3171674"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8pPr>
      <a:lvl9pPr marL="3628852"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7" algn="l" defTabSz="457178" rtl="0" eaLnBrk="1" latinLnBrk="0" hangingPunct="1">
        <a:defRPr sz="1800" kern="1200">
          <a:solidFill>
            <a:schemeClr val="tx1"/>
          </a:solidFill>
          <a:latin typeface="+mn-lt"/>
          <a:ea typeface="+mn-ea"/>
          <a:cs typeface="+mn-cs"/>
        </a:defRPr>
      </a:lvl3pPr>
      <a:lvl4pPr marL="1371534" algn="l" defTabSz="457178" rtl="0" eaLnBrk="1" latinLnBrk="0" hangingPunct="1">
        <a:defRPr sz="1800" kern="1200">
          <a:solidFill>
            <a:schemeClr val="tx1"/>
          </a:solidFill>
          <a:latin typeface="+mn-lt"/>
          <a:ea typeface="+mn-ea"/>
          <a:cs typeface="+mn-cs"/>
        </a:defRPr>
      </a:lvl4pPr>
      <a:lvl5pPr marL="1828713" algn="l" defTabSz="457178" rtl="0" eaLnBrk="1" latinLnBrk="0" hangingPunct="1">
        <a:defRPr sz="1800" kern="1200">
          <a:solidFill>
            <a:schemeClr val="tx1"/>
          </a:solidFill>
          <a:latin typeface="+mn-lt"/>
          <a:ea typeface="+mn-ea"/>
          <a:cs typeface="+mn-cs"/>
        </a:defRPr>
      </a:lvl5pPr>
      <a:lvl6pPr marL="2285891" algn="l" defTabSz="457178" rtl="0" eaLnBrk="1" latinLnBrk="0" hangingPunct="1">
        <a:defRPr sz="1800" kern="1200">
          <a:solidFill>
            <a:schemeClr val="tx1"/>
          </a:solidFill>
          <a:latin typeface="+mn-lt"/>
          <a:ea typeface="+mn-ea"/>
          <a:cs typeface="+mn-cs"/>
        </a:defRPr>
      </a:lvl6pPr>
      <a:lvl7pPr marL="2743069" algn="l" defTabSz="457178" rtl="0" eaLnBrk="1" latinLnBrk="0" hangingPunct="1">
        <a:defRPr sz="1800" kern="1200">
          <a:solidFill>
            <a:schemeClr val="tx1"/>
          </a:solidFill>
          <a:latin typeface="+mn-lt"/>
          <a:ea typeface="+mn-ea"/>
          <a:cs typeface="+mn-cs"/>
        </a:defRPr>
      </a:lvl7pPr>
      <a:lvl8pPr marL="3200248" algn="l" defTabSz="457178" rtl="0" eaLnBrk="1" latinLnBrk="0" hangingPunct="1">
        <a:defRPr sz="1800" kern="1200">
          <a:solidFill>
            <a:schemeClr val="tx1"/>
          </a:solidFill>
          <a:latin typeface="+mn-lt"/>
          <a:ea typeface="+mn-ea"/>
          <a:cs typeface="+mn-cs"/>
        </a:defRPr>
      </a:lvl8pPr>
      <a:lvl9pPr marL="3657426" algn="l" defTabSz="4571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5"/>
            </p:custDataLst>
          </p:nvPr>
        </p:nvGraphicFramePr>
        <p:xfrm>
          <a:off x="1959" y="1594"/>
          <a:ext cx="1953" cy="1587"/>
        </p:xfrm>
        <a:graphic>
          <a:graphicData uri="http://schemas.openxmlformats.org/presentationml/2006/ole">
            <mc:AlternateContent xmlns:mc="http://schemas.openxmlformats.org/markup-compatibility/2006">
              <mc:Choice xmlns:v="urn:schemas-microsoft-com:vml" Requires="v">
                <p:oleObj name="think-cell Slide" r:id="rId16" imgW="519" imgH="520" progId="TCLayout.ActiveDocument.1">
                  <p:embed/>
                </p:oleObj>
              </mc:Choice>
              <mc:Fallback>
                <p:oleObj name="think-cell Slide" r:id="rId16" imgW="519" imgH="520" progId="TCLayout.ActiveDocument.1">
                  <p:embed/>
                  <p:pic>
                    <p:nvPicPr>
                      <p:cNvPr id="2" name="Object 1" hidden="1"/>
                      <p:cNvPicPr/>
                      <p:nvPr/>
                    </p:nvPicPr>
                    <p:blipFill>
                      <a:blip r:embed="rId17"/>
                      <a:stretch>
                        <a:fillRect/>
                      </a:stretch>
                    </p:blipFill>
                    <p:spPr>
                      <a:xfrm>
                        <a:off x="1959" y="1594"/>
                        <a:ext cx="1953" cy="1587"/>
                      </a:xfrm>
                      <a:prstGeom prst="rect">
                        <a:avLst/>
                      </a:prstGeom>
                    </p:spPr>
                  </p:pic>
                </p:oleObj>
              </mc:Fallback>
            </mc:AlternateContent>
          </a:graphicData>
        </a:graphic>
      </p:graphicFrame>
      <p:sp>
        <p:nvSpPr>
          <p:cNvPr id="1029" name="Rectangle 4"/>
          <p:cNvSpPr>
            <a:spLocks noGrp="1" noChangeArrowheads="1"/>
          </p:cNvSpPr>
          <p:nvPr>
            <p:ph type="body" idx="1"/>
          </p:nvPr>
        </p:nvSpPr>
        <p:spPr bwMode="auto">
          <a:xfrm>
            <a:off x="745489" y="1773238"/>
            <a:ext cx="10806722"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First level</a:t>
            </a:r>
          </a:p>
          <a:p>
            <a:pPr lvl="1"/>
            <a:r>
              <a:rPr lang="en-US"/>
              <a:t>second level</a:t>
            </a:r>
          </a:p>
          <a:p>
            <a:pPr lvl="1"/>
            <a:endParaRPr lang="en-US"/>
          </a:p>
          <a:p>
            <a:pPr lvl="2"/>
            <a:endParaRPr lang="en-US"/>
          </a:p>
        </p:txBody>
      </p:sp>
      <p:sp>
        <p:nvSpPr>
          <p:cNvPr id="15" name="Rectangle 3"/>
          <p:cNvSpPr>
            <a:spLocks noGrp="1" noChangeArrowheads="1"/>
          </p:cNvSpPr>
          <p:nvPr>
            <p:ph type="title"/>
          </p:nvPr>
        </p:nvSpPr>
        <p:spPr bwMode="auto">
          <a:xfrm>
            <a:off x="741584" y="260649"/>
            <a:ext cx="10623061" cy="1374476"/>
          </a:xfrm>
          <a:prstGeom prst="rect">
            <a:avLst/>
          </a:prstGeom>
          <a:noFill/>
          <a:ln w="9525">
            <a:noFill/>
            <a:miter lim="800000"/>
            <a:headEnd/>
            <a:tailEnd/>
          </a:ln>
        </p:spPr>
        <p:txBody>
          <a:bodyPr vert="horz" wrap="square" lIns="91440" tIns="18000" rIns="91440" bIns="0" numCol="1" anchor="t" anchorCtr="0" compatLnSpc="1">
            <a:prstTxWarp prst="textNoShape">
              <a:avLst/>
            </a:prstTxWarp>
          </a:bodyPr>
          <a:lstStyle/>
          <a:p>
            <a:pPr lvl="0"/>
            <a:r>
              <a:rPr lang="en-US"/>
              <a:t>Slide title (36 pt.)</a:t>
            </a:r>
          </a:p>
        </p:txBody>
      </p:sp>
      <p:pic>
        <p:nvPicPr>
          <p:cNvPr id="22" name="Afbeelding 21" descr="Greyfish_m.png"/>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pic>
        <p:nvPicPr>
          <p:cNvPr id="24" name="Afbeelding 1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bwMode="auto">
          <a:xfrm>
            <a:off x="10451943" y="6446838"/>
            <a:ext cx="1537094" cy="29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a:extLst>
              <a:ext uri="{FF2B5EF4-FFF2-40B4-BE49-F238E27FC236}">
                <a16:creationId xmlns:a16="http://schemas.microsoft.com/office/drawing/2014/main" id="{FF5AB9D8-6642-5B49-89E9-A48CDE62CA56}"/>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lumMod val="50000"/>
                  </a:schemeClr>
                </a:solidFill>
              </a:rPr>
              <a:t>Confidential</a:t>
            </a:r>
          </a:p>
        </p:txBody>
      </p:sp>
      <p:sp>
        <p:nvSpPr>
          <p:cNvPr id="10" name="TextBox 9">
            <a:extLst>
              <a:ext uri="{FF2B5EF4-FFF2-40B4-BE49-F238E27FC236}">
                <a16:creationId xmlns:a16="http://schemas.microsoft.com/office/drawing/2014/main" id="{A597B5E6-ED14-E54E-A6A5-86660342C04C}"/>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lumMod val="50000"/>
                  </a:schemeClr>
                </a:solidFill>
              </a:rPr>
              <a:t>‹#›</a:t>
            </a:fld>
            <a:endParaRPr lang="en-US" sz="1000" i="1">
              <a:solidFill>
                <a:schemeClr val="bg1">
                  <a:lumMod val="50000"/>
                </a:schemeClr>
              </a:solidFill>
            </a:endParaRPr>
          </a:p>
        </p:txBody>
      </p:sp>
    </p:spTree>
    <p:extLst>
      <p:ext uri="{BB962C8B-B14F-4D97-AF65-F5344CB8AC3E}">
        <p14:creationId xmlns:p14="http://schemas.microsoft.com/office/powerpoint/2010/main" val="146941735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wipe dir="d"/>
  </p:transition>
  <p:hf sldNum="0" hdr="0" ftr="0" dt="0"/>
  <p:txStyles>
    <p:titleStyle>
      <a:lvl1pPr algn="l" rtl="0" eaLnBrk="1" fontAlgn="base" hangingPunct="1">
        <a:spcBef>
          <a:spcPct val="0"/>
        </a:spcBef>
        <a:spcAft>
          <a:spcPct val="0"/>
        </a:spcAft>
        <a:defRPr sz="3600" b="1">
          <a:solidFill>
            <a:schemeClr val="tx2"/>
          </a:solidFill>
          <a:latin typeface="+mj-lt"/>
          <a:ea typeface="ＭＳ Ｐゴシック" pitchFamily="-107" charset="-128"/>
          <a:cs typeface="ＭＳ Ｐゴシック" pitchFamily="-107" charset="-128"/>
        </a:defRPr>
      </a:lvl1pPr>
      <a:lvl2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2pPr>
      <a:lvl3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3pPr>
      <a:lvl4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4pPr>
      <a:lvl5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5pPr>
      <a:lvl6pPr marL="457178" algn="l" rtl="0" eaLnBrk="1" fontAlgn="base" hangingPunct="1">
        <a:spcBef>
          <a:spcPct val="0"/>
        </a:spcBef>
        <a:spcAft>
          <a:spcPct val="0"/>
        </a:spcAft>
        <a:defRPr sz="4000">
          <a:solidFill>
            <a:srgbClr val="015C55"/>
          </a:solidFill>
          <a:latin typeface="Tahoma" pitchFamily="-107" charset="0"/>
        </a:defRPr>
      </a:lvl6pPr>
      <a:lvl7pPr marL="914357" algn="l" rtl="0" eaLnBrk="1" fontAlgn="base" hangingPunct="1">
        <a:spcBef>
          <a:spcPct val="0"/>
        </a:spcBef>
        <a:spcAft>
          <a:spcPct val="0"/>
        </a:spcAft>
        <a:defRPr sz="4000">
          <a:solidFill>
            <a:srgbClr val="015C55"/>
          </a:solidFill>
          <a:latin typeface="Tahoma" pitchFamily="-107" charset="0"/>
        </a:defRPr>
      </a:lvl7pPr>
      <a:lvl8pPr marL="1371534" algn="l" rtl="0" eaLnBrk="1" fontAlgn="base" hangingPunct="1">
        <a:spcBef>
          <a:spcPct val="0"/>
        </a:spcBef>
        <a:spcAft>
          <a:spcPct val="0"/>
        </a:spcAft>
        <a:defRPr sz="4000">
          <a:solidFill>
            <a:srgbClr val="015C55"/>
          </a:solidFill>
          <a:latin typeface="Tahoma" pitchFamily="-107" charset="0"/>
        </a:defRPr>
      </a:lvl8pPr>
      <a:lvl9pPr marL="1828713" algn="l" rtl="0" eaLnBrk="1" fontAlgn="base" hangingPunct="1">
        <a:spcBef>
          <a:spcPct val="0"/>
        </a:spcBef>
        <a:spcAft>
          <a:spcPct val="0"/>
        </a:spcAft>
        <a:defRPr sz="4000">
          <a:solidFill>
            <a:srgbClr val="015C55"/>
          </a:solidFill>
          <a:latin typeface="Tahoma" pitchFamily="-107" charset="0"/>
        </a:defRPr>
      </a:lvl9pPr>
    </p:titleStyle>
    <p:bodyStyle>
      <a:lvl1pPr marL="342900" indent="-342900" algn="l" defTabSz="881021" rtl="0" eaLnBrk="1" fontAlgn="base" hangingPunct="1">
        <a:spcBef>
          <a:spcPct val="25000"/>
        </a:spcBef>
        <a:spcAft>
          <a:spcPct val="25000"/>
        </a:spcAft>
        <a:buClr>
          <a:schemeClr val="accent1"/>
        </a:buClr>
        <a:buFont typeface="Arial" panose="020B0604020202020204" pitchFamily="34" charset="0"/>
        <a:buChar char="•"/>
        <a:tabLst>
          <a:tab pos="973091" algn="l"/>
          <a:tab pos="1481067" algn="l"/>
        </a:tabLst>
        <a:defRPr sz="2400">
          <a:solidFill>
            <a:schemeClr val="tx1"/>
          </a:solidFill>
          <a:latin typeface="+mn-lt"/>
          <a:ea typeface="ＭＳ Ｐゴシック" pitchFamily="-107" charset="-128"/>
          <a:cs typeface="ＭＳ Ｐゴシック" pitchFamily="-107" charset="-128"/>
        </a:defRPr>
      </a:lvl1pPr>
      <a:lvl2pPr marL="692117" indent="-295261" algn="l" defTabSz="881021" rtl="0" eaLnBrk="1" fontAlgn="base" hangingPunct="1">
        <a:spcBef>
          <a:spcPct val="25000"/>
        </a:spcBef>
        <a:spcAft>
          <a:spcPct val="25000"/>
        </a:spcAft>
        <a:buClr>
          <a:schemeClr val="accent1"/>
        </a:buClr>
        <a:buSzPct val="110000"/>
        <a:buFont typeface="Wingdings" panose="05000000000000000000" pitchFamily="2" charset="2"/>
        <a:buChar char="Ø"/>
        <a:tabLst>
          <a:tab pos="973091" algn="l"/>
          <a:tab pos="1481067" algn="l"/>
        </a:tabLst>
        <a:defRPr sz="2000">
          <a:solidFill>
            <a:schemeClr val="tx1"/>
          </a:solidFill>
          <a:latin typeface="+mn-lt"/>
          <a:ea typeface="ＭＳ Ｐゴシック" pitchFamily="-107" charset="-128"/>
          <a:cs typeface="ＭＳ Ｐゴシック"/>
        </a:defRPr>
      </a:lvl2pPr>
      <a:lvl3pPr marL="1030239" indent="-223827" algn="l" defTabSz="881021" rtl="0" eaLnBrk="1" fontAlgn="base" hangingPunct="1">
        <a:spcBef>
          <a:spcPct val="25000"/>
        </a:spcBef>
        <a:spcAft>
          <a:spcPct val="25000"/>
        </a:spcAft>
        <a:buClr>
          <a:schemeClr val="accent1"/>
        </a:buClr>
        <a:buSzPct val="110000"/>
        <a:buFont typeface="Wingdings" panose="05000000000000000000" pitchFamily="2" charset="2"/>
        <a:buChar char="§"/>
        <a:tabLst>
          <a:tab pos="973091" algn="l"/>
          <a:tab pos="1481067" algn="l"/>
        </a:tabLst>
        <a:defRPr>
          <a:solidFill>
            <a:schemeClr val="tx1"/>
          </a:solidFill>
          <a:latin typeface="+mn-lt"/>
          <a:ea typeface="ＭＳ Ｐゴシック" pitchFamily="-107" charset="-128"/>
          <a:cs typeface="ＭＳ Ｐゴシック"/>
        </a:defRPr>
      </a:lvl3pPr>
      <a:lvl4pPr marL="1441381" indent="-231764" algn="l" defTabSz="881021" rtl="0" eaLnBrk="1" fontAlgn="base" hangingPunct="1">
        <a:spcBef>
          <a:spcPct val="25000"/>
        </a:spcBef>
        <a:spcAft>
          <a:spcPct val="25000"/>
        </a:spcAft>
        <a:buClr>
          <a:schemeClr val="accent1"/>
        </a:buClr>
        <a:buSzPct val="110000"/>
        <a:buFont typeface="Wingdings" panose="05000000000000000000" pitchFamily="2" charset="2"/>
        <a:buChar char="ü"/>
        <a:tabLst>
          <a:tab pos="973091" algn="l"/>
          <a:tab pos="1481067" algn="l"/>
        </a:tabLst>
        <a:defRPr>
          <a:solidFill>
            <a:schemeClr val="tx1"/>
          </a:solidFill>
          <a:latin typeface="+mn-lt"/>
          <a:ea typeface="ＭＳ Ｐゴシック" pitchFamily="-107" charset="-128"/>
          <a:cs typeface="ＭＳ Ｐゴシック"/>
        </a:defRPr>
      </a:lvl4pPr>
      <a:lvl5pPr marL="1800140"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cs typeface="ＭＳ Ｐゴシック"/>
        </a:defRPr>
      </a:lvl5pPr>
      <a:lvl6pPr marL="2257317"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6pPr>
      <a:lvl7pPr marL="2714495"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7pPr>
      <a:lvl8pPr marL="3171674"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8pPr>
      <a:lvl9pPr marL="3628852"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7" algn="l" defTabSz="457178" rtl="0" eaLnBrk="1" latinLnBrk="0" hangingPunct="1">
        <a:defRPr sz="1800" kern="1200">
          <a:solidFill>
            <a:schemeClr val="tx1"/>
          </a:solidFill>
          <a:latin typeface="+mn-lt"/>
          <a:ea typeface="+mn-ea"/>
          <a:cs typeface="+mn-cs"/>
        </a:defRPr>
      </a:lvl3pPr>
      <a:lvl4pPr marL="1371534" algn="l" defTabSz="457178" rtl="0" eaLnBrk="1" latinLnBrk="0" hangingPunct="1">
        <a:defRPr sz="1800" kern="1200">
          <a:solidFill>
            <a:schemeClr val="tx1"/>
          </a:solidFill>
          <a:latin typeface="+mn-lt"/>
          <a:ea typeface="+mn-ea"/>
          <a:cs typeface="+mn-cs"/>
        </a:defRPr>
      </a:lvl4pPr>
      <a:lvl5pPr marL="1828713" algn="l" defTabSz="457178" rtl="0" eaLnBrk="1" latinLnBrk="0" hangingPunct="1">
        <a:defRPr sz="1800" kern="1200">
          <a:solidFill>
            <a:schemeClr val="tx1"/>
          </a:solidFill>
          <a:latin typeface="+mn-lt"/>
          <a:ea typeface="+mn-ea"/>
          <a:cs typeface="+mn-cs"/>
        </a:defRPr>
      </a:lvl5pPr>
      <a:lvl6pPr marL="2285891" algn="l" defTabSz="457178" rtl="0" eaLnBrk="1" latinLnBrk="0" hangingPunct="1">
        <a:defRPr sz="1800" kern="1200">
          <a:solidFill>
            <a:schemeClr val="tx1"/>
          </a:solidFill>
          <a:latin typeface="+mn-lt"/>
          <a:ea typeface="+mn-ea"/>
          <a:cs typeface="+mn-cs"/>
        </a:defRPr>
      </a:lvl6pPr>
      <a:lvl7pPr marL="2743069" algn="l" defTabSz="457178" rtl="0" eaLnBrk="1" latinLnBrk="0" hangingPunct="1">
        <a:defRPr sz="1800" kern="1200">
          <a:solidFill>
            <a:schemeClr val="tx1"/>
          </a:solidFill>
          <a:latin typeface="+mn-lt"/>
          <a:ea typeface="+mn-ea"/>
          <a:cs typeface="+mn-cs"/>
        </a:defRPr>
      </a:lvl7pPr>
      <a:lvl8pPr marL="3200248" algn="l" defTabSz="457178" rtl="0" eaLnBrk="1" latinLnBrk="0" hangingPunct="1">
        <a:defRPr sz="1800" kern="1200">
          <a:solidFill>
            <a:schemeClr val="tx1"/>
          </a:solidFill>
          <a:latin typeface="+mn-lt"/>
          <a:ea typeface="+mn-ea"/>
          <a:cs typeface="+mn-cs"/>
        </a:defRPr>
      </a:lvl8pPr>
      <a:lvl9pPr marL="3657426" algn="l" defTabSz="45717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5"/>
            </p:custDataLst>
          </p:nvPr>
        </p:nvGraphicFramePr>
        <p:xfrm>
          <a:off x="1959" y="1594"/>
          <a:ext cx="1953" cy="1587"/>
        </p:xfrm>
        <a:graphic>
          <a:graphicData uri="http://schemas.openxmlformats.org/presentationml/2006/ole">
            <mc:AlternateContent xmlns:mc="http://schemas.openxmlformats.org/markup-compatibility/2006">
              <mc:Choice xmlns:v="urn:schemas-microsoft-com:vml" Requires="v">
                <p:oleObj name="think-cell Slide" r:id="rId16" imgW="519" imgH="520" progId="TCLayout.ActiveDocument.1">
                  <p:embed/>
                </p:oleObj>
              </mc:Choice>
              <mc:Fallback>
                <p:oleObj name="think-cell Slide" r:id="rId16" imgW="519" imgH="520" progId="TCLayout.ActiveDocument.1">
                  <p:embed/>
                  <p:pic>
                    <p:nvPicPr>
                      <p:cNvPr id="2" name="Object 1" hidden="1"/>
                      <p:cNvPicPr/>
                      <p:nvPr/>
                    </p:nvPicPr>
                    <p:blipFill>
                      <a:blip r:embed="rId17"/>
                      <a:stretch>
                        <a:fillRect/>
                      </a:stretch>
                    </p:blipFill>
                    <p:spPr>
                      <a:xfrm>
                        <a:off x="1959" y="1594"/>
                        <a:ext cx="1953" cy="1587"/>
                      </a:xfrm>
                      <a:prstGeom prst="rect">
                        <a:avLst/>
                      </a:prstGeom>
                    </p:spPr>
                  </p:pic>
                </p:oleObj>
              </mc:Fallback>
            </mc:AlternateContent>
          </a:graphicData>
        </a:graphic>
      </p:graphicFrame>
      <p:sp>
        <p:nvSpPr>
          <p:cNvPr id="1029" name="Rectangle 4"/>
          <p:cNvSpPr>
            <a:spLocks noGrp="1" noChangeArrowheads="1"/>
          </p:cNvSpPr>
          <p:nvPr>
            <p:ph type="body" idx="1"/>
          </p:nvPr>
        </p:nvSpPr>
        <p:spPr bwMode="auto">
          <a:xfrm>
            <a:off x="745489" y="1773238"/>
            <a:ext cx="10806722"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First level</a:t>
            </a:r>
          </a:p>
          <a:p>
            <a:pPr lvl="1"/>
            <a:r>
              <a:rPr lang="en-US"/>
              <a:t>second level</a:t>
            </a:r>
          </a:p>
          <a:p>
            <a:pPr lvl="1"/>
            <a:endParaRPr lang="en-US"/>
          </a:p>
          <a:p>
            <a:pPr lvl="2"/>
            <a:endParaRPr lang="en-US"/>
          </a:p>
        </p:txBody>
      </p:sp>
      <p:sp>
        <p:nvSpPr>
          <p:cNvPr id="15" name="Rectangle 3"/>
          <p:cNvSpPr>
            <a:spLocks noGrp="1" noChangeArrowheads="1"/>
          </p:cNvSpPr>
          <p:nvPr>
            <p:ph type="title"/>
          </p:nvPr>
        </p:nvSpPr>
        <p:spPr bwMode="auto">
          <a:xfrm>
            <a:off x="741584" y="260649"/>
            <a:ext cx="10623061" cy="1374476"/>
          </a:xfrm>
          <a:prstGeom prst="rect">
            <a:avLst/>
          </a:prstGeom>
          <a:noFill/>
          <a:ln w="9525">
            <a:noFill/>
            <a:miter lim="800000"/>
            <a:headEnd/>
            <a:tailEnd/>
          </a:ln>
        </p:spPr>
        <p:txBody>
          <a:bodyPr vert="horz" wrap="square" lIns="91440" tIns="18000" rIns="91440" bIns="0" numCol="1" anchor="t" anchorCtr="0" compatLnSpc="1">
            <a:prstTxWarp prst="textNoShape">
              <a:avLst/>
            </a:prstTxWarp>
          </a:bodyPr>
          <a:lstStyle/>
          <a:p>
            <a:pPr lvl="0"/>
            <a:r>
              <a:rPr lang="en-US"/>
              <a:t>Slide title (36 pt.)</a:t>
            </a:r>
          </a:p>
        </p:txBody>
      </p:sp>
      <p:pic>
        <p:nvPicPr>
          <p:cNvPr id="22" name="Afbeelding 21" descr="Greyfish_m.png"/>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pic>
        <p:nvPicPr>
          <p:cNvPr id="24" name="Afbeelding 1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bwMode="auto">
          <a:xfrm>
            <a:off x="10451943" y="6446838"/>
            <a:ext cx="1537094" cy="29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9">
            <a:extLst>
              <a:ext uri="{FF2B5EF4-FFF2-40B4-BE49-F238E27FC236}">
                <a16:creationId xmlns:a16="http://schemas.microsoft.com/office/drawing/2014/main" id="{A597B5E6-ED14-E54E-A6A5-86660342C04C}"/>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lumMod val="50000"/>
                  </a:schemeClr>
                </a:solidFill>
              </a:rPr>
              <a:t>‹#›</a:t>
            </a:fld>
            <a:endParaRPr lang="en-US" sz="1000" i="1">
              <a:solidFill>
                <a:schemeClr val="bg1">
                  <a:lumMod val="50000"/>
                </a:schemeClr>
              </a:solidFill>
            </a:endParaRPr>
          </a:p>
        </p:txBody>
      </p:sp>
    </p:spTree>
    <p:extLst>
      <p:ext uri="{BB962C8B-B14F-4D97-AF65-F5344CB8AC3E}">
        <p14:creationId xmlns:p14="http://schemas.microsoft.com/office/powerpoint/2010/main" val="54129431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ransition>
    <p:wipe dir="d"/>
  </p:transition>
  <p:hf sldNum="0" hdr="0" ftr="0" dt="0"/>
  <p:txStyles>
    <p:titleStyle>
      <a:lvl1pPr algn="l" rtl="0" eaLnBrk="1" fontAlgn="base" hangingPunct="1">
        <a:spcBef>
          <a:spcPct val="0"/>
        </a:spcBef>
        <a:spcAft>
          <a:spcPct val="0"/>
        </a:spcAft>
        <a:defRPr sz="3600" b="1">
          <a:solidFill>
            <a:schemeClr val="tx2"/>
          </a:solidFill>
          <a:latin typeface="+mj-lt"/>
          <a:ea typeface="ＭＳ Ｐゴシック" pitchFamily="-107" charset="-128"/>
          <a:cs typeface="ＭＳ Ｐゴシック" pitchFamily="-107" charset="-128"/>
        </a:defRPr>
      </a:lvl1pPr>
      <a:lvl2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2pPr>
      <a:lvl3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3pPr>
      <a:lvl4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4pPr>
      <a:lvl5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5pPr>
      <a:lvl6pPr marL="457178" algn="l" rtl="0" eaLnBrk="1" fontAlgn="base" hangingPunct="1">
        <a:spcBef>
          <a:spcPct val="0"/>
        </a:spcBef>
        <a:spcAft>
          <a:spcPct val="0"/>
        </a:spcAft>
        <a:defRPr sz="4000">
          <a:solidFill>
            <a:srgbClr val="015C55"/>
          </a:solidFill>
          <a:latin typeface="Tahoma" pitchFamily="-107" charset="0"/>
        </a:defRPr>
      </a:lvl6pPr>
      <a:lvl7pPr marL="914357" algn="l" rtl="0" eaLnBrk="1" fontAlgn="base" hangingPunct="1">
        <a:spcBef>
          <a:spcPct val="0"/>
        </a:spcBef>
        <a:spcAft>
          <a:spcPct val="0"/>
        </a:spcAft>
        <a:defRPr sz="4000">
          <a:solidFill>
            <a:srgbClr val="015C55"/>
          </a:solidFill>
          <a:latin typeface="Tahoma" pitchFamily="-107" charset="0"/>
        </a:defRPr>
      </a:lvl7pPr>
      <a:lvl8pPr marL="1371534" algn="l" rtl="0" eaLnBrk="1" fontAlgn="base" hangingPunct="1">
        <a:spcBef>
          <a:spcPct val="0"/>
        </a:spcBef>
        <a:spcAft>
          <a:spcPct val="0"/>
        </a:spcAft>
        <a:defRPr sz="4000">
          <a:solidFill>
            <a:srgbClr val="015C55"/>
          </a:solidFill>
          <a:latin typeface="Tahoma" pitchFamily="-107" charset="0"/>
        </a:defRPr>
      </a:lvl8pPr>
      <a:lvl9pPr marL="1828713" algn="l" rtl="0" eaLnBrk="1" fontAlgn="base" hangingPunct="1">
        <a:spcBef>
          <a:spcPct val="0"/>
        </a:spcBef>
        <a:spcAft>
          <a:spcPct val="0"/>
        </a:spcAft>
        <a:defRPr sz="4000">
          <a:solidFill>
            <a:srgbClr val="015C55"/>
          </a:solidFill>
          <a:latin typeface="Tahoma" pitchFamily="-107" charset="0"/>
        </a:defRPr>
      </a:lvl9pPr>
    </p:titleStyle>
    <p:bodyStyle>
      <a:lvl1pPr marL="342900" indent="-342900" algn="l" defTabSz="881021" rtl="0" eaLnBrk="1" fontAlgn="base" hangingPunct="1">
        <a:spcBef>
          <a:spcPct val="25000"/>
        </a:spcBef>
        <a:spcAft>
          <a:spcPct val="25000"/>
        </a:spcAft>
        <a:buClr>
          <a:schemeClr val="accent1"/>
        </a:buClr>
        <a:buFont typeface="Arial" panose="020B0604020202020204" pitchFamily="34" charset="0"/>
        <a:buChar char="•"/>
        <a:tabLst>
          <a:tab pos="973091" algn="l"/>
          <a:tab pos="1481067" algn="l"/>
        </a:tabLst>
        <a:defRPr sz="2400">
          <a:solidFill>
            <a:schemeClr val="tx1"/>
          </a:solidFill>
          <a:latin typeface="+mn-lt"/>
          <a:ea typeface="ＭＳ Ｐゴシック" pitchFamily="-107" charset="-128"/>
          <a:cs typeface="ＭＳ Ｐゴシック" pitchFamily="-107" charset="-128"/>
        </a:defRPr>
      </a:lvl1pPr>
      <a:lvl2pPr marL="692117" indent="-295261" algn="l" defTabSz="881021" rtl="0" eaLnBrk="1" fontAlgn="base" hangingPunct="1">
        <a:spcBef>
          <a:spcPct val="25000"/>
        </a:spcBef>
        <a:spcAft>
          <a:spcPct val="25000"/>
        </a:spcAft>
        <a:buClr>
          <a:schemeClr val="accent1"/>
        </a:buClr>
        <a:buSzPct val="110000"/>
        <a:buFont typeface="Wingdings" panose="05000000000000000000" pitchFamily="2" charset="2"/>
        <a:buChar char="Ø"/>
        <a:tabLst>
          <a:tab pos="973091" algn="l"/>
          <a:tab pos="1481067" algn="l"/>
        </a:tabLst>
        <a:defRPr sz="2000">
          <a:solidFill>
            <a:schemeClr val="tx1"/>
          </a:solidFill>
          <a:latin typeface="+mn-lt"/>
          <a:ea typeface="ＭＳ Ｐゴシック" pitchFamily="-107" charset="-128"/>
          <a:cs typeface="ＭＳ Ｐゴシック"/>
        </a:defRPr>
      </a:lvl2pPr>
      <a:lvl3pPr marL="1030239" indent="-223827" algn="l" defTabSz="881021" rtl="0" eaLnBrk="1" fontAlgn="base" hangingPunct="1">
        <a:spcBef>
          <a:spcPct val="25000"/>
        </a:spcBef>
        <a:spcAft>
          <a:spcPct val="25000"/>
        </a:spcAft>
        <a:buClr>
          <a:schemeClr val="accent1"/>
        </a:buClr>
        <a:buSzPct val="110000"/>
        <a:buFont typeface="Wingdings" panose="05000000000000000000" pitchFamily="2" charset="2"/>
        <a:buChar char="§"/>
        <a:tabLst>
          <a:tab pos="973091" algn="l"/>
          <a:tab pos="1481067" algn="l"/>
        </a:tabLst>
        <a:defRPr>
          <a:solidFill>
            <a:schemeClr val="tx1"/>
          </a:solidFill>
          <a:latin typeface="+mn-lt"/>
          <a:ea typeface="ＭＳ Ｐゴシック" pitchFamily="-107" charset="-128"/>
          <a:cs typeface="ＭＳ Ｐゴシック"/>
        </a:defRPr>
      </a:lvl3pPr>
      <a:lvl4pPr marL="1441381" indent="-231764" algn="l" defTabSz="881021" rtl="0" eaLnBrk="1" fontAlgn="base" hangingPunct="1">
        <a:spcBef>
          <a:spcPct val="25000"/>
        </a:spcBef>
        <a:spcAft>
          <a:spcPct val="25000"/>
        </a:spcAft>
        <a:buClr>
          <a:schemeClr val="accent1"/>
        </a:buClr>
        <a:buSzPct val="110000"/>
        <a:buFont typeface="Wingdings" panose="05000000000000000000" pitchFamily="2" charset="2"/>
        <a:buChar char="ü"/>
        <a:tabLst>
          <a:tab pos="973091" algn="l"/>
          <a:tab pos="1481067" algn="l"/>
        </a:tabLst>
        <a:defRPr>
          <a:solidFill>
            <a:schemeClr val="tx1"/>
          </a:solidFill>
          <a:latin typeface="+mn-lt"/>
          <a:ea typeface="ＭＳ Ｐゴシック" pitchFamily="-107" charset="-128"/>
          <a:cs typeface="ＭＳ Ｐゴシック"/>
        </a:defRPr>
      </a:lvl4pPr>
      <a:lvl5pPr marL="1800140"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cs typeface="ＭＳ Ｐゴシック"/>
        </a:defRPr>
      </a:lvl5pPr>
      <a:lvl6pPr marL="2257317"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6pPr>
      <a:lvl7pPr marL="2714495"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7pPr>
      <a:lvl8pPr marL="3171674"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8pPr>
      <a:lvl9pPr marL="3628852"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7" algn="l" defTabSz="457178" rtl="0" eaLnBrk="1" latinLnBrk="0" hangingPunct="1">
        <a:defRPr sz="1800" kern="1200">
          <a:solidFill>
            <a:schemeClr val="tx1"/>
          </a:solidFill>
          <a:latin typeface="+mn-lt"/>
          <a:ea typeface="+mn-ea"/>
          <a:cs typeface="+mn-cs"/>
        </a:defRPr>
      </a:lvl3pPr>
      <a:lvl4pPr marL="1371534" algn="l" defTabSz="457178" rtl="0" eaLnBrk="1" latinLnBrk="0" hangingPunct="1">
        <a:defRPr sz="1800" kern="1200">
          <a:solidFill>
            <a:schemeClr val="tx1"/>
          </a:solidFill>
          <a:latin typeface="+mn-lt"/>
          <a:ea typeface="+mn-ea"/>
          <a:cs typeface="+mn-cs"/>
        </a:defRPr>
      </a:lvl4pPr>
      <a:lvl5pPr marL="1828713" algn="l" defTabSz="457178" rtl="0" eaLnBrk="1" latinLnBrk="0" hangingPunct="1">
        <a:defRPr sz="1800" kern="1200">
          <a:solidFill>
            <a:schemeClr val="tx1"/>
          </a:solidFill>
          <a:latin typeface="+mn-lt"/>
          <a:ea typeface="+mn-ea"/>
          <a:cs typeface="+mn-cs"/>
        </a:defRPr>
      </a:lvl5pPr>
      <a:lvl6pPr marL="2285891" algn="l" defTabSz="457178" rtl="0" eaLnBrk="1" latinLnBrk="0" hangingPunct="1">
        <a:defRPr sz="1800" kern="1200">
          <a:solidFill>
            <a:schemeClr val="tx1"/>
          </a:solidFill>
          <a:latin typeface="+mn-lt"/>
          <a:ea typeface="+mn-ea"/>
          <a:cs typeface="+mn-cs"/>
        </a:defRPr>
      </a:lvl6pPr>
      <a:lvl7pPr marL="2743069" algn="l" defTabSz="457178" rtl="0" eaLnBrk="1" latinLnBrk="0" hangingPunct="1">
        <a:defRPr sz="1800" kern="1200">
          <a:solidFill>
            <a:schemeClr val="tx1"/>
          </a:solidFill>
          <a:latin typeface="+mn-lt"/>
          <a:ea typeface="+mn-ea"/>
          <a:cs typeface="+mn-cs"/>
        </a:defRPr>
      </a:lvl7pPr>
      <a:lvl8pPr marL="3200248" algn="l" defTabSz="457178" rtl="0" eaLnBrk="1" latinLnBrk="0" hangingPunct="1">
        <a:defRPr sz="1800" kern="1200">
          <a:solidFill>
            <a:schemeClr val="tx1"/>
          </a:solidFill>
          <a:latin typeface="+mn-lt"/>
          <a:ea typeface="+mn-ea"/>
          <a:cs typeface="+mn-cs"/>
        </a:defRPr>
      </a:lvl8pPr>
      <a:lvl9pPr marL="3657426"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33.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18" Type="http://schemas.openxmlformats.org/officeDocument/2006/relationships/image" Target="../media/image3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17" Type="http://schemas.openxmlformats.org/officeDocument/2006/relationships/image" Target="../media/image30.png"/><Relationship Id="rId2" Type="http://schemas.openxmlformats.org/officeDocument/2006/relationships/notesSlide" Target="../notesSlides/notesSlide3.xml"/><Relationship Id="rId16" Type="http://schemas.openxmlformats.org/officeDocument/2006/relationships/image" Target="../media/image29.svg"/><Relationship Id="rId1" Type="http://schemas.openxmlformats.org/officeDocument/2006/relationships/slideLayout" Target="../slideLayouts/slideLayout14.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4.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svg"/><Relationship Id="rId3" Type="http://schemas.openxmlformats.org/officeDocument/2006/relationships/image" Target="../media/image40.svg"/><Relationship Id="rId7" Type="http://schemas.openxmlformats.org/officeDocument/2006/relationships/image" Target="../media/image44.sv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14.xml"/><Relationship Id="rId6" Type="http://schemas.openxmlformats.org/officeDocument/2006/relationships/image" Target="../media/image43.png"/><Relationship Id="rId11" Type="http://schemas.openxmlformats.org/officeDocument/2006/relationships/image" Target="../media/image48.svg"/><Relationship Id="rId5" Type="http://schemas.openxmlformats.org/officeDocument/2006/relationships/image" Target="../media/image42.svg"/><Relationship Id="rId15" Type="http://schemas.openxmlformats.org/officeDocument/2006/relationships/image" Target="../media/image52.sv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svg"/><Relationship Id="rId1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14.xml"/><Relationship Id="rId4" Type="http://schemas.openxmlformats.org/officeDocument/2006/relationships/image" Target="../media/image55.png"/></Relationships>
</file>

<file path=ppt/slides/_rels/slide17.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58.pn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5.sv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5.xml"/><Relationship Id="rId1" Type="http://schemas.openxmlformats.org/officeDocument/2006/relationships/slideLayout" Target="../slideLayouts/slideLayout30.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7.pn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0.xml"/><Relationship Id="rId5" Type="http://schemas.openxmlformats.org/officeDocument/2006/relationships/image" Target="../media/image72.png"/><Relationship Id="rId4" Type="http://schemas.openxmlformats.org/officeDocument/2006/relationships/image" Target="../media/image71.png"/></Relationships>
</file>

<file path=ppt/slides/_rels/slide2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33.xml"/><Relationship Id="rId5" Type="http://schemas.openxmlformats.org/officeDocument/2006/relationships/slide" Target="slide32.xml"/><Relationship Id="rId4" Type="http://schemas.openxmlformats.org/officeDocument/2006/relationships/slide" Target="slide4.xml"/></Relationships>
</file>

<file path=ppt/slides/_rels/slide3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34.xml"/><Relationship Id="rId1" Type="http://schemas.openxmlformats.org/officeDocument/2006/relationships/slideLayout" Target="../slideLayouts/slideLayout25.xml"/><Relationship Id="rId5" Type="http://schemas.openxmlformats.org/officeDocument/2006/relationships/image" Target="../media/image80.svg"/><Relationship Id="rId4" Type="http://schemas.openxmlformats.org/officeDocument/2006/relationships/image" Target="../media/image7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82.svg"/><Relationship Id="rId2" Type="http://schemas.openxmlformats.org/officeDocument/2006/relationships/image" Target="../media/image81.png"/><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7.png"/><Relationship Id="rId2" Type="http://schemas.openxmlformats.org/officeDocument/2006/relationships/image" Target="../media/image83.png"/><Relationship Id="rId1" Type="http://schemas.openxmlformats.org/officeDocument/2006/relationships/slideLayout" Target="../slideLayouts/slideLayout31.xml"/><Relationship Id="rId6" Type="http://schemas.microsoft.com/office/2007/relationships/hdphoto" Target="../media/hdphoto1.wdp"/><Relationship Id="rId5" Type="http://schemas.openxmlformats.org/officeDocument/2006/relationships/image" Target="../media/image86.png"/><Relationship Id="rId4" Type="http://schemas.openxmlformats.org/officeDocument/2006/relationships/image" Target="../media/image85.svg"/></Relationships>
</file>

<file path=ppt/slides/_rels/slide37.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7.png"/><Relationship Id="rId2" Type="http://schemas.openxmlformats.org/officeDocument/2006/relationships/image" Target="../media/image83.png"/><Relationship Id="rId1" Type="http://schemas.openxmlformats.org/officeDocument/2006/relationships/slideLayout" Target="../slideLayouts/slideLayout31.xml"/><Relationship Id="rId6" Type="http://schemas.microsoft.com/office/2007/relationships/hdphoto" Target="../media/hdphoto1.wdp"/><Relationship Id="rId5" Type="http://schemas.openxmlformats.org/officeDocument/2006/relationships/image" Target="../media/image86.png"/><Relationship Id="rId4" Type="http://schemas.openxmlformats.org/officeDocument/2006/relationships/image" Target="../media/image85.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2" Type="http://schemas.openxmlformats.org/officeDocument/2006/relationships/hyperlink" Target="https://app.sli.do/event/xq9y5jyz"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5.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indoor&#10;&#10;Description automatically generated">
            <a:extLst>
              <a:ext uri="{FF2B5EF4-FFF2-40B4-BE49-F238E27FC236}">
                <a16:creationId xmlns:a16="http://schemas.microsoft.com/office/drawing/2014/main" id="{DE9240B9-B268-46DA-8919-F0E5E5390426}"/>
              </a:ext>
            </a:extLst>
          </p:cNvPr>
          <p:cNvPicPr>
            <a:picLocks noChangeAspect="1"/>
          </p:cNvPicPr>
          <p:nvPr/>
        </p:nvPicPr>
        <p:blipFill rotWithShape="1">
          <a:blip r:embed="rId2">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7" name="Rectangle 6">
            <a:extLst>
              <a:ext uri="{FF2B5EF4-FFF2-40B4-BE49-F238E27FC236}">
                <a16:creationId xmlns:a16="http://schemas.microsoft.com/office/drawing/2014/main" id="{B5DDCAD4-B544-4BA6-8202-AFDF9A70B494}"/>
              </a:ext>
            </a:extLst>
          </p:cNvPr>
          <p:cNvSpPr/>
          <p:nvPr/>
        </p:nvSpPr>
        <p:spPr bwMode="auto">
          <a:xfrm>
            <a:off x="0" y="-1"/>
            <a:ext cx="12192000" cy="6858001"/>
          </a:xfrm>
          <a:prstGeom prst="rect">
            <a:avLst/>
          </a:prstGeom>
          <a:solidFill>
            <a:schemeClr val="accent2">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8" name="TextBox 7">
            <a:extLst>
              <a:ext uri="{FF2B5EF4-FFF2-40B4-BE49-F238E27FC236}">
                <a16:creationId xmlns:a16="http://schemas.microsoft.com/office/drawing/2014/main" id="{45F715D4-0440-4F2A-B10A-C5E6679D8E46}"/>
              </a:ext>
            </a:extLst>
          </p:cNvPr>
          <p:cNvSpPr txBox="1"/>
          <p:nvPr/>
        </p:nvSpPr>
        <p:spPr>
          <a:xfrm>
            <a:off x="401722" y="2900680"/>
            <a:ext cx="427397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white"/>
                </a:solidFill>
                <a:effectLst/>
                <a:uLnTx/>
                <a:uFillTx/>
                <a:latin typeface="Tahoma"/>
                <a:ea typeface="+mn-ea"/>
                <a:cs typeface="+mn-cs"/>
              </a:rPr>
              <a:t>Building the</a:t>
            </a:r>
            <a:r>
              <a:rPr lang="en-GB" sz="2400" b="1" dirty="0">
                <a:solidFill>
                  <a:prstClr val="white"/>
                </a:solidFill>
                <a:latin typeface="Tahoma"/>
              </a:rPr>
              <a:t> HCP Journeys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dirty="0">
                <a:solidFill>
                  <a:srgbClr val="F58800"/>
                </a:solidFill>
                <a:latin typeface="Tahoma"/>
              </a:rPr>
              <a:t>IBD Germany</a:t>
            </a:r>
            <a:endParaRPr kumimoji="0" lang="en-GB" sz="2400" b="1" i="0" u="none" strike="noStrike" kern="1200" cap="none" spc="0" normalizeH="0" baseline="0" noProof="0" dirty="0">
              <a:ln>
                <a:noFill/>
              </a:ln>
              <a:solidFill>
                <a:srgbClr val="F58800"/>
              </a:solidFill>
              <a:effectLst/>
              <a:uLnTx/>
              <a:uFillTx/>
              <a:latin typeface="Tahoma"/>
              <a:ea typeface="+mn-ea"/>
              <a:cs typeface="+mn-cs"/>
            </a:endParaRPr>
          </a:p>
        </p:txBody>
      </p:sp>
      <p:cxnSp>
        <p:nvCxnSpPr>
          <p:cNvPr id="12" name="Straight Connector 11">
            <a:extLst>
              <a:ext uri="{FF2B5EF4-FFF2-40B4-BE49-F238E27FC236}">
                <a16:creationId xmlns:a16="http://schemas.microsoft.com/office/drawing/2014/main" id="{6386028D-BB43-4C82-B42F-AD37BD3C1BDD}"/>
              </a:ext>
            </a:extLst>
          </p:cNvPr>
          <p:cNvCxnSpPr>
            <a:cxnSpLocks/>
          </p:cNvCxnSpPr>
          <p:nvPr/>
        </p:nvCxnSpPr>
        <p:spPr bwMode="auto">
          <a:xfrm>
            <a:off x="475488" y="3898011"/>
            <a:ext cx="2788920" cy="0"/>
          </a:xfrm>
          <a:prstGeom prst="line">
            <a:avLst/>
          </a:prstGeom>
          <a:solidFill>
            <a:schemeClr val="accent1"/>
          </a:solidFill>
          <a:ln w="28575" cap="flat" cmpd="sng" algn="ctr">
            <a:solidFill>
              <a:schemeClr val="bg1"/>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2469A092-A161-4D41-88A5-0ACDFCE29DF5}"/>
              </a:ext>
            </a:extLst>
          </p:cNvPr>
          <p:cNvSpPr txBox="1"/>
          <p:nvPr/>
        </p:nvSpPr>
        <p:spPr>
          <a:xfrm>
            <a:off x="448056" y="4007174"/>
            <a:ext cx="278892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solidFill>
                <a:effectLst/>
                <a:uLnTx/>
                <a:uFillTx/>
                <a:latin typeface="Tahoma"/>
                <a:ea typeface="+mn-ea"/>
                <a:cs typeface="+mn-cs"/>
              </a:rPr>
              <a:t>Pre-Read &amp;</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prstClr val="white"/>
                </a:solidFill>
                <a:latin typeface="Tahoma"/>
              </a:rPr>
              <a:t>Pre-Work</a:t>
            </a:r>
            <a:endParaRPr kumimoji="0" lang="en-GB" sz="1800" b="1" i="0" u="none" strike="noStrike" kern="1200" cap="none" spc="0" normalizeH="0" baseline="0" noProof="0" dirty="0">
              <a:ln>
                <a:noFill/>
              </a:ln>
              <a:solidFill>
                <a:prstClr val="white"/>
              </a:solidFill>
              <a:effectLst/>
              <a:uLnTx/>
              <a:uFillTx/>
              <a:latin typeface="Tahoma"/>
              <a:ea typeface="+mn-ea"/>
              <a:cs typeface="+mn-cs"/>
            </a:endParaRPr>
          </a:p>
        </p:txBody>
      </p:sp>
      <p:cxnSp>
        <p:nvCxnSpPr>
          <p:cNvPr id="14" name="Straight Connector 13">
            <a:extLst>
              <a:ext uri="{FF2B5EF4-FFF2-40B4-BE49-F238E27FC236}">
                <a16:creationId xmlns:a16="http://schemas.microsoft.com/office/drawing/2014/main" id="{61992EF8-3C27-42E1-B089-917F5A790DD1}"/>
              </a:ext>
            </a:extLst>
          </p:cNvPr>
          <p:cNvCxnSpPr>
            <a:cxnSpLocks/>
          </p:cNvCxnSpPr>
          <p:nvPr/>
        </p:nvCxnSpPr>
        <p:spPr bwMode="auto">
          <a:xfrm>
            <a:off x="475488" y="4748939"/>
            <a:ext cx="2788920" cy="0"/>
          </a:xfrm>
          <a:prstGeom prst="line">
            <a:avLst/>
          </a:prstGeom>
          <a:solidFill>
            <a:schemeClr val="accent1"/>
          </a:solidFill>
          <a:ln w="28575" cap="flat" cmpd="sng" algn="ctr">
            <a:solidFill>
              <a:schemeClr val="bg1"/>
            </a:solidFill>
            <a:prstDash val="solid"/>
            <a:round/>
            <a:headEnd type="none" w="med" len="med"/>
            <a:tailEnd type="none" w="med" len="med"/>
          </a:ln>
          <a:effectLst/>
        </p:spPr>
      </p:cxnSp>
      <p:pic>
        <p:nvPicPr>
          <p:cNvPr id="15" name="Picture 1">
            <a:extLst>
              <a:ext uri="{FF2B5EF4-FFF2-40B4-BE49-F238E27FC236}">
                <a16:creationId xmlns:a16="http://schemas.microsoft.com/office/drawing/2014/main" id="{536587D1-A4F4-4D0D-A6EA-70D353414960}"/>
              </a:ext>
            </a:extLst>
          </p:cNvPr>
          <p:cNvPicPr>
            <a:picLocks noChangeAspect="1"/>
          </p:cNvPicPr>
          <p:nvPr/>
        </p:nvPicPr>
        <p:blipFill rotWithShape="1">
          <a:blip r:embed="rId3">
            <a:alphaModFix amt="16000"/>
          </a:blip>
          <a:srcRect l="7692" t="27780" r="8073" b="19481"/>
          <a:stretch/>
        </p:blipFill>
        <p:spPr>
          <a:xfrm>
            <a:off x="24409" y="752856"/>
            <a:ext cx="12099939" cy="2246376"/>
          </a:xfrm>
          <a:prstGeom prst="rect">
            <a:avLst/>
          </a:prstGeom>
        </p:spPr>
      </p:pic>
      <p:pic>
        <p:nvPicPr>
          <p:cNvPr id="4" name="Picture 3" descr="Icon&#10;&#10;Description automatically generated">
            <a:extLst>
              <a:ext uri="{FF2B5EF4-FFF2-40B4-BE49-F238E27FC236}">
                <a16:creationId xmlns:a16="http://schemas.microsoft.com/office/drawing/2014/main" id="{C6207869-A05E-4004-AB2A-733812E5CA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619" y="5124291"/>
            <a:ext cx="1301795" cy="1301795"/>
          </a:xfrm>
          <a:prstGeom prst="rect">
            <a:avLst/>
          </a:prstGeom>
        </p:spPr>
      </p:pic>
    </p:spTree>
    <p:extLst>
      <p:ext uri="{BB962C8B-B14F-4D97-AF65-F5344CB8AC3E}">
        <p14:creationId xmlns:p14="http://schemas.microsoft.com/office/powerpoint/2010/main" val="636563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5A49-36A4-4163-82DC-A8C125CB718F}"/>
              </a:ext>
            </a:extLst>
          </p:cNvPr>
          <p:cNvSpPr>
            <a:spLocks noGrp="1"/>
          </p:cNvSpPr>
          <p:nvPr>
            <p:ph type="title"/>
          </p:nvPr>
        </p:nvSpPr>
        <p:spPr>
          <a:xfrm>
            <a:off x="741584" y="260649"/>
            <a:ext cx="10623061" cy="562311"/>
          </a:xfrm>
        </p:spPr>
        <p:txBody>
          <a:bodyPr/>
          <a:lstStyle/>
          <a:p>
            <a:r>
              <a:rPr lang="en-US"/>
              <a:t>Value of the HCP Journey</a:t>
            </a:r>
            <a:endParaRPr lang="en-GB"/>
          </a:p>
        </p:txBody>
      </p:sp>
      <p:sp>
        <p:nvSpPr>
          <p:cNvPr id="10" name="TextBox 9">
            <a:extLst>
              <a:ext uri="{FF2B5EF4-FFF2-40B4-BE49-F238E27FC236}">
                <a16:creationId xmlns:a16="http://schemas.microsoft.com/office/drawing/2014/main" id="{0EBA1934-9C7E-493C-93B4-E10C19C8B014}"/>
              </a:ext>
            </a:extLst>
          </p:cNvPr>
          <p:cNvSpPr txBox="1"/>
          <p:nvPr/>
        </p:nvSpPr>
        <p:spPr>
          <a:xfrm>
            <a:off x="760679" y="828674"/>
            <a:ext cx="10496601" cy="64633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08080"/>
                </a:solidFill>
                <a:effectLst/>
                <a:uLnTx/>
                <a:uFillTx/>
                <a:latin typeface="Tahoma"/>
                <a:ea typeface="+mn-ea"/>
                <a:cs typeface="+mn-cs"/>
              </a:rPr>
              <a:t>HCP Journeys are the tool by which </a:t>
            </a:r>
            <a:r>
              <a:rPr kumimoji="0" lang="en-US" sz="1800" b="1" i="0" u="none" strike="noStrike" kern="1200" cap="none" spc="0" normalizeH="0" baseline="0" noProof="0" dirty="0">
                <a:ln>
                  <a:noFill/>
                </a:ln>
                <a:solidFill>
                  <a:srgbClr val="F58800"/>
                </a:solidFill>
                <a:effectLst/>
                <a:uLnTx/>
                <a:uFillTx/>
                <a:latin typeface="Tahoma"/>
                <a:ea typeface="+mn-ea"/>
                <a:cs typeface="+mn-cs"/>
              </a:rPr>
              <a:t>segmented execution </a:t>
            </a:r>
            <a:r>
              <a:rPr kumimoji="0" lang="en-US" sz="1800" b="1" i="0" u="none" strike="noStrike" kern="1200" cap="none" spc="0" normalizeH="0" baseline="0" noProof="0" dirty="0">
                <a:ln>
                  <a:noFill/>
                </a:ln>
                <a:solidFill>
                  <a:srgbClr val="808080"/>
                </a:solidFill>
                <a:effectLst/>
                <a:uLnTx/>
                <a:uFillTx/>
                <a:latin typeface="Tahoma"/>
                <a:ea typeface="+mn-ea"/>
                <a:cs typeface="+mn-cs"/>
              </a:rPr>
              <a:t>is designed, </a:t>
            </a:r>
            <a:r>
              <a:rPr kumimoji="0" lang="en-US" sz="1800" b="1" i="0" u="none" strike="noStrike" kern="1200" cap="none" spc="0" normalizeH="0" baseline="0" noProof="0" dirty="0">
                <a:ln>
                  <a:noFill/>
                </a:ln>
                <a:solidFill>
                  <a:srgbClr val="F58800"/>
                </a:solidFill>
                <a:effectLst/>
                <a:uLnTx/>
                <a:uFillTx/>
                <a:latin typeface="Tahoma"/>
                <a:ea typeface="+mn-ea"/>
                <a:cs typeface="+mn-cs"/>
              </a:rPr>
              <a:t>creating value</a:t>
            </a:r>
            <a:r>
              <a:rPr kumimoji="0" lang="en-US" sz="1800" b="1" i="0" u="none" strike="noStrike" kern="1200" cap="none" spc="0" normalizeH="0" baseline="0" noProof="0" dirty="0">
                <a:ln>
                  <a:noFill/>
                </a:ln>
                <a:solidFill>
                  <a:srgbClr val="808080"/>
                </a:solidFill>
                <a:effectLst/>
                <a:uLnTx/>
                <a:uFillTx/>
                <a:latin typeface="Tahoma"/>
                <a:ea typeface="+mn-ea"/>
                <a:cs typeface="+mn-cs"/>
              </a:rPr>
              <a:t> for customers and differentiation vs competitors.</a:t>
            </a:r>
            <a:endParaRPr kumimoji="0" lang="en-GB" sz="1800" b="1" i="0" u="none" strike="noStrike" kern="1200" cap="none" spc="0" normalizeH="0" baseline="0" noProof="0" dirty="0">
              <a:ln>
                <a:noFill/>
              </a:ln>
              <a:solidFill>
                <a:srgbClr val="808080"/>
              </a:solidFill>
              <a:effectLst/>
              <a:uLnTx/>
              <a:uFillTx/>
              <a:latin typeface="Tahoma"/>
              <a:ea typeface="+mn-ea"/>
              <a:cs typeface="+mn-cs"/>
            </a:endParaRPr>
          </a:p>
        </p:txBody>
      </p:sp>
      <p:sp>
        <p:nvSpPr>
          <p:cNvPr id="21" name="TextBox 20">
            <a:extLst>
              <a:ext uri="{FF2B5EF4-FFF2-40B4-BE49-F238E27FC236}">
                <a16:creationId xmlns:a16="http://schemas.microsoft.com/office/drawing/2014/main" id="{54C69896-8BDC-4F56-BD7D-1111457775B7}"/>
              </a:ext>
            </a:extLst>
          </p:cNvPr>
          <p:cNvSpPr txBox="1"/>
          <p:nvPr/>
        </p:nvSpPr>
        <p:spPr>
          <a:xfrm>
            <a:off x="780140" y="5891946"/>
            <a:ext cx="5048926" cy="289310"/>
          </a:xfrm>
          <a:prstGeom prst="rect">
            <a:avLst/>
          </a:prstGeom>
          <a:noFill/>
        </p:spPr>
        <p:txBody>
          <a:bodyPr wrap="square">
            <a:spAutoFit/>
          </a:bodyPr>
          <a:lstStyle/>
          <a:p>
            <a:pPr marL="228600" marR="0" lvl="0" indent="-228600" algn="r" defTabSz="914400" rtl="0" eaLnBrk="1" fontAlgn="auto" latinLnBrk="0" hangingPunct="1">
              <a:lnSpc>
                <a:spcPct val="80000"/>
              </a:lnSpc>
              <a:spcBef>
                <a:spcPts val="0"/>
              </a:spcBef>
              <a:spcAft>
                <a:spcPts val="0"/>
              </a:spcAft>
              <a:buClr>
                <a:srgbClr val="00463E"/>
              </a:buClr>
              <a:buSzTx/>
              <a:buFontTx/>
              <a:buAutoNum type="arabicPeriod"/>
              <a:tabLst/>
              <a:defRPr/>
            </a:pPr>
            <a:r>
              <a:rPr kumimoji="0" lang="en-US" sz="800" b="0" i="0" u="none" strike="noStrike" kern="1200" cap="none" spc="0" normalizeH="0" baseline="0" noProof="0">
                <a:ln>
                  <a:noFill/>
                </a:ln>
                <a:solidFill>
                  <a:prstClr val="white">
                    <a:lumMod val="75000"/>
                  </a:prstClr>
                </a:solidFill>
                <a:effectLst/>
                <a:uLnTx/>
                <a:uFillTx/>
                <a:latin typeface="Tahoma"/>
                <a:ea typeface="+mn-ea"/>
                <a:cs typeface="+mn-cs"/>
              </a:rPr>
              <a:t>McKinsey - </a:t>
            </a:r>
            <a:r>
              <a:rPr kumimoji="0" lang="en-GB" sz="800" b="0" i="0" u="none" strike="noStrike" kern="1200" cap="none" spc="0" normalizeH="0" baseline="0" noProof="0">
                <a:ln>
                  <a:noFill/>
                </a:ln>
                <a:solidFill>
                  <a:prstClr val="white">
                    <a:lumMod val="75000"/>
                  </a:prstClr>
                </a:solidFill>
                <a:effectLst/>
                <a:uLnTx/>
                <a:uFillTx/>
                <a:latin typeface="Tahoma"/>
                <a:ea typeface="+mn-ea"/>
                <a:cs typeface="+mn-cs"/>
              </a:rPr>
              <a:t>From product to customer experience: The new way to launch in pharma</a:t>
            </a:r>
          </a:p>
          <a:p>
            <a:pPr marL="228600" marR="0" lvl="0" indent="-228600" algn="r" defTabSz="914400" rtl="0" eaLnBrk="1" fontAlgn="auto" latinLnBrk="0" hangingPunct="1">
              <a:lnSpc>
                <a:spcPct val="80000"/>
              </a:lnSpc>
              <a:spcBef>
                <a:spcPts val="0"/>
              </a:spcBef>
              <a:spcAft>
                <a:spcPts val="0"/>
              </a:spcAft>
              <a:buClr>
                <a:srgbClr val="00463E"/>
              </a:buClr>
              <a:buSzTx/>
              <a:buFontTx/>
              <a:buAutoNum type="arabicPeriod"/>
              <a:tabLst/>
              <a:defRPr/>
            </a:pPr>
            <a:r>
              <a:rPr kumimoji="0" lang="en-GB" sz="800" b="0" i="0" u="none" strike="noStrike" kern="1200" cap="none" spc="0" normalizeH="0" baseline="0" noProof="0">
                <a:ln>
                  <a:noFill/>
                </a:ln>
                <a:solidFill>
                  <a:prstClr val="white">
                    <a:lumMod val="75000"/>
                  </a:prstClr>
                </a:solidFill>
                <a:effectLst/>
                <a:uLnTx/>
                <a:uFillTx/>
                <a:latin typeface="Tahoma"/>
                <a:ea typeface="+mn-ea"/>
                <a:cs typeface="+mn-cs"/>
              </a:rPr>
              <a:t>McKinsey- Marketing’s Holy Grail: Personalization at Scale</a:t>
            </a:r>
            <a:endParaRPr kumimoji="0" lang="en-US" sz="800" b="0" i="0" u="none" strike="noStrike" kern="1200" cap="none" spc="0" normalizeH="0" baseline="0" noProof="0">
              <a:ln>
                <a:noFill/>
              </a:ln>
              <a:solidFill>
                <a:prstClr val="white">
                  <a:lumMod val="75000"/>
                </a:prstClr>
              </a:solidFill>
              <a:effectLst/>
              <a:uLnTx/>
              <a:uFillTx/>
              <a:latin typeface="Tahoma"/>
              <a:ea typeface="+mn-ea"/>
              <a:cs typeface="+mn-cs"/>
            </a:endParaRPr>
          </a:p>
        </p:txBody>
      </p:sp>
      <p:sp>
        <p:nvSpPr>
          <p:cNvPr id="35" name="TextBox 34">
            <a:extLst>
              <a:ext uri="{FF2B5EF4-FFF2-40B4-BE49-F238E27FC236}">
                <a16:creationId xmlns:a16="http://schemas.microsoft.com/office/drawing/2014/main" id="{A89573AD-52C4-4C14-9182-0D5A8CE662A9}"/>
              </a:ext>
            </a:extLst>
          </p:cNvPr>
          <p:cNvSpPr txBox="1"/>
          <p:nvPr/>
        </p:nvSpPr>
        <p:spPr>
          <a:xfrm>
            <a:off x="794611" y="1917355"/>
            <a:ext cx="50344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463E"/>
                </a:solidFill>
                <a:effectLst/>
                <a:uLnTx/>
                <a:uFillTx/>
                <a:latin typeface="Tahoma"/>
                <a:ea typeface="+mn-ea"/>
                <a:cs typeface="+mn-cs"/>
              </a:rPr>
              <a:t>How HCP Journeys Create Value</a:t>
            </a:r>
          </a:p>
        </p:txBody>
      </p:sp>
      <p:grpSp>
        <p:nvGrpSpPr>
          <p:cNvPr id="39" name="Group 38">
            <a:extLst>
              <a:ext uri="{FF2B5EF4-FFF2-40B4-BE49-F238E27FC236}">
                <a16:creationId xmlns:a16="http://schemas.microsoft.com/office/drawing/2014/main" id="{654A91F6-C1FF-4AFC-9D5E-1CA0D0600371}"/>
              </a:ext>
            </a:extLst>
          </p:cNvPr>
          <p:cNvGrpSpPr/>
          <p:nvPr/>
        </p:nvGrpSpPr>
        <p:grpSpPr>
          <a:xfrm>
            <a:off x="780447" y="2470437"/>
            <a:ext cx="4945515" cy="755703"/>
            <a:chOff x="780447" y="2202587"/>
            <a:chExt cx="4945515" cy="755703"/>
          </a:xfrm>
        </p:grpSpPr>
        <p:sp>
          <p:nvSpPr>
            <p:cNvPr id="43" name="Rectangle: Rounded Corners 42">
              <a:extLst>
                <a:ext uri="{FF2B5EF4-FFF2-40B4-BE49-F238E27FC236}">
                  <a16:creationId xmlns:a16="http://schemas.microsoft.com/office/drawing/2014/main" id="{40A9187A-C9D1-41FE-9781-C91DA0625056}"/>
                </a:ext>
              </a:extLst>
            </p:cNvPr>
            <p:cNvSpPr/>
            <p:nvPr/>
          </p:nvSpPr>
          <p:spPr bwMode="auto">
            <a:xfrm>
              <a:off x="780447" y="2202587"/>
              <a:ext cx="4945515" cy="755703"/>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222222"/>
                  </a:solidFill>
                  <a:effectLst/>
                  <a:uLnTx/>
                  <a:uFillTx/>
                  <a:latin typeface="Tahoma"/>
                  <a:ea typeface="+mn-ea"/>
                  <a:cs typeface="+mn-cs"/>
                </a:rPr>
                <a:t>Focusing on journeys rather than touchpoints is correlated to </a:t>
              </a:r>
              <a:r>
                <a:rPr kumimoji="0" lang="en-GB" sz="1100" b="1" i="0" u="none" strike="noStrike" kern="1200" cap="none" spc="0" normalizeH="0" baseline="0" noProof="0">
                  <a:ln>
                    <a:noFill/>
                  </a:ln>
                  <a:solidFill>
                    <a:srgbClr val="222222"/>
                  </a:solidFill>
                  <a:effectLst/>
                  <a:uLnTx/>
                  <a:uFillTx/>
                  <a:latin typeface="Tahoma"/>
                  <a:ea typeface="+mn-ea"/>
                  <a:cs typeface="+mn-cs"/>
                </a:rPr>
                <a:t>higher customer satisfaction &amp; revenue growth</a:t>
              </a:r>
              <a:r>
                <a:rPr kumimoji="0" lang="en-GB" sz="700" b="1" i="0" u="none" strike="noStrike" kern="1200" cap="none" spc="0" normalizeH="0" baseline="0" noProof="0">
                  <a:ln>
                    <a:noFill/>
                  </a:ln>
                  <a:solidFill>
                    <a:srgbClr val="222222"/>
                  </a:solidFill>
                  <a:effectLst/>
                  <a:uLnTx/>
                  <a:uFillTx/>
                  <a:latin typeface="Tahoma"/>
                  <a:ea typeface="+mn-ea"/>
                  <a:cs typeface="+mn-cs"/>
                </a:rPr>
                <a:t>1</a:t>
              </a:r>
              <a:endParaRPr kumimoji="0" lang="en-GB" sz="1100" b="1" i="0" u="none" strike="noStrike" kern="1200" cap="none" spc="0" normalizeH="0" baseline="0" noProof="0">
                <a:ln>
                  <a:noFill/>
                </a:ln>
                <a:solidFill>
                  <a:srgbClr val="222222"/>
                </a:solidFill>
                <a:effectLst/>
                <a:uLnTx/>
                <a:uFillTx/>
                <a:latin typeface="Tahoma"/>
                <a:ea typeface="+mn-ea"/>
                <a:cs typeface="+mn-cs"/>
              </a:endParaRPr>
            </a:p>
          </p:txBody>
        </p:sp>
        <p:pic>
          <p:nvPicPr>
            <p:cNvPr id="22" name="Graphic 21" descr="Upward trend with solid fill">
              <a:extLst>
                <a:ext uri="{FF2B5EF4-FFF2-40B4-BE49-F238E27FC236}">
                  <a16:creationId xmlns:a16="http://schemas.microsoft.com/office/drawing/2014/main" id="{46908095-FC83-4D0E-B723-C7FF164135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0305" y="2346263"/>
              <a:ext cx="480902" cy="480902"/>
            </a:xfrm>
            <a:prstGeom prst="rect">
              <a:avLst/>
            </a:prstGeom>
          </p:spPr>
        </p:pic>
      </p:grpSp>
      <p:grpSp>
        <p:nvGrpSpPr>
          <p:cNvPr id="37" name="Group 36">
            <a:extLst>
              <a:ext uri="{FF2B5EF4-FFF2-40B4-BE49-F238E27FC236}">
                <a16:creationId xmlns:a16="http://schemas.microsoft.com/office/drawing/2014/main" id="{0C6E1B41-3B47-4D62-A2FB-C6F8125265CC}"/>
              </a:ext>
            </a:extLst>
          </p:cNvPr>
          <p:cNvGrpSpPr/>
          <p:nvPr/>
        </p:nvGrpSpPr>
        <p:grpSpPr>
          <a:xfrm>
            <a:off x="780140" y="3354946"/>
            <a:ext cx="4939385" cy="755703"/>
            <a:chOff x="780140" y="3121350"/>
            <a:chExt cx="4939385" cy="755703"/>
          </a:xfrm>
        </p:grpSpPr>
        <p:sp>
          <p:nvSpPr>
            <p:cNvPr id="42" name="Rectangle: Rounded Corners 41">
              <a:extLst>
                <a:ext uri="{FF2B5EF4-FFF2-40B4-BE49-F238E27FC236}">
                  <a16:creationId xmlns:a16="http://schemas.microsoft.com/office/drawing/2014/main" id="{FF9ED32A-4F63-4C8B-B879-26749D3CDCCF}"/>
                </a:ext>
              </a:extLst>
            </p:cNvPr>
            <p:cNvSpPr/>
            <p:nvPr/>
          </p:nvSpPr>
          <p:spPr bwMode="auto">
            <a:xfrm>
              <a:off x="780140" y="3121350"/>
              <a:ext cx="4939385" cy="755703"/>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222222"/>
                  </a:solidFill>
                  <a:effectLst/>
                  <a:uLnTx/>
                  <a:uFillTx/>
                  <a:latin typeface="Tahoma"/>
                  <a:ea typeface="+mn-ea"/>
                  <a:cs typeface="+mn-cs"/>
                </a:rPr>
                <a:t>HCPs satisfied with their journey for a drug &amp; the pharma company’s contribution to it are </a:t>
              </a:r>
              <a:r>
                <a:rPr kumimoji="0" lang="en-GB" sz="1100" b="1" i="0" u="none" strike="noStrike" kern="1200" cap="none" spc="0" normalizeH="0" baseline="0" noProof="0">
                  <a:ln>
                    <a:noFill/>
                  </a:ln>
                  <a:solidFill>
                    <a:srgbClr val="222222"/>
                  </a:solidFill>
                  <a:effectLst/>
                  <a:uLnTx/>
                  <a:uFillTx/>
                  <a:latin typeface="Tahoma"/>
                  <a:ea typeface="+mn-ea"/>
                  <a:cs typeface="+mn-cs"/>
                </a:rPr>
                <a:t>2x more likely to prescribe</a:t>
              </a:r>
              <a:r>
                <a:rPr kumimoji="0" lang="en-GB" sz="1100" b="0" i="0" u="none" strike="noStrike" kern="1200" cap="none" spc="0" normalizeH="0" baseline="0" noProof="0">
                  <a:ln>
                    <a:noFill/>
                  </a:ln>
                  <a:solidFill>
                    <a:srgbClr val="222222"/>
                  </a:solidFill>
                  <a:effectLst/>
                  <a:uLnTx/>
                  <a:uFillTx/>
                  <a:latin typeface="Tahoma"/>
                  <a:ea typeface="+mn-ea"/>
                  <a:cs typeface="+mn-cs"/>
                </a:rPr>
                <a:t> than dissatisfied HCPs.</a:t>
              </a:r>
              <a:r>
                <a:rPr kumimoji="0" lang="en-GB" sz="700" b="0" i="0" u="none" strike="noStrike" kern="1200" cap="none" spc="0" normalizeH="0" baseline="0" noProof="0">
                  <a:ln>
                    <a:noFill/>
                  </a:ln>
                  <a:solidFill>
                    <a:srgbClr val="222222"/>
                  </a:solidFill>
                  <a:effectLst/>
                  <a:uLnTx/>
                  <a:uFillTx/>
                  <a:latin typeface="Tahoma"/>
                  <a:ea typeface="+mn-ea"/>
                  <a:cs typeface="+mn-cs"/>
                </a:rPr>
                <a:t>1</a:t>
              </a:r>
              <a:endParaRPr kumimoji="0" lang="en-GB" sz="1100" b="0" i="0" u="none" strike="noStrike" kern="1200" cap="none" spc="0" normalizeH="0" baseline="0" noProof="0">
                <a:ln>
                  <a:noFill/>
                </a:ln>
                <a:solidFill>
                  <a:srgbClr val="000000"/>
                </a:solidFill>
                <a:effectLst/>
                <a:uLnTx/>
                <a:uFillTx/>
                <a:latin typeface="Tahoma"/>
                <a:ea typeface="+mn-ea"/>
                <a:cs typeface="+mn-cs"/>
              </a:endParaRPr>
            </a:p>
          </p:txBody>
        </p:sp>
        <p:pic>
          <p:nvPicPr>
            <p:cNvPr id="5" name="Graphic 4" descr="Medicine with solid fill">
              <a:extLst>
                <a:ext uri="{FF2B5EF4-FFF2-40B4-BE49-F238E27FC236}">
                  <a16:creationId xmlns:a16="http://schemas.microsoft.com/office/drawing/2014/main" id="{EA9D05E3-F5FF-4A27-979C-492D9244C0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0305" y="3242949"/>
              <a:ext cx="480902" cy="480902"/>
            </a:xfrm>
            <a:prstGeom prst="rect">
              <a:avLst/>
            </a:prstGeom>
          </p:spPr>
        </p:pic>
      </p:grpSp>
      <p:grpSp>
        <p:nvGrpSpPr>
          <p:cNvPr id="34" name="Group 33">
            <a:extLst>
              <a:ext uri="{FF2B5EF4-FFF2-40B4-BE49-F238E27FC236}">
                <a16:creationId xmlns:a16="http://schemas.microsoft.com/office/drawing/2014/main" id="{4D50AC23-F761-4501-9760-6FF38D4D3ACB}"/>
              </a:ext>
            </a:extLst>
          </p:cNvPr>
          <p:cNvGrpSpPr/>
          <p:nvPr/>
        </p:nvGrpSpPr>
        <p:grpSpPr>
          <a:xfrm>
            <a:off x="789512" y="4239455"/>
            <a:ext cx="4939385" cy="743938"/>
            <a:chOff x="789512" y="3964990"/>
            <a:chExt cx="4939385" cy="743938"/>
          </a:xfrm>
        </p:grpSpPr>
        <p:sp>
          <p:nvSpPr>
            <p:cNvPr id="41" name="Rectangle: Rounded Corners 40">
              <a:extLst>
                <a:ext uri="{FF2B5EF4-FFF2-40B4-BE49-F238E27FC236}">
                  <a16:creationId xmlns:a16="http://schemas.microsoft.com/office/drawing/2014/main" id="{5DDD9B74-8F12-4039-94EF-3E8A5579496E}"/>
                </a:ext>
              </a:extLst>
            </p:cNvPr>
            <p:cNvSpPr/>
            <p:nvPr/>
          </p:nvSpPr>
          <p:spPr bwMode="auto">
            <a:xfrm>
              <a:off x="789512" y="3964990"/>
              <a:ext cx="4939385" cy="743938"/>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Personalization across industries </a:t>
              </a:r>
              <a:r>
                <a:rPr kumimoji="0" lang="en-US" sz="1100" b="1" i="0" u="none" strike="noStrike" kern="1200" cap="none" spc="0" normalizeH="0" baseline="0" noProof="0">
                  <a:ln>
                    <a:noFill/>
                  </a:ln>
                  <a:solidFill>
                    <a:srgbClr val="000000"/>
                  </a:solidFill>
                  <a:effectLst/>
                  <a:uLnTx/>
                  <a:uFillTx/>
                  <a:latin typeface="Tahoma"/>
                  <a:ea typeface="+mn-ea"/>
                  <a:cs typeface="+mn-cs"/>
                </a:rPr>
                <a:t>reduces acquisition costs </a:t>
              </a:r>
              <a:r>
                <a:rPr kumimoji="0" lang="en-US" sz="1100" b="0" i="0" u="none" strike="noStrike" kern="1200" cap="none" spc="0" normalizeH="0" baseline="0" noProof="0">
                  <a:ln>
                    <a:noFill/>
                  </a:ln>
                  <a:solidFill>
                    <a:srgbClr val="000000"/>
                  </a:solidFill>
                  <a:effectLst/>
                  <a:uLnTx/>
                  <a:uFillTx/>
                  <a:latin typeface="Tahoma"/>
                  <a:ea typeface="+mn-ea"/>
                  <a:cs typeface="+mn-cs"/>
                </a:rPr>
                <a:t>by 50% and </a:t>
              </a:r>
              <a:r>
                <a:rPr kumimoji="0" lang="en-US" sz="1100" b="1" i="0" u="none" strike="noStrike" kern="1200" cap="none" spc="0" normalizeH="0" baseline="0" noProof="0">
                  <a:ln>
                    <a:noFill/>
                  </a:ln>
                  <a:solidFill>
                    <a:srgbClr val="000000"/>
                  </a:solidFill>
                  <a:effectLst/>
                  <a:uLnTx/>
                  <a:uFillTx/>
                  <a:latin typeface="Tahoma"/>
                  <a:ea typeface="+mn-ea"/>
                  <a:cs typeface="+mn-cs"/>
                </a:rPr>
                <a:t>increases efficiency </a:t>
              </a:r>
              <a:r>
                <a:rPr kumimoji="0" lang="en-US" sz="1100" b="0" i="0" u="none" strike="noStrike" kern="1200" cap="none" spc="0" normalizeH="0" baseline="0" noProof="0">
                  <a:ln>
                    <a:noFill/>
                  </a:ln>
                  <a:solidFill>
                    <a:srgbClr val="000000"/>
                  </a:solidFill>
                  <a:effectLst/>
                  <a:uLnTx/>
                  <a:uFillTx/>
                  <a:latin typeface="Tahoma"/>
                  <a:ea typeface="+mn-ea"/>
                  <a:cs typeface="+mn-cs"/>
                </a:rPr>
                <a:t>of marketing spend by 10-30%.</a:t>
              </a:r>
              <a:r>
                <a:rPr kumimoji="0" lang="en-US" sz="700" b="0" i="0" u="none" strike="noStrike" kern="1200" cap="none" spc="0" normalizeH="0" baseline="0" noProof="0">
                  <a:ln>
                    <a:noFill/>
                  </a:ln>
                  <a:solidFill>
                    <a:srgbClr val="000000"/>
                  </a:solidFill>
                  <a:effectLst/>
                  <a:uLnTx/>
                  <a:uFillTx/>
                  <a:latin typeface="Tahoma"/>
                  <a:ea typeface="+mn-ea"/>
                  <a:cs typeface="+mn-cs"/>
                </a:rPr>
                <a:t>2</a:t>
              </a:r>
              <a:endParaRPr kumimoji="0" lang="en-GB" sz="1100" b="0" i="0" u="none" strike="noStrike" kern="1200" cap="none" spc="0" normalizeH="0" baseline="0" noProof="0">
                <a:ln>
                  <a:noFill/>
                </a:ln>
                <a:solidFill>
                  <a:srgbClr val="000000"/>
                </a:solidFill>
                <a:effectLst/>
                <a:uLnTx/>
                <a:uFillTx/>
                <a:latin typeface="Tahoma"/>
                <a:ea typeface="+mn-ea"/>
                <a:cs typeface="+mn-cs"/>
              </a:endParaRPr>
            </a:p>
          </p:txBody>
        </p:sp>
        <p:pic>
          <p:nvPicPr>
            <p:cNvPr id="7" name="Graphic 6" descr="Money with solid fill">
              <a:extLst>
                <a:ext uri="{FF2B5EF4-FFF2-40B4-BE49-F238E27FC236}">
                  <a16:creationId xmlns:a16="http://schemas.microsoft.com/office/drawing/2014/main" id="{79857DCD-0A2F-497A-B593-5A2CC722EB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0305" y="4065748"/>
              <a:ext cx="480902" cy="480902"/>
            </a:xfrm>
            <a:prstGeom prst="rect">
              <a:avLst/>
            </a:prstGeom>
          </p:spPr>
        </p:pic>
      </p:grpSp>
      <p:grpSp>
        <p:nvGrpSpPr>
          <p:cNvPr id="20" name="Group 19">
            <a:extLst>
              <a:ext uri="{FF2B5EF4-FFF2-40B4-BE49-F238E27FC236}">
                <a16:creationId xmlns:a16="http://schemas.microsoft.com/office/drawing/2014/main" id="{C76385F1-B081-46DD-945C-5D6C6D287AD2}"/>
              </a:ext>
            </a:extLst>
          </p:cNvPr>
          <p:cNvGrpSpPr/>
          <p:nvPr/>
        </p:nvGrpSpPr>
        <p:grpSpPr>
          <a:xfrm>
            <a:off x="789512" y="5112199"/>
            <a:ext cx="4939385" cy="680132"/>
            <a:chOff x="789512" y="4844349"/>
            <a:chExt cx="4939385" cy="680132"/>
          </a:xfrm>
        </p:grpSpPr>
        <p:sp>
          <p:nvSpPr>
            <p:cNvPr id="19" name="Rectangle: Rounded Corners 18">
              <a:extLst>
                <a:ext uri="{FF2B5EF4-FFF2-40B4-BE49-F238E27FC236}">
                  <a16:creationId xmlns:a16="http://schemas.microsoft.com/office/drawing/2014/main" id="{860660ED-C442-4B96-BDD0-88243016BF52}"/>
                </a:ext>
              </a:extLst>
            </p:cNvPr>
            <p:cNvSpPr/>
            <p:nvPr/>
          </p:nvSpPr>
          <p:spPr bwMode="auto">
            <a:xfrm>
              <a:off x="789512" y="4844349"/>
              <a:ext cx="4939385" cy="68013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Customers gain the ability to see </a:t>
              </a:r>
              <a:r>
                <a:rPr kumimoji="0" lang="en-US" sz="1100" b="1" i="0" u="none" strike="noStrike" kern="1200" cap="none" spc="0" normalizeH="0" baseline="0" noProof="0">
                  <a:ln>
                    <a:noFill/>
                  </a:ln>
                  <a:solidFill>
                    <a:srgbClr val="000000"/>
                  </a:solidFill>
                  <a:effectLst/>
                  <a:uLnTx/>
                  <a:uFillTx/>
                  <a:latin typeface="Tahoma"/>
                  <a:ea typeface="+mn-ea"/>
                  <a:cs typeface="+mn-cs"/>
                </a:rPr>
                <a:t>the right information at the right time, in their preferred channel</a:t>
              </a:r>
              <a:endParaRPr kumimoji="0" lang="en-GB" sz="1100" b="1" i="0" u="none" strike="noStrike" kern="1200" cap="none" spc="0" normalizeH="0" baseline="0" noProof="0">
                <a:ln>
                  <a:noFill/>
                </a:ln>
                <a:solidFill>
                  <a:srgbClr val="000000"/>
                </a:solidFill>
                <a:effectLst/>
                <a:uLnTx/>
                <a:uFillTx/>
                <a:latin typeface="Tahoma"/>
                <a:ea typeface="+mn-ea"/>
                <a:cs typeface="+mn-cs"/>
              </a:endParaRPr>
            </a:p>
          </p:txBody>
        </p:sp>
        <p:pic>
          <p:nvPicPr>
            <p:cNvPr id="9" name="Graphic 8" descr="Target with solid fill">
              <a:extLst>
                <a:ext uri="{FF2B5EF4-FFF2-40B4-BE49-F238E27FC236}">
                  <a16:creationId xmlns:a16="http://schemas.microsoft.com/office/drawing/2014/main" id="{F6EB4A0A-6CDF-4938-BF8C-9C539F0B5D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0305" y="4943964"/>
              <a:ext cx="480902" cy="480902"/>
            </a:xfrm>
            <a:prstGeom prst="rect">
              <a:avLst/>
            </a:prstGeom>
          </p:spPr>
        </p:pic>
      </p:grpSp>
      <p:sp>
        <p:nvSpPr>
          <p:cNvPr id="23" name="TextBox 22">
            <a:extLst>
              <a:ext uri="{FF2B5EF4-FFF2-40B4-BE49-F238E27FC236}">
                <a16:creationId xmlns:a16="http://schemas.microsoft.com/office/drawing/2014/main" id="{9509231F-D88B-4D2E-8C77-58006FBF1176}"/>
              </a:ext>
            </a:extLst>
          </p:cNvPr>
          <p:cNvSpPr txBox="1"/>
          <p:nvPr/>
        </p:nvSpPr>
        <p:spPr>
          <a:xfrm>
            <a:off x="5904793" y="1937827"/>
            <a:ext cx="6091691" cy="3995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463E"/>
                </a:solidFill>
                <a:effectLst/>
                <a:uLnTx/>
                <a:uFillTx/>
                <a:latin typeface="Tahoma"/>
                <a:ea typeface="+mn-ea"/>
                <a:cs typeface="+mn-cs"/>
              </a:rPr>
              <a:t>How They Enable Launch Execution</a:t>
            </a:r>
          </a:p>
        </p:txBody>
      </p:sp>
      <p:sp>
        <p:nvSpPr>
          <p:cNvPr id="24" name="TextBox 23">
            <a:extLst>
              <a:ext uri="{FF2B5EF4-FFF2-40B4-BE49-F238E27FC236}">
                <a16:creationId xmlns:a16="http://schemas.microsoft.com/office/drawing/2014/main" id="{B426E978-9C43-47EF-9B22-3405F836A93D}"/>
              </a:ext>
            </a:extLst>
          </p:cNvPr>
          <p:cNvSpPr txBox="1"/>
          <p:nvPr/>
        </p:nvSpPr>
        <p:spPr>
          <a:xfrm>
            <a:off x="6502925" y="2470827"/>
            <a:ext cx="503801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08080"/>
                </a:solidFill>
                <a:effectLst/>
                <a:uLnTx/>
                <a:uFillTx/>
                <a:latin typeface="Tahoma"/>
                <a:ea typeface="+mn-ea"/>
                <a:cs typeface="+mn-cs"/>
              </a:rPr>
              <a:t>OC HCP Journeys collect &amp; visualize…</a:t>
            </a:r>
          </a:p>
        </p:txBody>
      </p:sp>
      <p:sp>
        <p:nvSpPr>
          <p:cNvPr id="27" name="Rectangle: Rounded Corners 26">
            <a:extLst>
              <a:ext uri="{FF2B5EF4-FFF2-40B4-BE49-F238E27FC236}">
                <a16:creationId xmlns:a16="http://schemas.microsoft.com/office/drawing/2014/main" id="{3A8609E8-81E8-4AD2-91FB-EFF0534B0E21}"/>
              </a:ext>
            </a:extLst>
          </p:cNvPr>
          <p:cNvSpPr/>
          <p:nvPr/>
        </p:nvSpPr>
        <p:spPr bwMode="auto">
          <a:xfrm>
            <a:off x="7283001" y="2867500"/>
            <a:ext cx="3447485" cy="567771"/>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222222"/>
                </a:solidFill>
                <a:effectLst/>
                <a:uLnTx/>
                <a:uFillTx/>
                <a:latin typeface="Tahoma"/>
                <a:ea typeface="+mn-ea"/>
                <a:cs typeface="+mn-cs"/>
              </a:rPr>
              <a:t>Content</a:t>
            </a:r>
          </a:p>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What is being said to an HCP</a:t>
            </a:r>
          </a:p>
        </p:txBody>
      </p:sp>
      <p:pic>
        <p:nvPicPr>
          <p:cNvPr id="6" name="Graphic 5" descr="Chat bubble with solid fill">
            <a:extLst>
              <a:ext uri="{FF2B5EF4-FFF2-40B4-BE49-F238E27FC236}">
                <a16:creationId xmlns:a16="http://schemas.microsoft.com/office/drawing/2014/main" id="{52EA2B34-7191-45BB-8933-9B0ECCB1EFC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56393" y="2980894"/>
            <a:ext cx="426575" cy="426575"/>
          </a:xfrm>
          <a:prstGeom prst="rect">
            <a:avLst/>
          </a:prstGeom>
        </p:spPr>
      </p:pic>
      <p:sp>
        <p:nvSpPr>
          <p:cNvPr id="28" name="Rectangle: Rounded Corners 27">
            <a:extLst>
              <a:ext uri="{FF2B5EF4-FFF2-40B4-BE49-F238E27FC236}">
                <a16:creationId xmlns:a16="http://schemas.microsoft.com/office/drawing/2014/main" id="{2A152670-F337-43D7-8229-A6A1FF1AD393}"/>
              </a:ext>
            </a:extLst>
          </p:cNvPr>
          <p:cNvSpPr/>
          <p:nvPr/>
        </p:nvSpPr>
        <p:spPr bwMode="auto">
          <a:xfrm>
            <a:off x="7283001" y="3495961"/>
            <a:ext cx="3447485" cy="567771"/>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222222"/>
                </a:solidFill>
                <a:effectLst/>
                <a:uLnTx/>
                <a:uFillTx/>
                <a:latin typeface="Tahoma"/>
                <a:ea typeface="+mn-ea"/>
                <a:cs typeface="+mn-cs"/>
              </a:rPr>
              <a:t>Channel</a:t>
            </a:r>
          </a:p>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How it is being delivered</a:t>
            </a:r>
          </a:p>
        </p:txBody>
      </p:sp>
      <p:sp>
        <p:nvSpPr>
          <p:cNvPr id="32" name="Rectangle: Rounded Corners 31">
            <a:extLst>
              <a:ext uri="{FF2B5EF4-FFF2-40B4-BE49-F238E27FC236}">
                <a16:creationId xmlns:a16="http://schemas.microsoft.com/office/drawing/2014/main" id="{AB37F83E-9874-41E5-B03E-7E4A7400A19A}"/>
              </a:ext>
            </a:extLst>
          </p:cNvPr>
          <p:cNvSpPr/>
          <p:nvPr/>
        </p:nvSpPr>
        <p:spPr bwMode="auto">
          <a:xfrm>
            <a:off x="7298191" y="4145434"/>
            <a:ext cx="3447485" cy="567771"/>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222222"/>
                </a:solidFill>
                <a:effectLst/>
                <a:uLnTx/>
                <a:uFillTx/>
                <a:latin typeface="Tahoma"/>
                <a:ea typeface="+mn-ea"/>
                <a:cs typeface="+mn-cs"/>
              </a:rPr>
              <a:t>Adoption Ladder</a:t>
            </a:r>
          </a:p>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When it should be said</a:t>
            </a:r>
          </a:p>
        </p:txBody>
      </p:sp>
      <p:pic>
        <p:nvPicPr>
          <p:cNvPr id="13" name="Graphic 12" descr="Target Audience with solid fill">
            <a:extLst>
              <a:ext uri="{FF2B5EF4-FFF2-40B4-BE49-F238E27FC236}">
                <a16:creationId xmlns:a16="http://schemas.microsoft.com/office/drawing/2014/main" id="{19BEA3C3-06DA-4D7E-90D7-F931D662638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56393" y="3572245"/>
            <a:ext cx="426575" cy="426575"/>
          </a:xfrm>
          <a:prstGeom prst="rect">
            <a:avLst/>
          </a:prstGeom>
        </p:spPr>
      </p:pic>
      <p:pic>
        <p:nvPicPr>
          <p:cNvPr id="16" name="Graphic 15" descr="Pyramid with levels with solid fill">
            <a:extLst>
              <a:ext uri="{FF2B5EF4-FFF2-40B4-BE49-F238E27FC236}">
                <a16:creationId xmlns:a16="http://schemas.microsoft.com/office/drawing/2014/main" id="{2DAD7D5E-9638-4175-A89D-EC598924F05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497413" y="4228730"/>
            <a:ext cx="387795" cy="387795"/>
          </a:xfrm>
          <a:prstGeom prst="rect">
            <a:avLst/>
          </a:prstGeom>
        </p:spPr>
      </p:pic>
      <p:sp>
        <p:nvSpPr>
          <p:cNvPr id="36" name="TextBox 35">
            <a:extLst>
              <a:ext uri="{FF2B5EF4-FFF2-40B4-BE49-F238E27FC236}">
                <a16:creationId xmlns:a16="http://schemas.microsoft.com/office/drawing/2014/main" id="{BD7A6AE5-C1B0-436B-9AC4-649EF890E006}"/>
              </a:ext>
            </a:extLst>
          </p:cNvPr>
          <p:cNvSpPr txBox="1"/>
          <p:nvPr/>
        </p:nvSpPr>
        <p:spPr>
          <a:xfrm>
            <a:off x="6431630" y="5569387"/>
            <a:ext cx="503801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08080"/>
                </a:solidFill>
                <a:effectLst/>
                <a:uLnTx/>
                <a:uFillTx/>
                <a:latin typeface="Tahoma"/>
                <a:ea typeface="+mn-ea"/>
                <a:cs typeface="+mn-cs"/>
              </a:rPr>
              <a:t>…Into </a:t>
            </a:r>
            <a:r>
              <a:rPr kumimoji="0" lang="en-US" sz="1600" b="1" i="0" u="none" strike="noStrike" kern="1200" cap="none" spc="0" normalizeH="0" baseline="0" noProof="0">
                <a:ln>
                  <a:noFill/>
                </a:ln>
                <a:solidFill>
                  <a:srgbClr val="F58800"/>
                </a:solidFill>
                <a:effectLst/>
                <a:uLnTx/>
                <a:uFillTx/>
                <a:latin typeface="Tahoma"/>
                <a:ea typeface="+mn-ea"/>
                <a:cs typeface="+mn-cs"/>
              </a:rPr>
              <a:t>one executable view</a:t>
            </a:r>
          </a:p>
        </p:txBody>
      </p:sp>
      <p:sp>
        <p:nvSpPr>
          <p:cNvPr id="33" name="Rectangle: Rounded Corners 32">
            <a:extLst>
              <a:ext uri="{FF2B5EF4-FFF2-40B4-BE49-F238E27FC236}">
                <a16:creationId xmlns:a16="http://schemas.microsoft.com/office/drawing/2014/main" id="{C066C1C3-053F-4E30-807A-1CDBEB6D6791}"/>
              </a:ext>
            </a:extLst>
          </p:cNvPr>
          <p:cNvSpPr/>
          <p:nvPr/>
        </p:nvSpPr>
        <p:spPr bwMode="auto">
          <a:xfrm>
            <a:off x="7283001" y="4794907"/>
            <a:ext cx="3447485" cy="567771"/>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222222"/>
                </a:solidFill>
                <a:effectLst/>
                <a:uLnTx/>
                <a:uFillTx/>
                <a:latin typeface="Tahoma"/>
                <a:ea typeface="+mn-ea"/>
                <a:cs typeface="+mn-cs"/>
              </a:rPr>
              <a:t>Segmentation</a:t>
            </a:r>
          </a:p>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How this varies between HCPs</a:t>
            </a:r>
          </a:p>
        </p:txBody>
      </p:sp>
      <p:pic>
        <p:nvPicPr>
          <p:cNvPr id="11" name="Graphic 10" descr="Pie chart with solid fill">
            <a:extLst>
              <a:ext uri="{FF2B5EF4-FFF2-40B4-BE49-F238E27FC236}">
                <a16:creationId xmlns:a16="http://schemas.microsoft.com/office/drawing/2014/main" id="{7D28D74B-193C-41F2-AEE3-367CC4FB4CA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498679" y="4896759"/>
            <a:ext cx="387795" cy="387795"/>
          </a:xfrm>
          <a:prstGeom prst="rect">
            <a:avLst/>
          </a:prstGeom>
        </p:spPr>
      </p:pic>
    </p:spTree>
    <p:extLst>
      <p:ext uri="{BB962C8B-B14F-4D97-AF65-F5344CB8AC3E}">
        <p14:creationId xmlns:p14="http://schemas.microsoft.com/office/powerpoint/2010/main" val="22390897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5A49-36A4-4163-82DC-A8C125CB718F}"/>
              </a:ext>
            </a:extLst>
          </p:cNvPr>
          <p:cNvSpPr>
            <a:spLocks noGrp="1"/>
          </p:cNvSpPr>
          <p:nvPr>
            <p:ph type="title"/>
          </p:nvPr>
        </p:nvSpPr>
        <p:spPr>
          <a:xfrm>
            <a:off x="741584" y="260649"/>
            <a:ext cx="10623061" cy="562311"/>
          </a:xfrm>
        </p:spPr>
        <p:txBody>
          <a:bodyPr/>
          <a:lstStyle/>
          <a:p>
            <a:r>
              <a:rPr lang="en-US"/>
              <a:t>Value of the HCP Journey</a:t>
            </a:r>
            <a:endParaRPr lang="en-GB"/>
          </a:p>
        </p:txBody>
      </p:sp>
      <p:sp>
        <p:nvSpPr>
          <p:cNvPr id="10" name="TextBox 9">
            <a:extLst>
              <a:ext uri="{FF2B5EF4-FFF2-40B4-BE49-F238E27FC236}">
                <a16:creationId xmlns:a16="http://schemas.microsoft.com/office/drawing/2014/main" id="{0EBA1934-9C7E-493C-93B4-E10C19C8B014}"/>
              </a:ext>
            </a:extLst>
          </p:cNvPr>
          <p:cNvSpPr txBox="1"/>
          <p:nvPr/>
        </p:nvSpPr>
        <p:spPr>
          <a:xfrm>
            <a:off x="760679" y="828674"/>
            <a:ext cx="10496601" cy="64633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808080"/>
                </a:solidFill>
                <a:effectLst/>
                <a:uLnTx/>
                <a:uFillTx/>
                <a:latin typeface="Tahoma"/>
                <a:ea typeface="+mn-ea"/>
                <a:cs typeface="+mn-cs"/>
              </a:rPr>
              <a:t>HCP Journeys are also an </a:t>
            </a:r>
            <a:r>
              <a:rPr kumimoji="0" lang="en-US" sz="1800" b="1" i="0" u="none" strike="noStrike" kern="1200" cap="none" spc="0" normalizeH="0" baseline="0" noProof="0">
                <a:ln>
                  <a:noFill/>
                </a:ln>
                <a:solidFill>
                  <a:srgbClr val="F58800"/>
                </a:solidFill>
                <a:effectLst/>
                <a:uLnTx/>
                <a:uFillTx/>
                <a:latin typeface="Tahoma"/>
                <a:ea typeface="+mn-ea"/>
                <a:cs typeface="+mn-cs"/>
              </a:rPr>
              <a:t>effective way to align </a:t>
            </a:r>
            <a:r>
              <a:rPr kumimoji="0" lang="en-US" sz="1800" b="1" i="0" u="none" strike="noStrike" kern="1200" cap="none" spc="0" normalizeH="0" baseline="0" noProof="0">
                <a:ln>
                  <a:noFill/>
                </a:ln>
                <a:solidFill>
                  <a:srgbClr val="808080"/>
                </a:solidFill>
                <a:effectLst/>
                <a:uLnTx/>
                <a:uFillTx/>
                <a:latin typeface="Tahoma"/>
                <a:ea typeface="+mn-ea"/>
                <a:cs typeface="+mn-cs"/>
              </a:rPr>
              <a:t>the sales, marketing, and medical functions effectively, connecting strategy to execution. </a:t>
            </a:r>
            <a:endParaRPr kumimoji="0" lang="en-GB" sz="1800" b="1" i="0" u="none" strike="noStrike" kern="1200" cap="none" spc="0" normalizeH="0" baseline="0" noProof="0">
              <a:ln>
                <a:noFill/>
              </a:ln>
              <a:solidFill>
                <a:srgbClr val="808080"/>
              </a:solidFill>
              <a:effectLst/>
              <a:uLnTx/>
              <a:uFillTx/>
              <a:latin typeface="Tahoma"/>
              <a:ea typeface="+mn-ea"/>
              <a:cs typeface="+mn-cs"/>
            </a:endParaRPr>
          </a:p>
        </p:txBody>
      </p:sp>
      <p:pic>
        <p:nvPicPr>
          <p:cNvPr id="29" name="Picture 28" descr="A picture containing text, electronics, screenshot, display&#10;&#10;Description automatically generated">
            <a:extLst>
              <a:ext uri="{FF2B5EF4-FFF2-40B4-BE49-F238E27FC236}">
                <a16:creationId xmlns:a16="http://schemas.microsoft.com/office/drawing/2014/main" id="{7782E6AE-5196-4CF0-9828-FFD688600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800" y="2923386"/>
            <a:ext cx="2703873" cy="1732686"/>
          </a:xfrm>
          <a:prstGeom prst="rect">
            <a:avLst/>
          </a:prstGeom>
        </p:spPr>
      </p:pic>
      <p:sp>
        <p:nvSpPr>
          <p:cNvPr id="4" name="TextBox 3">
            <a:extLst>
              <a:ext uri="{FF2B5EF4-FFF2-40B4-BE49-F238E27FC236}">
                <a16:creationId xmlns:a16="http://schemas.microsoft.com/office/drawing/2014/main" id="{B0E2A570-31A2-4DE7-BB65-D12E00320A6C}"/>
              </a:ext>
            </a:extLst>
          </p:cNvPr>
          <p:cNvSpPr txBox="1"/>
          <p:nvPr/>
        </p:nvSpPr>
        <p:spPr>
          <a:xfrm>
            <a:off x="612665" y="2033175"/>
            <a:ext cx="13326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463E"/>
                </a:solidFill>
                <a:effectLst/>
                <a:uLnTx/>
                <a:uFillTx/>
                <a:latin typeface="Tahoma"/>
                <a:ea typeface="+mn-ea"/>
                <a:cs typeface="+mn-cs"/>
              </a:rPr>
              <a:t>Sales</a:t>
            </a:r>
          </a:p>
        </p:txBody>
      </p:sp>
      <p:sp>
        <p:nvSpPr>
          <p:cNvPr id="31" name="TextBox 30">
            <a:extLst>
              <a:ext uri="{FF2B5EF4-FFF2-40B4-BE49-F238E27FC236}">
                <a16:creationId xmlns:a16="http://schemas.microsoft.com/office/drawing/2014/main" id="{F6A20CD8-6B45-4095-A106-5C86C23503BA}"/>
              </a:ext>
            </a:extLst>
          </p:cNvPr>
          <p:cNvSpPr txBox="1"/>
          <p:nvPr/>
        </p:nvSpPr>
        <p:spPr>
          <a:xfrm>
            <a:off x="4676653" y="2104441"/>
            <a:ext cx="13326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463E"/>
                </a:solidFill>
                <a:effectLst/>
                <a:uLnTx/>
                <a:uFillTx/>
                <a:latin typeface="Tahoma"/>
                <a:ea typeface="+mn-ea"/>
                <a:cs typeface="+mn-cs"/>
              </a:rPr>
              <a:t>Medical </a:t>
            </a:r>
          </a:p>
        </p:txBody>
      </p:sp>
      <p:sp>
        <p:nvSpPr>
          <p:cNvPr id="33" name="TextBox 32">
            <a:extLst>
              <a:ext uri="{FF2B5EF4-FFF2-40B4-BE49-F238E27FC236}">
                <a16:creationId xmlns:a16="http://schemas.microsoft.com/office/drawing/2014/main" id="{8573CA03-D881-4C35-8D3A-E21C09618898}"/>
              </a:ext>
            </a:extLst>
          </p:cNvPr>
          <p:cNvSpPr txBox="1"/>
          <p:nvPr/>
        </p:nvSpPr>
        <p:spPr>
          <a:xfrm>
            <a:off x="2576800" y="1874197"/>
            <a:ext cx="146595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F58800"/>
                </a:solidFill>
                <a:effectLst/>
                <a:uLnTx/>
                <a:uFillTx/>
                <a:latin typeface="Tahoma"/>
                <a:ea typeface="+mn-ea"/>
                <a:cs typeface="+mn-cs"/>
              </a:rPr>
              <a:t>Marketing+ CI&amp;E</a:t>
            </a:r>
            <a:r>
              <a:rPr kumimoji="0" lang="en-GB" sz="1800" b="1" i="0" u="none" strike="noStrike" kern="1200" cap="none" spc="0" normalizeH="0" baseline="0" noProof="0">
                <a:ln>
                  <a:noFill/>
                </a:ln>
                <a:solidFill>
                  <a:srgbClr val="00463E"/>
                </a:solidFill>
                <a:effectLst/>
                <a:uLnTx/>
                <a:uFillTx/>
                <a:latin typeface="Tahoma"/>
                <a:ea typeface="+mn-ea"/>
                <a:cs typeface="+mn-cs"/>
              </a:rPr>
              <a:t> </a:t>
            </a:r>
          </a:p>
        </p:txBody>
      </p:sp>
      <p:sp>
        <p:nvSpPr>
          <p:cNvPr id="34" name="TextBox 33">
            <a:extLst>
              <a:ext uri="{FF2B5EF4-FFF2-40B4-BE49-F238E27FC236}">
                <a16:creationId xmlns:a16="http://schemas.microsoft.com/office/drawing/2014/main" id="{DAA89389-213C-4933-AEAE-91960D6A83F0}"/>
              </a:ext>
            </a:extLst>
          </p:cNvPr>
          <p:cNvSpPr txBox="1"/>
          <p:nvPr/>
        </p:nvSpPr>
        <p:spPr>
          <a:xfrm>
            <a:off x="2313412" y="4603952"/>
            <a:ext cx="1951190" cy="36483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463E"/>
                </a:solidFill>
                <a:effectLst/>
                <a:uLnTx/>
                <a:uFillTx/>
                <a:latin typeface="Tahoma"/>
                <a:ea typeface="+mn-ea"/>
                <a:cs typeface="+mn-cs"/>
              </a:rPr>
              <a:t>HCP Journey </a:t>
            </a:r>
          </a:p>
        </p:txBody>
      </p:sp>
      <p:sp>
        <p:nvSpPr>
          <p:cNvPr id="35" name="TextBox 34">
            <a:extLst>
              <a:ext uri="{FF2B5EF4-FFF2-40B4-BE49-F238E27FC236}">
                <a16:creationId xmlns:a16="http://schemas.microsoft.com/office/drawing/2014/main" id="{4E02A550-2F04-4E44-88AC-9E5CD663D913}"/>
              </a:ext>
            </a:extLst>
          </p:cNvPr>
          <p:cNvSpPr txBox="1"/>
          <p:nvPr/>
        </p:nvSpPr>
        <p:spPr>
          <a:xfrm>
            <a:off x="2313412" y="4888983"/>
            <a:ext cx="195119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808080"/>
                </a:solidFill>
                <a:effectLst/>
                <a:uLnTx/>
                <a:uFillTx/>
                <a:latin typeface="Tahoma"/>
                <a:ea typeface="+mn-ea"/>
                <a:cs typeface="+mn-cs"/>
              </a:rPr>
              <a:t>Illustrative</a:t>
            </a:r>
          </a:p>
        </p:txBody>
      </p:sp>
      <p:cxnSp>
        <p:nvCxnSpPr>
          <p:cNvPr id="6" name="Straight Arrow Connector 5">
            <a:extLst>
              <a:ext uri="{FF2B5EF4-FFF2-40B4-BE49-F238E27FC236}">
                <a16:creationId xmlns:a16="http://schemas.microsoft.com/office/drawing/2014/main" id="{B38F2C17-578E-4AE6-ABD3-C555871EC5DA}"/>
              </a:ext>
            </a:extLst>
          </p:cNvPr>
          <p:cNvCxnSpPr>
            <a:stCxn id="4" idx="2"/>
            <a:endCxn id="29" idx="0"/>
          </p:cNvCxnSpPr>
          <p:nvPr/>
        </p:nvCxnSpPr>
        <p:spPr bwMode="auto">
          <a:xfrm>
            <a:off x="1279010" y="2402507"/>
            <a:ext cx="2019727" cy="520879"/>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4C4F9A91-63F8-4DBF-B890-4F0DACC19B3F}"/>
              </a:ext>
            </a:extLst>
          </p:cNvPr>
          <p:cNvCxnSpPr>
            <a:cxnSpLocks/>
            <a:stCxn id="31" idx="2"/>
            <a:endCxn id="29" idx="0"/>
          </p:cNvCxnSpPr>
          <p:nvPr/>
        </p:nvCxnSpPr>
        <p:spPr bwMode="auto">
          <a:xfrm flipH="1">
            <a:off x="3298737" y="2473773"/>
            <a:ext cx="2044261" cy="449613"/>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cxnSp>
        <p:nvCxnSpPr>
          <p:cNvPr id="41" name="Straight Arrow Connector 40">
            <a:extLst>
              <a:ext uri="{FF2B5EF4-FFF2-40B4-BE49-F238E27FC236}">
                <a16:creationId xmlns:a16="http://schemas.microsoft.com/office/drawing/2014/main" id="{E7B2B240-C355-4B86-9F42-C106032AFD44}"/>
              </a:ext>
            </a:extLst>
          </p:cNvPr>
          <p:cNvCxnSpPr>
            <a:cxnSpLocks/>
            <a:stCxn id="33" idx="2"/>
            <a:endCxn id="29" idx="0"/>
          </p:cNvCxnSpPr>
          <p:nvPr/>
        </p:nvCxnSpPr>
        <p:spPr bwMode="auto">
          <a:xfrm flipH="1">
            <a:off x="3298737" y="2520528"/>
            <a:ext cx="11042" cy="402858"/>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sp>
        <p:nvSpPr>
          <p:cNvPr id="43" name="Rectangle 42">
            <a:extLst>
              <a:ext uri="{FF2B5EF4-FFF2-40B4-BE49-F238E27FC236}">
                <a16:creationId xmlns:a16="http://schemas.microsoft.com/office/drawing/2014/main" id="{C4B1EFA6-18B5-4600-9D3C-E29230F31D0C}"/>
              </a:ext>
            </a:extLst>
          </p:cNvPr>
          <p:cNvSpPr/>
          <p:nvPr/>
        </p:nvSpPr>
        <p:spPr bwMode="auto">
          <a:xfrm>
            <a:off x="7077075" y="2288505"/>
            <a:ext cx="5114925" cy="227150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46" name="TextBox 45">
            <a:extLst>
              <a:ext uri="{FF2B5EF4-FFF2-40B4-BE49-F238E27FC236}">
                <a16:creationId xmlns:a16="http://schemas.microsoft.com/office/drawing/2014/main" id="{F1CA3898-FE22-454A-AD13-36A9DFD11608}"/>
              </a:ext>
            </a:extLst>
          </p:cNvPr>
          <p:cNvSpPr txBox="1"/>
          <p:nvPr/>
        </p:nvSpPr>
        <p:spPr>
          <a:xfrm>
            <a:off x="7226265" y="2820080"/>
            <a:ext cx="4816544" cy="14003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ahoma"/>
                <a:ea typeface="+mn-ea"/>
                <a:cs typeface="+mn-cs"/>
              </a:rPr>
              <a:t>They also demonstrate </a:t>
            </a:r>
            <a:r>
              <a:rPr kumimoji="0" lang="en-US" sz="1800" b="1" i="0" u="none" strike="noStrike" kern="1200" cap="none" spc="0" normalizeH="0" baseline="0" noProof="0">
                <a:ln>
                  <a:noFill/>
                </a:ln>
                <a:solidFill>
                  <a:srgbClr val="00463E"/>
                </a:solidFill>
                <a:effectLst/>
                <a:uLnTx/>
                <a:uFillTx/>
                <a:latin typeface="Tahoma"/>
                <a:ea typeface="+mn-ea"/>
                <a:cs typeface="+mn-cs"/>
              </a:rPr>
              <a:t>how</a:t>
            </a:r>
            <a:r>
              <a:rPr kumimoji="0" lang="en-US" sz="1800" b="0" i="0" u="none" strike="noStrike" kern="1200" cap="none" spc="0" normalizeH="0" baseline="0" noProof="0">
                <a:ln>
                  <a:noFill/>
                </a:ln>
                <a:solidFill>
                  <a:srgbClr val="000000"/>
                </a:solidFill>
                <a:effectLst/>
                <a:uLnTx/>
                <a:uFillTx/>
                <a:latin typeface="Tahoma"/>
                <a:ea typeface="+mn-ea"/>
                <a:cs typeface="+mn-cs"/>
              </a:rPr>
              <a:t> to leverage the </a:t>
            </a:r>
            <a:r>
              <a:rPr kumimoji="0" lang="en-US" sz="1800" b="1" i="0" u="none" strike="noStrike" kern="1200" cap="none" spc="0" normalizeH="0" baseline="0" noProof="0">
                <a:ln>
                  <a:noFill/>
                </a:ln>
                <a:solidFill>
                  <a:srgbClr val="00463E"/>
                </a:solidFill>
                <a:effectLst/>
                <a:uLnTx/>
                <a:uFillTx/>
                <a:latin typeface="Tahoma"/>
                <a:ea typeface="+mn-ea"/>
                <a:cs typeface="+mn-cs"/>
              </a:rPr>
              <a:t>core channels</a:t>
            </a:r>
            <a:r>
              <a:rPr kumimoji="0" lang="en-US" sz="1800" b="0" i="0" u="none" strike="noStrike" kern="1200" cap="none" spc="0" normalizeH="0" baseline="0" noProof="0">
                <a:ln>
                  <a:noFill/>
                </a:ln>
                <a:solidFill>
                  <a:srgbClr val="000000"/>
                </a:solidFill>
                <a:effectLst/>
                <a:uLnTx/>
                <a:uFillTx/>
                <a:latin typeface="Tahoma"/>
                <a:ea typeface="+mn-ea"/>
                <a:cs typeface="+mn-cs"/>
              </a:rPr>
              <a:t>, how to increase the number of touchpoints for </a:t>
            </a:r>
            <a:r>
              <a:rPr kumimoji="0" lang="en-US" sz="1800" b="1" i="0" u="none" strike="noStrike" kern="1200" cap="none" spc="0" normalizeH="0" baseline="0" noProof="0">
                <a:ln>
                  <a:noFill/>
                </a:ln>
                <a:solidFill>
                  <a:srgbClr val="00463E"/>
                </a:solidFill>
                <a:effectLst/>
                <a:uLnTx/>
                <a:uFillTx/>
                <a:latin typeface="Tahoma"/>
                <a:ea typeface="+mn-ea"/>
                <a:cs typeface="+mn-cs"/>
              </a:rPr>
              <a:t>improved SOV</a:t>
            </a:r>
            <a:r>
              <a:rPr kumimoji="0" lang="en-US" sz="1800" b="0" i="0" u="none" strike="noStrike" kern="1200" cap="none" spc="0" normalizeH="0" baseline="0" noProof="0">
                <a:ln>
                  <a:noFill/>
                </a:ln>
                <a:solidFill>
                  <a:srgbClr val="000000"/>
                </a:solidFill>
                <a:effectLst/>
                <a:uLnTx/>
                <a:uFillTx/>
                <a:latin typeface="Tahoma"/>
                <a:ea typeface="+mn-ea"/>
                <a:cs typeface="+mn-cs"/>
              </a:rPr>
              <a:t>, and how to connect the </a:t>
            </a:r>
            <a:r>
              <a:rPr kumimoji="0" lang="en-US" sz="1800" b="1" i="0" u="none" strike="noStrike" kern="1200" cap="none" spc="0" normalizeH="0" baseline="0" noProof="0">
                <a:ln>
                  <a:noFill/>
                </a:ln>
                <a:solidFill>
                  <a:srgbClr val="00463E"/>
                </a:solidFill>
                <a:effectLst/>
                <a:uLnTx/>
                <a:uFillTx/>
                <a:latin typeface="Tahoma"/>
                <a:ea typeface="+mn-ea"/>
                <a:cs typeface="+mn-cs"/>
              </a:rPr>
              <a:t>physical and digital</a:t>
            </a: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800" b="1" i="0" u="none" strike="noStrike" kern="1200" cap="none" spc="0" normalizeH="0" baseline="0" noProof="0">
              <a:ln>
                <a:noFill/>
              </a:ln>
              <a:solidFill>
                <a:srgbClr val="00463E"/>
              </a:solidFill>
              <a:effectLst/>
              <a:uLnTx/>
              <a:uFillTx/>
              <a:latin typeface="Tahoma"/>
              <a:ea typeface="+mn-ea"/>
              <a:cs typeface="+mn-cs"/>
            </a:endParaRPr>
          </a:p>
        </p:txBody>
      </p:sp>
      <p:sp>
        <p:nvSpPr>
          <p:cNvPr id="3" name="TextBox 2">
            <a:extLst>
              <a:ext uri="{FF2B5EF4-FFF2-40B4-BE49-F238E27FC236}">
                <a16:creationId xmlns:a16="http://schemas.microsoft.com/office/drawing/2014/main" id="{26F31498-346F-4F33-8009-9871051BEC20}"/>
              </a:ext>
            </a:extLst>
          </p:cNvPr>
          <p:cNvSpPr txBox="1"/>
          <p:nvPr/>
        </p:nvSpPr>
        <p:spPr>
          <a:xfrm>
            <a:off x="873199" y="6163519"/>
            <a:ext cx="880892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srgbClr val="000000"/>
                </a:solidFill>
                <a:effectLst/>
                <a:uLnTx/>
                <a:uFillTx/>
                <a:latin typeface="Tahoma"/>
                <a:ea typeface="+mn-ea"/>
                <a:cs typeface="+mn-cs"/>
              </a:rPr>
              <a:t>Having less resources than many competitors, we need to be much more </a:t>
            </a:r>
            <a:r>
              <a:rPr kumimoji="0" lang="en-GB" sz="1600" b="1" i="0" u="none" strike="noStrike" kern="1200" cap="none" spc="0" normalizeH="0" baseline="0" noProof="0">
                <a:ln>
                  <a:noFill/>
                </a:ln>
                <a:solidFill>
                  <a:srgbClr val="00463E"/>
                </a:solidFill>
                <a:effectLst/>
                <a:uLnTx/>
                <a:uFillTx/>
                <a:latin typeface="Tahoma"/>
                <a:ea typeface="+mn-ea"/>
                <a:cs typeface="+mn-cs"/>
              </a:rPr>
              <a:t>accurate with our engagements </a:t>
            </a:r>
            <a:r>
              <a:rPr kumimoji="0" lang="en-GB" sz="1600" b="0" i="0" u="none" strike="noStrike" kern="1200" cap="none" spc="0" normalizeH="0" baseline="0" noProof="0">
                <a:ln>
                  <a:noFill/>
                </a:ln>
                <a:solidFill>
                  <a:srgbClr val="000000"/>
                </a:solidFill>
                <a:effectLst/>
                <a:uLnTx/>
                <a:uFillTx/>
                <a:latin typeface="Tahoma"/>
                <a:ea typeface="+mn-ea"/>
                <a:cs typeface="+mn-cs"/>
              </a:rPr>
              <a:t>in order to achieve these goals, the HCP Journey helps us to do this.</a:t>
            </a:r>
          </a:p>
        </p:txBody>
      </p:sp>
      <p:pic>
        <p:nvPicPr>
          <p:cNvPr id="16" name="Graphic 15" descr="Lights On with solid fill">
            <a:extLst>
              <a:ext uri="{FF2B5EF4-FFF2-40B4-BE49-F238E27FC236}">
                <a16:creationId xmlns:a16="http://schemas.microsoft.com/office/drawing/2014/main" id="{EDA65F32-CAAB-4958-8CE9-7199BD38CC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827" y="6145364"/>
            <a:ext cx="567771" cy="567771"/>
          </a:xfrm>
          <a:prstGeom prst="rect">
            <a:avLst/>
          </a:prstGeom>
        </p:spPr>
      </p:pic>
      <p:sp>
        <p:nvSpPr>
          <p:cNvPr id="18" name="TextBox 17">
            <a:extLst>
              <a:ext uri="{FF2B5EF4-FFF2-40B4-BE49-F238E27FC236}">
                <a16:creationId xmlns:a16="http://schemas.microsoft.com/office/drawing/2014/main" id="{71294838-DA7F-4764-A8DD-D56CED82726F}"/>
              </a:ext>
            </a:extLst>
          </p:cNvPr>
          <p:cNvSpPr txBox="1"/>
          <p:nvPr/>
        </p:nvSpPr>
        <p:spPr>
          <a:xfrm>
            <a:off x="372058" y="3661571"/>
            <a:ext cx="133268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1" u="none" strike="noStrike" kern="1200" cap="none" spc="0" normalizeH="0" baseline="0" noProof="0">
                <a:ln>
                  <a:noFill/>
                </a:ln>
                <a:solidFill>
                  <a:srgbClr val="00463E"/>
                </a:solidFill>
                <a:effectLst/>
                <a:uLnTx/>
                <a:uFillTx/>
                <a:latin typeface="Tahoma"/>
                <a:ea typeface="+mn-ea"/>
                <a:cs typeface="+mn-cs"/>
              </a:rPr>
              <a:t>Technology Alignment </a:t>
            </a:r>
          </a:p>
        </p:txBody>
      </p:sp>
    </p:spTree>
    <p:extLst>
      <p:ext uri="{BB962C8B-B14F-4D97-AF65-F5344CB8AC3E}">
        <p14:creationId xmlns:p14="http://schemas.microsoft.com/office/powerpoint/2010/main" val="694160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8270B1C-4455-4603-ACE8-D222D310C91D}"/>
              </a:ext>
            </a:extLst>
          </p:cNvPr>
          <p:cNvSpPr/>
          <p:nvPr/>
        </p:nvSpPr>
        <p:spPr bwMode="auto">
          <a:xfrm>
            <a:off x="0" y="3905781"/>
            <a:ext cx="12192000" cy="187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13" name="Rectangle 12">
            <a:extLst>
              <a:ext uri="{FF2B5EF4-FFF2-40B4-BE49-F238E27FC236}">
                <a16:creationId xmlns:a16="http://schemas.microsoft.com/office/drawing/2014/main" id="{FA99CAC5-9670-49DF-8C26-F63DFEF6C5AE}"/>
              </a:ext>
            </a:extLst>
          </p:cNvPr>
          <p:cNvSpPr/>
          <p:nvPr/>
        </p:nvSpPr>
        <p:spPr bwMode="auto">
          <a:xfrm>
            <a:off x="768" y="1777852"/>
            <a:ext cx="12192000" cy="187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4" name="Title 1">
            <a:extLst>
              <a:ext uri="{FF2B5EF4-FFF2-40B4-BE49-F238E27FC236}">
                <a16:creationId xmlns:a16="http://schemas.microsoft.com/office/drawing/2014/main" id="{1AC14C62-A8B4-4282-8814-7D20EE6291BA}"/>
              </a:ext>
            </a:extLst>
          </p:cNvPr>
          <p:cNvSpPr>
            <a:spLocks noGrp="1"/>
          </p:cNvSpPr>
          <p:nvPr>
            <p:ph type="title"/>
          </p:nvPr>
        </p:nvSpPr>
        <p:spPr>
          <a:xfrm>
            <a:off x="741584" y="260649"/>
            <a:ext cx="10623061" cy="562311"/>
          </a:xfrm>
        </p:spPr>
        <p:txBody>
          <a:bodyPr/>
          <a:lstStyle/>
          <a:p>
            <a:r>
              <a:rPr lang="en-US">
                <a:ea typeface="ＭＳ Ｐゴシック"/>
              </a:rPr>
              <a:t>Why are HCP Journeys needed </a:t>
            </a:r>
            <a:r>
              <a:rPr lang="en-US" u="sng">
                <a:ea typeface="ＭＳ Ｐゴシック"/>
              </a:rPr>
              <a:t>now</a:t>
            </a:r>
            <a:r>
              <a:rPr lang="en-US">
                <a:ea typeface="ＭＳ Ｐゴシック"/>
              </a:rPr>
              <a:t>?</a:t>
            </a:r>
            <a:endParaRPr lang="en-GB">
              <a:ea typeface="ＭＳ Ｐゴシック"/>
            </a:endParaRPr>
          </a:p>
        </p:txBody>
      </p:sp>
      <p:sp>
        <p:nvSpPr>
          <p:cNvPr id="5" name="TextBox 4">
            <a:extLst>
              <a:ext uri="{FF2B5EF4-FFF2-40B4-BE49-F238E27FC236}">
                <a16:creationId xmlns:a16="http://schemas.microsoft.com/office/drawing/2014/main" id="{9C3B3735-9C61-4F05-BC60-F305731AA8BE}"/>
              </a:ext>
            </a:extLst>
          </p:cNvPr>
          <p:cNvSpPr txBox="1"/>
          <p:nvPr/>
        </p:nvSpPr>
        <p:spPr>
          <a:xfrm>
            <a:off x="818651" y="822960"/>
            <a:ext cx="10496601"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808080"/>
                </a:solidFill>
                <a:effectLst/>
                <a:uLnTx/>
                <a:uFillTx/>
                <a:latin typeface="Tahoma"/>
                <a:ea typeface="+mn-ea"/>
                <a:cs typeface="+mn-cs"/>
              </a:rPr>
              <a:t>The implications of </a:t>
            </a:r>
            <a:r>
              <a:rPr kumimoji="0" lang="en-US" sz="1800" b="1" i="0" u="sng" strike="noStrike" kern="1200" cap="none" spc="0" normalizeH="0" baseline="0" noProof="0">
                <a:ln>
                  <a:noFill/>
                </a:ln>
                <a:solidFill>
                  <a:srgbClr val="808080"/>
                </a:solidFill>
                <a:effectLst/>
                <a:uLnTx/>
                <a:uFillTx/>
                <a:latin typeface="Tahoma"/>
                <a:ea typeface="+mn-ea"/>
                <a:cs typeface="+mn-cs"/>
              </a:rPr>
              <a:t>not</a:t>
            </a:r>
            <a:r>
              <a:rPr kumimoji="0" lang="en-US" sz="1800" b="1" i="0" u="none" strike="noStrike" kern="1200" cap="none" spc="0" normalizeH="0" baseline="0" noProof="0">
                <a:ln>
                  <a:noFill/>
                </a:ln>
                <a:solidFill>
                  <a:srgbClr val="808080"/>
                </a:solidFill>
                <a:effectLst/>
                <a:uLnTx/>
                <a:uFillTx/>
                <a:latin typeface="Tahoma"/>
                <a:ea typeface="+mn-ea"/>
                <a:cs typeface="+mn-cs"/>
              </a:rPr>
              <a:t> creating HCP Journeys now are substantial</a:t>
            </a:r>
            <a:endParaRPr kumimoji="0" lang="en-GB" sz="1800" b="1" i="0" u="none" strike="noStrike" kern="1200" cap="none" spc="0" normalizeH="0" baseline="0" noProof="0">
              <a:ln>
                <a:noFill/>
              </a:ln>
              <a:solidFill>
                <a:srgbClr val="808080"/>
              </a:solidFill>
              <a:effectLst/>
              <a:uLnTx/>
              <a:uFillTx/>
              <a:latin typeface="Tahoma"/>
              <a:ea typeface="+mn-ea"/>
              <a:cs typeface="+mn-cs"/>
            </a:endParaRPr>
          </a:p>
        </p:txBody>
      </p:sp>
      <p:sp>
        <p:nvSpPr>
          <p:cNvPr id="6" name="Rectangle: Rounded Corners 5">
            <a:extLst>
              <a:ext uri="{FF2B5EF4-FFF2-40B4-BE49-F238E27FC236}">
                <a16:creationId xmlns:a16="http://schemas.microsoft.com/office/drawing/2014/main" id="{939037B9-8198-499B-A549-668809E3E948}"/>
              </a:ext>
            </a:extLst>
          </p:cNvPr>
          <p:cNvSpPr/>
          <p:nvPr/>
        </p:nvSpPr>
        <p:spPr bwMode="auto">
          <a:xfrm>
            <a:off x="729505" y="2010202"/>
            <a:ext cx="10635140" cy="1418798"/>
          </a:xfrm>
          <a:prstGeom prst="roundRect">
            <a:avLst/>
          </a:prstGeom>
          <a:solidFill>
            <a:schemeClr val="accent6">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57200" marR="0" lvl="0" indent="0" algn="l" defTabSz="914400" rtl="0" eaLnBrk="1" fontAlgn="auto" latinLnBrk="0" hangingPunct="1">
              <a:lnSpc>
                <a:spcPct val="100000"/>
              </a:lnSpc>
              <a:spcBef>
                <a:spcPts val="600"/>
              </a:spcBef>
              <a:spcAft>
                <a:spcPts val="0"/>
              </a:spcAft>
              <a:buClrTx/>
              <a:buSzTx/>
              <a:buFontTx/>
              <a:buNone/>
              <a:tabLst/>
              <a:defRPr/>
            </a:pPr>
            <a:r>
              <a:rPr kumimoji="0" lang="en-GB" sz="1800" b="1" i="0" u="none" strike="noStrike" kern="1200" cap="none" spc="0" normalizeH="0" baseline="0" noProof="0">
                <a:ln>
                  <a:noFill/>
                </a:ln>
                <a:solidFill>
                  <a:srgbClr val="222222"/>
                </a:solidFill>
                <a:effectLst/>
                <a:uLnTx/>
                <a:uFillTx/>
                <a:latin typeface="Tahoma"/>
                <a:ea typeface="+mn-ea"/>
                <a:cs typeface="+mn-cs"/>
              </a:rPr>
              <a:t>Decreases potential for a successful JYSELECA Launch</a:t>
            </a:r>
          </a:p>
          <a:p>
            <a:pPr marL="457200" marR="0" lvl="0" indent="0" algn="l" defTabSz="914400" rtl="0" eaLnBrk="1" fontAlgn="auto" latinLnBrk="0" hangingPunct="1">
              <a:lnSpc>
                <a:spcPct val="100000"/>
              </a:lnSpc>
              <a:spcBef>
                <a:spcPts val="60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Galapagos only has one chance to launch JYSELECA, and the use of HCP Journeys enables personalized HCP engagement, which stands as the best opportunity to differentiate against Galapagos’ heavily resourced competitors.</a:t>
            </a:r>
          </a:p>
        </p:txBody>
      </p:sp>
      <p:sp>
        <p:nvSpPr>
          <p:cNvPr id="7" name="Rectangle: Rounded Corners 6">
            <a:extLst>
              <a:ext uri="{FF2B5EF4-FFF2-40B4-BE49-F238E27FC236}">
                <a16:creationId xmlns:a16="http://schemas.microsoft.com/office/drawing/2014/main" id="{B72DB791-F60B-436B-839E-96BD2A39F2C0}"/>
              </a:ext>
            </a:extLst>
          </p:cNvPr>
          <p:cNvSpPr/>
          <p:nvPr/>
        </p:nvSpPr>
        <p:spPr bwMode="auto">
          <a:xfrm>
            <a:off x="729505" y="4133642"/>
            <a:ext cx="10635139" cy="1418798"/>
          </a:xfrm>
          <a:prstGeom prst="roundRect">
            <a:avLst/>
          </a:prstGeom>
          <a:solidFill>
            <a:schemeClr val="accent6">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57200" marR="0" lvl="0" indent="0" algn="l" defTabSz="914400" rtl="0" eaLnBrk="1" fontAlgn="auto" latinLnBrk="0" hangingPunct="1">
              <a:lnSpc>
                <a:spcPct val="100000"/>
              </a:lnSpc>
              <a:spcBef>
                <a:spcPts val="600"/>
              </a:spcBef>
              <a:spcAft>
                <a:spcPts val="0"/>
              </a:spcAft>
              <a:buClrTx/>
              <a:buSzTx/>
              <a:buFontTx/>
              <a:buNone/>
              <a:tabLst/>
              <a:defRPr/>
            </a:pPr>
            <a:r>
              <a:rPr kumimoji="0" lang="en-GB" sz="1800" b="1" i="0" u="none" strike="noStrike" kern="1200" cap="none" spc="0" normalizeH="0" baseline="0" noProof="0" dirty="0">
                <a:ln>
                  <a:noFill/>
                </a:ln>
                <a:solidFill>
                  <a:srgbClr val="222222"/>
                </a:solidFill>
                <a:effectLst/>
                <a:uLnTx/>
                <a:uFillTx/>
                <a:latin typeface="Tahoma"/>
                <a:ea typeface="+mn-ea"/>
                <a:cs typeface="+mn-cs"/>
              </a:rPr>
              <a:t>Prohibits intelligent marketing advancements</a:t>
            </a:r>
          </a:p>
          <a:p>
            <a:pPr marL="457200" marR="0" lvl="0" indent="0" algn="l" defTabSz="914400" rtl="0" eaLnBrk="1" fontAlgn="auto" latinLnBrk="0" hangingPunct="1">
              <a:lnSpc>
                <a:spcPct val="100000"/>
              </a:lnSpc>
              <a:spcBef>
                <a:spcPts val="600"/>
              </a:spcBef>
              <a:spcAft>
                <a:spcPts val="0"/>
              </a:spcAft>
              <a:buClrTx/>
              <a:buSzTx/>
              <a:buFontTx/>
              <a:buNone/>
              <a:tabLst/>
              <a:defRPr/>
            </a:pPr>
            <a:r>
              <a:rPr kumimoji="0" lang="en-GB" sz="1400" b="0" i="0" u="none" strike="noStrike" kern="1200" cap="none" spc="0" normalizeH="0" baseline="0" noProof="0" dirty="0">
                <a:ln>
                  <a:noFill/>
                </a:ln>
                <a:solidFill>
                  <a:srgbClr val="222222"/>
                </a:solidFill>
                <a:effectLst/>
                <a:uLnTx/>
                <a:uFillTx/>
                <a:latin typeface="Tahoma"/>
                <a:ea typeface="+mn-ea"/>
                <a:cs typeface="+mn-cs"/>
              </a:rPr>
              <a:t>Clear and consistent HCP Journeys are the foundation of more advanced marketing techniques:</a:t>
            </a:r>
          </a:p>
          <a:p>
            <a:pPr marL="457200" marR="0" lvl="0" indent="0" algn="l" defTabSz="914400" rtl="0" eaLnBrk="1" fontAlgn="auto" latinLnBrk="0" hangingPunct="1">
              <a:lnSpc>
                <a:spcPct val="100000"/>
              </a:lnSpc>
              <a:spcBef>
                <a:spcPts val="600"/>
              </a:spcBef>
              <a:spcAft>
                <a:spcPts val="0"/>
              </a:spcAft>
              <a:buClrTx/>
              <a:buSzTx/>
              <a:buFontTx/>
              <a:buNone/>
              <a:tabLst/>
              <a:defRPr/>
            </a:pPr>
            <a:r>
              <a:rPr kumimoji="0" lang="en-GB" sz="1400" b="0" i="0" u="none" strike="noStrike" kern="1200" cap="none" spc="0" normalizeH="0" baseline="0" noProof="0" dirty="0">
                <a:ln>
                  <a:noFill/>
                </a:ln>
                <a:solidFill>
                  <a:srgbClr val="222222"/>
                </a:solidFill>
                <a:effectLst/>
                <a:uLnTx/>
                <a:uFillTx/>
                <a:latin typeface="Tahoma"/>
                <a:ea typeface="+mn-ea"/>
                <a:cs typeface="+mn-cs"/>
              </a:rPr>
              <a:t>One message for all </a:t>
            </a:r>
            <a:r>
              <a:rPr kumimoji="0" lang="en-GB" sz="1400" b="0" i="0" u="none" strike="noStrike" kern="1200" cap="none" spc="0" normalizeH="0" baseline="0" noProof="0" dirty="0">
                <a:ln>
                  <a:noFill/>
                </a:ln>
                <a:solidFill>
                  <a:srgbClr val="222222"/>
                </a:solidFill>
                <a:effectLst/>
                <a:uLnTx/>
                <a:uFillTx/>
                <a:latin typeface="Tahoma"/>
                <a:ea typeface="+mn-ea"/>
                <a:cs typeface="+mn-cs"/>
                <a:sym typeface="Wingdings" panose="05000000000000000000" pitchFamily="2" charset="2"/>
              </a:rPr>
              <a:t> Segmentation  Dynamic Channel Personalisation  Next Best Action  Automation</a:t>
            </a:r>
            <a:endParaRPr kumimoji="0" lang="en-GB" sz="1400" b="0" i="0" u="none" strike="noStrike" kern="1200" cap="none" spc="0" normalizeH="0" baseline="0" noProof="0" dirty="0">
              <a:ln>
                <a:noFill/>
              </a:ln>
              <a:solidFill>
                <a:srgbClr val="222222"/>
              </a:solidFill>
              <a:effectLst/>
              <a:uLnTx/>
              <a:uFillTx/>
              <a:latin typeface="Tahoma"/>
              <a:ea typeface="+mn-ea"/>
              <a:cs typeface="+mn-cs"/>
            </a:endParaRPr>
          </a:p>
        </p:txBody>
      </p:sp>
      <p:sp>
        <p:nvSpPr>
          <p:cNvPr id="8" name="Oval 7">
            <a:extLst>
              <a:ext uri="{FF2B5EF4-FFF2-40B4-BE49-F238E27FC236}">
                <a16:creationId xmlns:a16="http://schemas.microsoft.com/office/drawing/2014/main" id="{CF5D0695-BF83-4176-955C-368D3E852280}"/>
              </a:ext>
            </a:extLst>
          </p:cNvPr>
          <p:cNvSpPr/>
          <p:nvPr/>
        </p:nvSpPr>
        <p:spPr bwMode="auto">
          <a:xfrm>
            <a:off x="452805" y="1890376"/>
            <a:ext cx="640080" cy="640080"/>
          </a:xfrm>
          <a:prstGeom prst="ellipse">
            <a:avLst/>
          </a:prstGeom>
          <a:solidFill>
            <a:schemeClr val="accent6"/>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000" b="1" i="0" u="none" strike="noStrike" kern="1200" cap="none" spc="0" normalizeH="0" baseline="0" noProof="0">
              <a:ln>
                <a:noFill/>
              </a:ln>
              <a:solidFill>
                <a:prstClr val="white"/>
              </a:solidFill>
              <a:effectLst/>
              <a:uLnTx/>
              <a:uFillTx/>
              <a:latin typeface="Tahoma" pitchFamily="-107" charset="0"/>
              <a:ea typeface="+mn-ea"/>
              <a:cs typeface="+mn-cs"/>
            </a:endParaRPr>
          </a:p>
        </p:txBody>
      </p:sp>
      <p:sp>
        <p:nvSpPr>
          <p:cNvPr id="9" name="Oval 8">
            <a:extLst>
              <a:ext uri="{FF2B5EF4-FFF2-40B4-BE49-F238E27FC236}">
                <a16:creationId xmlns:a16="http://schemas.microsoft.com/office/drawing/2014/main" id="{9EA101CF-2AD6-4DEB-9F3D-54BFCBBB7077}"/>
              </a:ext>
            </a:extLst>
          </p:cNvPr>
          <p:cNvSpPr/>
          <p:nvPr/>
        </p:nvSpPr>
        <p:spPr bwMode="auto">
          <a:xfrm>
            <a:off x="452806" y="4023360"/>
            <a:ext cx="640080" cy="64008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000" b="1" i="0" u="none" strike="noStrike" kern="1200" cap="none" spc="0" normalizeH="0" baseline="0" noProof="0">
              <a:ln>
                <a:noFill/>
              </a:ln>
              <a:solidFill>
                <a:prstClr val="white"/>
              </a:solidFill>
              <a:effectLst/>
              <a:uLnTx/>
              <a:uFillTx/>
              <a:latin typeface="Tahoma" pitchFamily="-107" charset="0"/>
              <a:ea typeface="+mn-ea"/>
              <a:cs typeface="+mn-cs"/>
            </a:endParaRPr>
          </a:p>
        </p:txBody>
      </p:sp>
      <p:pic>
        <p:nvPicPr>
          <p:cNvPr id="11" name="Graphic 10" descr="Clipboard All Crosses with solid fill">
            <a:extLst>
              <a:ext uri="{FF2B5EF4-FFF2-40B4-BE49-F238E27FC236}">
                <a16:creationId xmlns:a16="http://schemas.microsoft.com/office/drawing/2014/main" id="{F0EBBD83-5B87-4E90-9EBF-A75BAB6D83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4245" y="1970424"/>
            <a:ext cx="457200" cy="457200"/>
          </a:xfrm>
          <a:prstGeom prst="rect">
            <a:avLst/>
          </a:prstGeom>
        </p:spPr>
      </p:pic>
      <p:sp>
        <p:nvSpPr>
          <p:cNvPr id="12" name="Multiplication Sign 11">
            <a:extLst>
              <a:ext uri="{FF2B5EF4-FFF2-40B4-BE49-F238E27FC236}">
                <a16:creationId xmlns:a16="http://schemas.microsoft.com/office/drawing/2014/main" id="{ADA75B16-DC96-4A68-9AEB-2CB2E9773D52}"/>
              </a:ext>
            </a:extLst>
          </p:cNvPr>
          <p:cNvSpPr/>
          <p:nvPr/>
        </p:nvSpPr>
        <p:spPr bwMode="auto">
          <a:xfrm>
            <a:off x="584886" y="4122420"/>
            <a:ext cx="363381" cy="441960"/>
          </a:xfrm>
          <a:prstGeom prst="mathMultiply">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Tree>
    <p:extLst>
      <p:ext uri="{BB962C8B-B14F-4D97-AF65-F5344CB8AC3E}">
        <p14:creationId xmlns:p14="http://schemas.microsoft.com/office/powerpoint/2010/main" val="494232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52EF8A-2DD2-4E14-A661-722109A1CB69}"/>
              </a:ext>
            </a:extLst>
          </p:cNvPr>
          <p:cNvSpPr>
            <a:spLocks noGrp="1"/>
          </p:cNvSpPr>
          <p:nvPr>
            <p:ph type="title"/>
          </p:nvPr>
        </p:nvSpPr>
        <p:spPr>
          <a:xfrm>
            <a:off x="690686" y="2659967"/>
            <a:ext cx="10810627" cy="1374476"/>
          </a:xfrm>
        </p:spPr>
        <p:txBody>
          <a:bodyPr/>
          <a:lstStyle/>
          <a:p>
            <a:pPr algn="ctr"/>
            <a:r>
              <a:rPr lang="en-GB" dirty="0"/>
              <a:t>HCP Journeys </a:t>
            </a:r>
            <a:br>
              <a:rPr lang="en-GB" dirty="0"/>
            </a:br>
            <a:r>
              <a:rPr lang="en-GB" dirty="0"/>
              <a:t>Project Overview</a:t>
            </a:r>
          </a:p>
        </p:txBody>
      </p:sp>
    </p:spTree>
    <p:extLst>
      <p:ext uri="{BB962C8B-B14F-4D97-AF65-F5344CB8AC3E}">
        <p14:creationId xmlns:p14="http://schemas.microsoft.com/office/powerpoint/2010/main" val="750351111"/>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30B41A-AB01-4D8C-832D-58AF0988FD45}"/>
              </a:ext>
            </a:extLst>
          </p:cNvPr>
          <p:cNvSpPr/>
          <p:nvPr/>
        </p:nvSpPr>
        <p:spPr bwMode="auto">
          <a:xfrm>
            <a:off x="3177" y="1809593"/>
            <a:ext cx="5845528" cy="3599172"/>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2" name="Title 1">
            <a:extLst>
              <a:ext uri="{FF2B5EF4-FFF2-40B4-BE49-F238E27FC236}">
                <a16:creationId xmlns:a16="http://schemas.microsoft.com/office/drawing/2014/main" id="{14A49FD3-940B-47A0-A95C-C08F270EC9E4}"/>
              </a:ext>
            </a:extLst>
          </p:cNvPr>
          <p:cNvSpPr>
            <a:spLocks noGrp="1"/>
          </p:cNvSpPr>
          <p:nvPr>
            <p:ph type="title"/>
          </p:nvPr>
        </p:nvSpPr>
        <p:spPr/>
        <p:txBody>
          <a:bodyPr/>
          <a:lstStyle/>
          <a:p>
            <a:r>
              <a:rPr lang="en-GB" sz="3200"/>
              <a:t>What is the HCP Journeys Project?</a:t>
            </a:r>
          </a:p>
        </p:txBody>
      </p:sp>
      <p:sp>
        <p:nvSpPr>
          <p:cNvPr id="5" name="TextBox 4">
            <a:extLst>
              <a:ext uri="{FF2B5EF4-FFF2-40B4-BE49-F238E27FC236}">
                <a16:creationId xmlns:a16="http://schemas.microsoft.com/office/drawing/2014/main" id="{3F702B9E-E230-47FB-A6FE-35BE071FA1AB}"/>
              </a:ext>
            </a:extLst>
          </p:cNvPr>
          <p:cNvSpPr txBox="1"/>
          <p:nvPr/>
        </p:nvSpPr>
        <p:spPr>
          <a:xfrm>
            <a:off x="362167" y="2135728"/>
            <a:ext cx="4451373" cy="2862322"/>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prstClr val="white"/>
                </a:solidFill>
                <a:effectLst/>
                <a:uLnTx/>
                <a:uFillTx/>
                <a:latin typeface="arial"/>
                <a:ea typeface="+mn-ea"/>
                <a:cs typeface="arial"/>
              </a:rPr>
              <a:t>A cross functional team is now making strategy a reality, by creating HCP Journeys that bring together existing </a:t>
            </a:r>
            <a:r>
              <a:rPr kumimoji="0" lang="en-GB" sz="2000" b="1" i="0" u="none" strike="noStrike" kern="1200" cap="none" spc="0" normalizeH="0" baseline="0" noProof="0">
                <a:ln>
                  <a:noFill/>
                </a:ln>
                <a:solidFill>
                  <a:prstClr val="white"/>
                </a:solidFill>
                <a:effectLst/>
                <a:uLnTx/>
                <a:uFillTx/>
                <a:latin typeface="arial"/>
                <a:ea typeface="+mn-ea"/>
                <a:cs typeface="arial"/>
              </a:rPr>
              <a:t>content, OC channels </a:t>
            </a:r>
            <a:r>
              <a:rPr kumimoji="0" lang="en-GB" sz="2000" b="0" i="0" u="none" strike="noStrike" kern="1200" cap="none" spc="0" normalizeH="0" baseline="0" noProof="0">
                <a:ln>
                  <a:noFill/>
                </a:ln>
                <a:solidFill>
                  <a:prstClr val="white"/>
                </a:solidFill>
                <a:effectLst/>
                <a:uLnTx/>
                <a:uFillTx/>
                <a:latin typeface="arial"/>
                <a:ea typeface="+mn-ea"/>
                <a:cs typeface="arial"/>
              </a:rPr>
              <a:t>and </a:t>
            </a:r>
            <a:r>
              <a:rPr kumimoji="0" lang="en-GB" sz="2000" b="1" i="0" u="none" strike="noStrike" kern="1200" cap="none" spc="0" normalizeH="0" baseline="0" noProof="0">
                <a:ln>
                  <a:noFill/>
                </a:ln>
                <a:solidFill>
                  <a:prstClr val="white"/>
                </a:solidFill>
                <a:effectLst/>
                <a:uLnTx/>
                <a:uFillTx/>
                <a:latin typeface="arial"/>
                <a:ea typeface="+mn-ea"/>
                <a:cs typeface="arial"/>
              </a:rPr>
              <a:t>research</a:t>
            </a:r>
            <a:r>
              <a:rPr kumimoji="0" lang="en-GB" sz="2000" b="0" i="0" u="none" strike="noStrike" kern="1200" cap="none" spc="0" normalizeH="0" baseline="0" noProof="0">
                <a:ln>
                  <a:noFill/>
                </a:ln>
                <a:solidFill>
                  <a:prstClr val="white"/>
                </a:solidFill>
                <a:effectLst/>
                <a:uLnTx/>
                <a:uFillTx/>
                <a:latin typeface="arial"/>
                <a:ea typeface="+mn-ea"/>
                <a:cs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prstClr val="white"/>
                </a:solidFill>
                <a:effectLst/>
                <a:uLnTx/>
                <a:uFillTx/>
                <a:latin typeface="arial"/>
                <a:ea typeface="+mn-ea"/>
                <a:cs typeface="arial"/>
              </a:rPr>
              <a:t>…into maps to guide the rapid movement of </a:t>
            </a:r>
            <a:r>
              <a:rPr kumimoji="0" lang="en-GB" sz="2000" b="1" i="0" u="none" strike="noStrike" kern="1200" cap="none" spc="0" normalizeH="0" baseline="0" noProof="0">
                <a:ln>
                  <a:noFill/>
                </a:ln>
                <a:solidFill>
                  <a:prstClr val="white"/>
                </a:solidFill>
                <a:effectLst/>
                <a:uLnTx/>
                <a:uFillTx/>
                <a:latin typeface="arial"/>
                <a:ea typeface="+mn-ea"/>
                <a:cs typeface="arial"/>
              </a:rPr>
              <a:t>HCPs through stages in the adoption ladder</a:t>
            </a:r>
            <a:r>
              <a:rPr kumimoji="0" lang="en-GB" sz="2000" b="0" i="0" u="none" strike="noStrike" kern="1200" cap="none" spc="0" normalizeH="0" baseline="0" noProof="0">
                <a:ln>
                  <a:noFill/>
                </a:ln>
                <a:solidFill>
                  <a:prstClr val="white"/>
                </a:solidFill>
                <a:effectLst/>
                <a:uLnTx/>
                <a:uFillTx/>
                <a:latin typeface="arial"/>
                <a:ea typeface="+mn-ea"/>
                <a:cs typeface="arial"/>
              </a:rPr>
              <a:t>.</a:t>
            </a:r>
          </a:p>
        </p:txBody>
      </p:sp>
      <p:pic>
        <p:nvPicPr>
          <p:cNvPr id="9" name="Graphic 8" descr="Workflow with solid fill">
            <a:extLst>
              <a:ext uri="{FF2B5EF4-FFF2-40B4-BE49-F238E27FC236}">
                <a16:creationId xmlns:a16="http://schemas.microsoft.com/office/drawing/2014/main" id="{360C96CA-E312-495A-80EB-A8561477DF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5873" y="1904523"/>
            <a:ext cx="755703" cy="755703"/>
          </a:xfrm>
          <a:prstGeom prst="rect">
            <a:avLst/>
          </a:prstGeom>
        </p:spPr>
      </p:pic>
      <p:pic>
        <p:nvPicPr>
          <p:cNvPr id="12" name="Picture 11" descr="Graphical user interface, table&#10;&#10;Description automatically generated">
            <a:extLst>
              <a:ext uri="{FF2B5EF4-FFF2-40B4-BE49-F238E27FC236}">
                <a16:creationId xmlns:a16="http://schemas.microsoft.com/office/drawing/2014/main" id="{897372D1-E36D-4B6B-8037-53078292ED52}"/>
              </a:ext>
            </a:extLst>
          </p:cNvPr>
          <p:cNvPicPr>
            <a:picLocks noChangeAspect="1"/>
          </p:cNvPicPr>
          <p:nvPr/>
        </p:nvPicPr>
        <p:blipFill rotWithShape="1">
          <a:blip r:embed="rId4">
            <a:extLst>
              <a:ext uri="{28A0092B-C50C-407E-A947-70E740481C1C}">
                <a14:useLocalDpi xmlns:a14="http://schemas.microsoft.com/office/drawing/2010/main" val="0"/>
              </a:ext>
            </a:extLst>
          </a:blip>
          <a:srcRect b="29050"/>
          <a:stretch/>
        </p:blipFill>
        <p:spPr>
          <a:xfrm>
            <a:off x="6645221" y="2089822"/>
            <a:ext cx="5033211" cy="2971385"/>
          </a:xfrm>
          <a:prstGeom prst="rect">
            <a:avLst/>
          </a:prstGeom>
          <a:ln>
            <a:solidFill>
              <a:schemeClr val="tx2"/>
            </a:solidFill>
          </a:ln>
        </p:spPr>
      </p:pic>
      <p:sp>
        <p:nvSpPr>
          <p:cNvPr id="6" name="TextBox 5">
            <a:extLst>
              <a:ext uri="{FF2B5EF4-FFF2-40B4-BE49-F238E27FC236}">
                <a16:creationId xmlns:a16="http://schemas.microsoft.com/office/drawing/2014/main" id="{06F5E0DA-1C9E-4046-A957-B64D5958B87D}"/>
              </a:ext>
            </a:extLst>
          </p:cNvPr>
          <p:cNvSpPr txBox="1"/>
          <p:nvPr/>
        </p:nvSpPr>
        <p:spPr>
          <a:xfrm>
            <a:off x="7150999" y="5096102"/>
            <a:ext cx="415967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1" u="none" strike="noStrike" kern="1200" cap="none" spc="0" normalizeH="0" baseline="0" noProof="0">
                <a:ln>
                  <a:noFill/>
                </a:ln>
                <a:solidFill>
                  <a:srgbClr val="808080"/>
                </a:solidFill>
                <a:effectLst/>
                <a:uLnTx/>
                <a:uFillTx/>
                <a:latin typeface="Tahoma"/>
                <a:ea typeface="+mn-ea"/>
                <a:cs typeface="+mn-cs"/>
              </a:rPr>
              <a:t>Illustrative example</a:t>
            </a:r>
          </a:p>
        </p:txBody>
      </p:sp>
    </p:spTree>
    <p:extLst>
      <p:ext uri="{BB962C8B-B14F-4D97-AF65-F5344CB8AC3E}">
        <p14:creationId xmlns:p14="http://schemas.microsoft.com/office/powerpoint/2010/main" val="29595900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CC63CBE-4A4E-4ADC-B937-A53566192B13}"/>
              </a:ext>
            </a:extLst>
          </p:cNvPr>
          <p:cNvSpPr/>
          <p:nvPr/>
        </p:nvSpPr>
        <p:spPr bwMode="auto">
          <a:xfrm>
            <a:off x="6520612" y="1648836"/>
            <a:ext cx="5344884" cy="3457178"/>
          </a:xfrm>
          <a:prstGeom prst="rect">
            <a:avLst/>
          </a:prstGeom>
          <a:solidFill>
            <a:schemeClr val="bg1">
              <a:lumMod val="95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4" name="Rectangle 3">
            <a:extLst>
              <a:ext uri="{FF2B5EF4-FFF2-40B4-BE49-F238E27FC236}">
                <a16:creationId xmlns:a16="http://schemas.microsoft.com/office/drawing/2014/main" id="{23FD1890-000E-479B-AAFF-97DCECAD5A96}"/>
              </a:ext>
            </a:extLst>
          </p:cNvPr>
          <p:cNvSpPr/>
          <p:nvPr/>
        </p:nvSpPr>
        <p:spPr bwMode="auto">
          <a:xfrm>
            <a:off x="818652" y="1683801"/>
            <a:ext cx="5344884" cy="5085299"/>
          </a:xfrm>
          <a:prstGeom prst="rect">
            <a:avLst/>
          </a:prstGeom>
          <a:solidFill>
            <a:schemeClr val="accent6">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5" name="Rectangle: Rounded Corners 4">
            <a:extLst>
              <a:ext uri="{FF2B5EF4-FFF2-40B4-BE49-F238E27FC236}">
                <a16:creationId xmlns:a16="http://schemas.microsoft.com/office/drawing/2014/main" id="{7489C609-BBC3-461E-9388-84F33F106606}"/>
              </a:ext>
            </a:extLst>
          </p:cNvPr>
          <p:cNvSpPr/>
          <p:nvPr/>
        </p:nvSpPr>
        <p:spPr bwMode="auto">
          <a:xfrm>
            <a:off x="937040" y="2351922"/>
            <a:ext cx="5158960" cy="772886"/>
          </a:xfrm>
          <a:prstGeom prst="round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6" name="Oval 5">
            <a:extLst>
              <a:ext uri="{FF2B5EF4-FFF2-40B4-BE49-F238E27FC236}">
                <a16:creationId xmlns:a16="http://schemas.microsoft.com/office/drawing/2014/main" id="{65AE2A95-1462-4108-8950-84BE500C646A}"/>
              </a:ext>
            </a:extLst>
          </p:cNvPr>
          <p:cNvSpPr/>
          <p:nvPr/>
        </p:nvSpPr>
        <p:spPr bwMode="auto">
          <a:xfrm>
            <a:off x="1091472" y="2351922"/>
            <a:ext cx="718458" cy="772886"/>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pic>
        <p:nvPicPr>
          <p:cNvPr id="8" name="Graphic 7" descr="Medicine with solid fill">
            <a:extLst>
              <a:ext uri="{FF2B5EF4-FFF2-40B4-BE49-F238E27FC236}">
                <a16:creationId xmlns:a16="http://schemas.microsoft.com/office/drawing/2014/main" id="{804DEF24-C991-4D25-8CD4-270F01EFF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9850" y="2418325"/>
            <a:ext cx="640080" cy="640080"/>
          </a:xfrm>
          <a:prstGeom prst="rect">
            <a:avLst/>
          </a:prstGeom>
        </p:spPr>
      </p:pic>
      <p:sp>
        <p:nvSpPr>
          <p:cNvPr id="9" name="TextBox 8">
            <a:extLst>
              <a:ext uri="{FF2B5EF4-FFF2-40B4-BE49-F238E27FC236}">
                <a16:creationId xmlns:a16="http://schemas.microsoft.com/office/drawing/2014/main" id="{6DAFE5C3-63E1-41A7-881D-6A72176AB01D}"/>
              </a:ext>
            </a:extLst>
          </p:cNvPr>
          <p:cNvSpPr txBox="1"/>
          <p:nvPr/>
        </p:nvSpPr>
        <p:spPr>
          <a:xfrm>
            <a:off x="2156240" y="2553699"/>
            <a:ext cx="43216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Tahoma"/>
                <a:ea typeface="+mn-ea"/>
                <a:cs typeface="+mn-cs"/>
              </a:rPr>
              <a:t>Patrick, Elisa &amp; team – </a:t>
            </a:r>
            <a:r>
              <a:rPr kumimoji="0" lang="en-US" sz="1600" b="0" i="0" u="none" strike="noStrike" kern="1200" cap="none" spc="0" normalizeH="0" baseline="0" noProof="0" dirty="0">
                <a:ln>
                  <a:noFill/>
                </a:ln>
                <a:solidFill>
                  <a:prstClr val="white"/>
                </a:solidFill>
                <a:effectLst/>
                <a:uLnTx/>
                <a:uFillTx/>
                <a:latin typeface="Tahoma"/>
                <a:ea typeface="+mn-ea"/>
                <a:cs typeface="+mn-cs"/>
              </a:rPr>
              <a:t>Brand</a:t>
            </a:r>
            <a:endParaRPr kumimoji="0" lang="en-GB" sz="1600" b="0" i="0" u="none" strike="noStrike" kern="1200" cap="none" spc="0" normalizeH="0" baseline="0" noProof="0" dirty="0">
              <a:ln>
                <a:noFill/>
              </a:ln>
              <a:solidFill>
                <a:prstClr val="white"/>
              </a:solidFill>
              <a:effectLst/>
              <a:uLnTx/>
              <a:uFillTx/>
              <a:latin typeface="Tahoma"/>
              <a:ea typeface="+mn-ea"/>
              <a:cs typeface="+mn-cs"/>
            </a:endParaRPr>
          </a:p>
        </p:txBody>
      </p:sp>
      <p:sp>
        <p:nvSpPr>
          <p:cNvPr id="30" name="Rectangle: Rounded Corners 29">
            <a:extLst>
              <a:ext uri="{FF2B5EF4-FFF2-40B4-BE49-F238E27FC236}">
                <a16:creationId xmlns:a16="http://schemas.microsoft.com/office/drawing/2014/main" id="{0FFABD1B-7567-48BC-B74B-4C07BB005F53}"/>
              </a:ext>
            </a:extLst>
          </p:cNvPr>
          <p:cNvSpPr/>
          <p:nvPr/>
        </p:nvSpPr>
        <p:spPr bwMode="auto">
          <a:xfrm>
            <a:off x="937040" y="3224685"/>
            <a:ext cx="5158960" cy="772886"/>
          </a:xfrm>
          <a:prstGeom prst="round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31" name="Oval 30">
            <a:extLst>
              <a:ext uri="{FF2B5EF4-FFF2-40B4-BE49-F238E27FC236}">
                <a16:creationId xmlns:a16="http://schemas.microsoft.com/office/drawing/2014/main" id="{8153BA64-05A0-48D8-BC77-BA122411AE89}"/>
              </a:ext>
            </a:extLst>
          </p:cNvPr>
          <p:cNvSpPr/>
          <p:nvPr/>
        </p:nvSpPr>
        <p:spPr bwMode="auto">
          <a:xfrm>
            <a:off x="1091472" y="3224685"/>
            <a:ext cx="718458" cy="772886"/>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33" name="TextBox 32">
            <a:extLst>
              <a:ext uri="{FF2B5EF4-FFF2-40B4-BE49-F238E27FC236}">
                <a16:creationId xmlns:a16="http://schemas.microsoft.com/office/drawing/2014/main" id="{9699C18C-33BD-4474-AA4E-8B28B5828E94}"/>
              </a:ext>
            </a:extLst>
          </p:cNvPr>
          <p:cNvSpPr txBox="1"/>
          <p:nvPr/>
        </p:nvSpPr>
        <p:spPr>
          <a:xfrm>
            <a:off x="2156240" y="3426462"/>
            <a:ext cx="43216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prstClr val="white"/>
                </a:solidFill>
                <a:effectLst/>
                <a:uLnTx/>
                <a:uFillTx/>
                <a:latin typeface="Tahoma"/>
                <a:ea typeface="+mn-ea"/>
                <a:cs typeface="+mn-cs"/>
              </a:rPr>
              <a:t>Secil</a:t>
            </a:r>
            <a:r>
              <a:rPr kumimoji="0" lang="en-US" sz="1600" b="1" i="0" u="none" strike="noStrike" kern="1200" cap="none" spc="0" normalizeH="0" baseline="0" noProof="0" dirty="0">
                <a:ln>
                  <a:noFill/>
                </a:ln>
                <a:solidFill>
                  <a:prstClr val="white"/>
                </a:solidFill>
                <a:effectLst/>
                <a:uLnTx/>
                <a:uFillTx/>
                <a:latin typeface="Tahoma"/>
                <a:ea typeface="+mn-ea"/>
                <a:cs typeface="+mn-cs"/>
              </a:rPr>
              <a:t> </a:t>
            </a:r>
            <a:r>
              <a:rPr kumimoji="0" lang="en-US" sz="1600" b="1" i="0" u="none" strike="noStrike" kern="1200" cap="none" spc="0" normalizeH="0" baseline="0" noProof="0" dirty="0" err="1">
                <a:ln>
                  <a:noFill/>
                </a:ln>
                <a:solidFill>
                  <a:prstClr val="white"/>
                </a:solidFill>
                <a:effectLst/>
                <a:uLnTx/>
                <a:uFillTx/>
                <a:latin typeface="Tahoma"/>
                <a:ea typeface="+mn-ea"/>
                <a:cs typeface="+mn-cs"/>
              </a:rPr>
              <a:t>Basoglu</a:t>
            </a:r>
            <a:r>
              <a:rPr kumimoji="0" lang="en-US" sz="1600" b="1" i="0" u="none" strike="noStrike" kern="1200" cap="none" spc="0" normalizeH="0" baseline="0" noProof="0" dirty="0">
                <a:ln>
                  <a:noFill/>
                </a:ln>
                <a:solidFill>
                  <a:prstClr val="white"/>
                </a:solidFill>
                <a:effectLst/>
                <a:uLnTx/>
                <a:uFillTx/>
                <a:latin typeface="Tahoma"/>
                <a:ea typeface="+mn-ea"/>
                <a:cs typeface="+mn-cs"/>
              </a:rPr>
              <a:t> – </a:t>
            </a:r>
            <a:r>
              <a:rPr kumimoji="0" lang="en-US" sz="1600" b="0" i="0" u="none" strike="noStrike" kern="1200" cap="none" spc="0" normalizeH="0" baseline="0" noProof="0" dirty="0">
                <a:ln>
                  <a:noFill/>
                </a:ln>
                <a:solidFill>
                  <a:prstClr val="white"/>
                </a:solidFill>
                <a:effectLst/>
                <a:uLnTx/>
                <a:uFillTx/>
                <a:latin typeface="Tahoma"/>
                <a:ea typeface="+mn-ea"/>
                <a:cs typeface="+mn-cs"/>
              </a:rPr>
              <a:t>Omnichannel</a:t>
            </a:r>
            <a:endParaRPr kumimoji="0" lang="en-GB" sz="1600" b="0" i="0" u="none" strike="noStrike" kern="1200" cap="none" spc="0" normalizeH="0" baseline="0" noProof="0" dirty="0">
              <a:ln>
                <a:noFill/>
              </a:ln>
              <a:solidFill>
                <a:prstClr val="white"/>
              </a:solidFill>
              <a:effectLst/>
              <a:uLnTx/>
              <a:uFillTx/>
              <a:latin typeface="Tahoma"/>
              <a:ea typeface="+mn-ea"/>
              <a:cs typeface="+mn-cs"/>
            </a:endParaRPr>
          </a:p>
        </p:txBody>
      </p:sp>
      <p:sp>
        <p:nvSpPr>
          <p:cNvPr id="34" name="Rectangle: Rounded Corners 33">
            <a:extLst>
              <a:ext uri="{FF2B5EF4-FFF2-40B4-BE49-F238E27FC236}">
                <a16:creationId xmlns:a16="http://schemas.microsoft.com/office/drawing/2014/main" id="{C8882EB9-52A1-4AFD-AFE8-4632E2705BD4}"/>
              </a:ext>
            </a:extLst>
          </p:cNvPr>
          <p:cNvSpPr/>
          <p:nvPr/>
        </p:nvSpPr>
        <p:spPr bwMode="auto">
          <a:xfrm>
            <a:off x="937040" y="4097448"/>
            <a:ext cx="5158960" cy="772886"/>
          </a:xfrm>
          <a:prstGeom prst="round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35" name="Oval 34">
            <a:extLst>
              <a:ext uri="{FF2B5EF4-FFF2-40B4-BE49-F238E27FC236}">
                <a16:creationId xmlns:a16="http://schemas.microsoft.com/office/drawing/2014/main" id="{46D64823-FD5C-4DFC-BC18-EEA654828C4A}"/>
              </a:ext>
            </a:extLst>
          </p:cNvPr>
          <p:cNvSpPr/>
          <p:nvPr/>
        </p:nvSpPr>
        <p:spPr bwMode="auto">
          <a:xfrm>
            <a:off x="1091472" y="4097448"/>
            <a:ext cx="718458" cy="772886"/>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37" name="TextBox 36">
            <a:extLst>
              <a:ext uri="{FF2B5EF4-FFF2-40B4-BE49-F238E27FC236}">
                <a16:creationId xmlns:a16="http://schemas.microsoft.com/office/drawing/2014/main" id="{E9DF73B3-446B-43FE-86AC-5C608FB91277}"/>
              </a:ext>
            </a:extLst>
          </p:cNvPr>
          <p:cNvSpPr txBox="1"/>
          <p:nvPr/>
        </p:nvSpPr>
        <p:spPr>
          <a:xfrm>
            <a:off x="2156240" y="4299225"/>
            <a:ext cx="43216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Tahoma"/>
                <a:ea typeface="+mn-ea"/>
                <a:cs typeface="+mn-cs"/>
              </a:rPr>
              <a:t>Camille Hoffman – </a:t>
            </a:r>
            <a:r>
              <a:rPr kumimoji="0" lang="en-US" sz="1600" b="0" i="0" u="none" strike="noStrike" kern="1200" cap="none" spc="0" normalizeH="0" baseline="0" noProof="0" dirty="0">
                <a:ln>
                  <a:noFill/>
                </a:ln>
                <a:solidFill>
                  <a:prstClr val="white"/>
                </a:solidFill>
                <a:effectLst/>
                <a:uLnTx/>
                <a:uFillTx/>
                <a:latin typeface="Tahoma"/>
                <a:ea typeface="+mn-ea"/>
                <a:cs typeface="+mn-cs"/>
              </a:rPr>
              <a:t>Market Research</a:t>
            </a:r>
            <a:endParaRPr kumimoji="0" lang="en-GB" sz="1600" b="0" i="0" u="none" strike="noStrike" kern="1200" cap="none" spc="0" normalizeH="0" baseline="0" noProof="0" dirty="0">
              <a:ln>
                <a:noFill/>
              </a:ln>
              <a:solidFill>
                <a:prstClr val="white"/>
              </a:solidFill>
              <a:effectLst/>
              <a:uLnTx/>
              <a:uFillTx/>
              <a:latin typeface="Tahoma"/>
              <a:ea typeface="+mn-ea"/>
              <a:cs typeface="+mn-cs"/>
            </a:endParaRPr>
          </a:p>
        </p:txBody>
      </p:sp>
      <p:sp>
        <p:nvSpPr>
          <p:cNvPr id="38" name="Rectangle: Rounded Corners 37">
            <a:extLst>
              <a:ext uri="{FF2B5EF4-FFF2-40B4-BE49-F238E27FC236}">
                <a16:creationId xmlns:a16="http://schemas.microsoft.com/office/drawing/2014/main" id="{54605554-81E1-46C0-9193-7758E0F7F185}"/>
              </a:ext>
            </a:extLst>
          </p:cNvPr>
          <p:cNvSpPr/>
          <p:nvPr/>
        </p:nvSpPr>
        <p:spPr bwMode="auto">
          <a:xfrm>
            <a:off x="937040" y="4970211"/>
            <a:ext cx="5158960" cy="772886"/>
          </a:xfrm>
          <a:prstGeom prst="round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39" name="Oval 38">
            <a:extLst>
              <a:ext uri="{FF2B5EF4-FFF2-40B4-BE49-F238E27FC236}">
                <a16:creationId xmlns:a16="http://schemas.microsoft.com/office/drawing/2014/main" id="{341073A7-953D-41C3-A5CB-93CF6820829D}"/>
              </a:ext>
            </a:extLst>
          </p:cNvPr>
          <p:cNvSpPr/>
          <p:nvPr/>
        </p:nvSpPr>
        <p:spPr bwMode="auto">
          <a:xfrm>
            <a:off x="1091472" y="4970211"/>
            <a:ext cx="718458" cy="772886"/>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41" name="TextBox 40">
            <a:extLst>
              <a:ext uri="{FF2B5EF4-FFF2-40B4-BE49-F238E27FC236}">
                <a16:creationId xmlns:a16="http://schemas.microsoft.com/office/drawing/2014/main" id="{805B8161-7CA2-404A-BA53-662D4175F9C7}"/>
              </a:ext>
            </a:extLst>
          </p:cNvPr>
          <p:cNvSpPr txBox="1"/>
          <p:nvPr/>
        </p:nvSpPr>
        <p:spPr>
          <a:xfrm>
            <a:off x="2156240" y="5171988"/>
            <a:ext cx="43216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Tahoma"/>
                <a:ea typeface="+mn-ea"/>
                <a:cs typeface="+mn-cs"/>
              </a:rPr>
              <a:t>Clare Blakey – </a:t>
            </a:r>
            <a:r>
              <a:rPr kumimoji="0" lang="en-US" sz="1600" b="0" i="0" u="none" strike="noStrike" kern="1200" cap="none" spc="0" normalizeH="0" baseline="0" noProof="0" dirty="0">
                <a:ln>
                  <a:noFill/>
                </a:ln>
                <a:solidFill>
                  <a:prstClr val="white"/>
                </a:solidFill>
                <a:effectLst/>
                <a:uLnTx/>
                <a:uFillTx/>
                <a:latin typeface="Tahoma"/>
                <a:ea typeface="+mn-ea"/>
                <a:cs typeface="+mn-cs"/>
              </a:rPr>
              <a:t>Training</a:t>
            </a:r>
            <a:endParaRPr kumimoji="0" lang="en-GB" sz="1600" b="0" i="0" u="none" strike="noStrike" kern="1200" cap="none" spc="0" normalizeH="0" baseline="0" noProof="0" dirty="0">
              <a:ln>
                <a:noFill/>
              </a:ln>
              <a:solidFill>
                <a:prstClr val="white"/>
              </a:solidFill>
              <a:effectLst/>
              <a:uLnTx/>
              <a:uFillTx/>
              <a:latin typeface="Tahoma"/>
              <a:ea typeface="+mn-ea"/>
              <a:cs typeface="+mn-cs"/>
            </a:endParaRPr>
          </a:p>
        </p:txBody>
      </p:sp>
      <p:sp>
        <p:nvSpPr>
          <p:cNvPr id="42" name="Rectangle: Rounded Corners 41">
            <a:extLst>
              <a:ext uri="{FF2B5EF4-FFF2-40B4-BE49-F238E27FC236}">
                <a16:creationId xmlns:a16="http://schemas.microsoft.com/office/drawing/2014/main" id="{B757F068-3B48-4E27-AD29-993B1A8E7128}"/>
              </a:ext>
            </a:extLst>
          </p:cNvPr>
          <p:cNvSpPr/>
          <p:nvPr/>
        </p:nvSpPr>
        <p:spPr bwMode="auto">
          <a:xfrm>
            <a:off x="937040" y="5842974"/>
            <a:ext cx="5158960" cy="772886"/>
          </a:xfrm>
          <a:prstGeom prst="round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43" name="Oval 42">
            <a:extLst>
              <a:ext uri="{FF2B5EF4-FFF2-40B4-BE49-F238E27FC236}">
                <a16:creationId xmlns:a16="http://schemas.microsoft.com/office/drawing/2014/main" id="{ADE9E651-F004-440B-B037-11625D79F1A2}"/>
              </a:ext>
            </a:extLst>
          </p:cNvPr>
          <p:cNvSpPr/>
          <p:nvPr/>
        </p:nvSpPr>
        <p:spPr bwMode="auto">
          <a:xfrm>
            <a:off x="1091472" y="5842974"/>
            <a:ext cx="718458" cy="772886"/>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45" name="TextBox 44">
            <a:extLst>
              <a:ext uri="{FF2B5EF4-FFF2-40B4-BE49-F238E27FC236}">
                <a16:creationId xmlns:a16="http://schemas.microsoft.com/office/drawing/2014/main" id="{952FC1E4-5C08-484C-AF17-FD2749755BD3}"/>
              </a:ext>
            </a:extLst>
          </p:cNvPr>
          <p:cNvSpPr txBox="1"/>
          <p:nvPr/>
        </p:nvSpPr>
        <p:spPr>
          <a:xfrm>
            <a:off x="2156240" y="5932237"/>
            <a:ext cx="432162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Tahoma"/>
                <a:ea typeface="+mn-ea"/>
                <a:cs typeface="+mn-cs"/>
              </a:rPr>
              <a:t>Johan </a:t>
            </a:r>
            <a:r>
              <a:rPr kumimoji="0" lang="en-US" sz="1600" b="1" i="0" u="none" strike="noStrike" kern="1200" cap="none" spc="0" normalizeH="0" baseline="0" noProof="0" dirty="0" err="1">
                <a:ln>
                  <a:noFill/>
                </a:ln>
                <a:solidFill>
                  <a:prstClr val="white"/>
                </a:solidFill>
                <a:effectLst/>
                <a:uLnTx/>
                <a:uFillTx/>
                <a:latin typeface="Tahoma"/>
                <a:ea typeface="+mn-ea"/>
                <a:cs typeface="+mn-cs"/>
              </a:rPr>
              <a:t>Siverstrand</a:t>
            </a:r>
            <a:r>
              <a:rPr kumimoji="0" lang="en-US" sz="1600" b="1" i="0" u="none" strike="noStrike" kern="1200" cap="none" spc="0" normalizeH="0" baseline="0" noProof="0" dirty="0">
                <a:ln>
                  <a:noFill/>
                </a:ln>
                <a:solidFill>
                  <a:prstClr val="white"/>
                </a:solidFill>
                <a:effectLst/>
                <a:uLnTx/>
                <a:uFillTx/>
                <a:latin typeface="Tahoma"/>
                <a:ea typeface="+mn-ea"/>
                <a:cs typeface="+mn-cs"/>
              </a:rPr>
              <a:t> – </a:t>
            </a:r>
            <a:r>
              <a:rPr kumimoji="0" lang="en-US" sz="1600" b="0" i="0" u="none" strike="noStrike" kern="1200" cap="none" spc="0" normalizeH="0" baseline="0" noProof="0" dirty="0">
                <a:ln>
                  <a:noFill/>
                </a:ln>
                <a:solidFill>
                  <a:prstClr val="white"/>
                </a:solidFill>
                <a:effectLst/>
                <a:uLnTx/>
                <a:uFillTx/>
                <a:latin typeface="Tahoma"/>
                <a:ea typeface="+mn-ea"/>
                <a:cs typeface="+mn-cs"/>
              </a:rPr>
              <a:t>Sales Force Effectiveness</a:t>
            </a:r>
            <a:endParaRPr kumimoji="0" lang="en-GB" sz="1600" b="0" i="0" u="none" strike="noStrike" kern="1200" cap="none" spc="0" normalizeH="0" baseline="0" noProof="0" dirty="0">
              <a:ln>
                <a:noFill/>
              </a:ln>
              <a:solidFill>
                <a:prstClr val="white"/>
              </a:solidFill>
              <a:effectLst/>
              <a:uLnTx/>
              <a:uFillTx/>
              <a:latin typeface="Tahoma"/>
              <a:ea typeface="+mn-ea"/>
              <a:cs typeface="+mn-cs"/>
            </a:endParaRPr>
          </a:p>
        </p:txBody>
      </p:sp>
      <p:sp>
        <p:nvSpPr>
          <p:cNvPr id="46" name="TextBox 45">
            <a:extLst>
              <a:ext uri="{FF2B5EF4-FFF2-40B4-BE49-F238E27FC236}">
                <a16:creationId xmlns:a16="http://schemas.microsoft.com/office/drawing/2014/main" id="{F40B200F-61CC-42B8-92DB-8E6A76C22958}"/>
              </a:ext>
            </a:extLst>
          </p:cNvPr>
          <p:cNvSpPr txBox="1"/>
          <p:nvPr/>
        </p:nvSpPr>
        <p:spPr>
          <a:xfrm>
            <a:off x="937040" y="1683801"/>
            <a:ext cx="534488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ahoma"/>
                <a:ea typeface="+mn-ea"/>
                <a:cs typeface="+mn-cs"/>
              </a:rPr>
              <a:t>The HQ Team</a:t>
            </a:r>
            <a:endParaRPr kumimoji="0" lang="en-GB" sz="2400" b="1" i="0" u="none" strike="noStrike" kern="1200" cap="none" spc="0" normalizeH="0" baseline="0" noProof="0" dirty="0">
              <a:ln>
                <a:noFill/>
              </a:ln>
              <a:solidFill>
                <a:srgbClr val="000000"/>
              </a:solidFill>
              <a:effectLst/>
              <a:uLnTx/>
              <a:uFillTx/>
              <a:latin typeface="Tahoma"/>
              <a:ea typeface="+mn-ea"/>
              <a:cs typeface="+mn-cs"/>
            </a:endParaRPr>
          </a:p>
        </p:txBody>
      </p:sp>
      <p:pic>
        <p:nvPicPr>
          <p:cNvPr id="48" name="Graphic 47" descr="Call center with solid fill">
            <a:extLst>
              <a:ext uri="{FF2B5EF4-FFF2-40B4-BE49-F238E27FC236}">
                <a16:creationId xmlns:a16="http://schemas.microsoft.com/office/drawing/2014/main" id="{106FE3C9-0F46-4FE0-B9D8-B73F238308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9850" y="5955097"/>
            <a:ext cx="548640" cy="548640"/>
          </a:xfrm>
          <a:prstGeom prst="rect">
            <a:avLst/>
          </a:prstGeom>
        </p:spPr>
      </p:pic>
      <p:pic>
        <p:nvPicPr>
          <p:cNvPr id="50" name="Graphic 49" descr="Teacher with solid fill">
            <a:extLst>
              <a:ext uri="{FF2B5EF4-FFF2-40B4-BE49-F238E27FC236}">
                <a16:creationId xmlns:a16="http://schemas.microsoft.com/office/drawing/2014/main" id="{5ECAF644-FC46-4D7A-BA6C-0683E93A91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69850" y="5106014"/>
            <a:ext cx="548640" cy="548640"/>
          </a:xfrm>
          <a:prstGeom prst="rect">
            <a:avLst/>
          </a:prstGeom>
        </p:spPr>
      </p:pic>
      <p:pic>
        <p:nvPicPr>
          <p:cNvPr id="52" name="Graphic 51" descr="Research with solid fill">
            <a:extLst>
              <a:ext uri="{FF2B5EF4-FFF2-40B4-BE49-F238E27FC236}">
                <a16:creationId xmlns:a16="http://schemas.microsoft.com/office/drawing/2014/main" id="{687CADF4-1FE4-4C3F-9555-654FAD57EF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15570" y="4192697"/>
            <a:ext cx="548640" cy="548640"/>
          </a:xfrm>
          <a:prstGeom prst="rect">
            <a:avLst/>
          </a:prstGeom>
        </p:spPr>
      </p:pic>
      <p:pic>
        <p:nvPicPr>
          <p:cNvPr id="54" name="Graphic 53" descr="Playbook with solid fill">
            <a:extLst>
              <a:ext uri="{FF2B5EF4-FFF2-40B4-BE49-F238E27FC236}">
                <a16:creationId xmlns:a16="http://schemas.microsoft.com/office/drawing/2014/main" id="{7CBC5B5C-6DF4-4AB9-8A11-E693A56ED94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60125" y="3346025"/>
            <a:ext cx="548640" cy="548640"/>
          </a:xfrm>
          <a:prstGeom prst="rect">
            <a:avLst/>
          </a:prstGeom>
        </p:spPr>
      </p:pic>
      <p:sp>
        <p:nvSpPr>
          <p:cNvPr id="55" name="Title 1">
            <a:extLst>
              <a:ext uri="{FF2B5EF4-FFF2-40B4-BE49-F238E27FC236}">
                <a16:creationId xmlns:a16="http://schemas.microsoft.com/office/drawing/2014/main" id="{86A458F1-01F2-4294-8198-9D374AD9379D}"/>
              </a:ext>
            </a:extLst>
          </p:cNvPr>
          <p:cNvSpPr>
            <a:spLocks noGrp="1"/>
          </p:cNvSpPr>
          <p:nvPr>
            <p:ph type="title"/>
          </p:nvPr>
        </p:nvSpPr>
        <p:spPr>
          <a:xfrm>
            <a:off x="741584" y="260649"/>
            <a:ext cx="10623061" cy="626042"/>
          </a:xfrm>
        </p:spPr>
        <p:txBody>
          <a:bodyPr/>
          <a:lstStyle/>
          <a:p>
            <a:r>
              <a:rPr lang="en-US"/>
              <a:t>The International Team </a:t>
            </a:r>
            <a:endParaRPr lang="en-GB"/>
          </a:p>
        </p:txBody>
      </p:sp>
      <p:sp>
        <p:nvSpPr>
          <p:cNvPr id="56" name="TextBox 55">
            <a:extLst>
              <a:ext uri="{FF2B5EF4-FFF2-40B4-BE49-F238E27FC236}">
                <a16:creationId xmlns:a16="http://schemas.microsoft.com/office/drawing/2014/main" id="{27E6437A-109E-48AD-B7C0-01F294043E65}"/>
              </a:ext>
            </a:extLst>
          </p:cNvPr>
          <p:cNvSpPr txBox="1"/>
          <p:nvPr/>
        </p:nvSpPr>
        <p:spPr>
          <a:xfrm>
            <a:off x="818651" y="822960"/>
            <a:ext cx="10496601" cy="64633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808080"/>
                </a:solidFill>
                <a:effectLst/>
                <a:uLnTx/>
                <a:uFillTx/>
                <a:latin typeface="Tahoma"/>
                <a:ea typeface="+mn-ea"/>
                <a:cs typeface="+mn-cs"/>
              </a:rPr>
              <a:t>The core international team is comprised of the following</a:t>
            </a:r>
            <a:r>
              <a:rPr kumimoji="0" lang="en-US" sz="1800" b="1" i="0" u="none" strike="noStrike" kern="1200" cap="none" spc="0" normalizeH="0" baseline="0" noProof="0">
                <a:ln>
                  <a:noFill/>
                </a:ln>
                <a:solidFill>
                  <a:srgbClr val="F58800"/>
                </a:solidFill>
                <a:effectLst/>
                <a:uLnTx/>
                <a:uFillTx/>
                <a:latin typeface="Tahoma"/>
                <a:ea typeface="+mn-ea"/>
                <a:cs typeface="+mn-cs"/>
              </a:rPr>
              <a:t> cross-functional </a:t>
            </a:r>
            <a:r>
              <a:rPr kumimoji="0" lang="en-US" sz="1800" b="1" i="0" u="none" strike="noStrike" kern="1200" cap="none" spc="0" normalizeH="0" baseline="0" noProof="0">
                <a:ln>
                  <a:noFill/>
                </a:ln>
                <a:solidFill>
                  <a:srgbClr val="808080"/>
                </a:solidFill>
                <a:effectLst/>
                <a:uLnTx/>
                <a:uFillTx/>
                <a:latin typeface="Tahoma"/>
                <a:ea typeface="+mn-ea"/>
                <a:cs typeface="+mn-cs"/>
              </a:rPr>
              <a:t>team members:</a:t>
            </a:r>
            <a:endParaRPr kumimoji="0" lang="en-GB" sz="1800" b="1" i="0" u="none" strike="noStrike" kern="1200" cap="none" spc="0" normalizeH="0" baseline="0" noProof="0">
              <a:ln>
                <a:noFill/>
              </a:ln>
              <a:solidFill>
                <a:srgbClr val="808080"/>
              </a:solidFill>
              <a:effectLst/>
              <a:uLnTx/>
              <a:uFillTx/>
              <a:latin typeface="Tahoma"/>
              <a:ea typeface="+mn-ea"/>
              <a:cs typeface="+mn-cs"/>
            </a:endParaRPr>
          </a:p>
        </p:txBody>
      </p:sp>
      <p:sp>
        <p:nvSpPr>
          <p:cNvPr id="66" name="Rectangle: Rounded Corners 65">
            <a:extLst>
              <a:ext uri="{FF2B5EF4-FFF2-40B4-BE49-F238E27FC236}">
                <a16:creationId xmlns:a16="http://schemas.microsoft.com/office/drawing/2014/main" id="{FD79B1EB-7DA2-4F5F-B8AA-410FFDFCFC14}"/>
              </a:ext>
            </a:extLst>
          </p:cNvPr>
          <p:cNvSpPr/>
          <p:nvPr/>
        </p:nvSpPr>
        <p:spPr bwMode="auto">
          <a:xfrm>
            <a:off x="6651171" y="2351922"/>
            <a:ext cx="5158960" cy="772886"/>
          </a:xfrm>
          <a:prstGeom prst="round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67" name="Oval 66">
            <a:extLst>
              <a:ext uri="{FF2B5EF4-FFF2-40B4-BE49-F238E27FC236}">
                <a16:creationId xmlns:a16="http://schemas.microsoft.com/office/drawing/2014/main" id="{51D1166F-8BF8-4555-A7A1-9B59ACAED95B}"/>
              </a:ext>
            </a:extLst>
          </p:cNvPr>
          <p:cNvSpPr/>
          <p:nvPr/>
        </p:nvSpPr>
        <p:spPr bwMode="auto">
          <a:xfrm>
            <a:off x="6805603" y="2351922"/>
            <a:ext cx="718458" cy="772886"/>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69" name="TextBox 68">
            <a:extLst>
              <a:ext uri="{FF2B5EF4-FFF2-40B4-BE49-F238E27FC236}">
                <a16:creationId xmlns:a16="http://schemas.microsoft.com/office/drawing/2014/main" id="{8D7A07C3-9DA9-4BBF-8565-3AE06EB0AF6A}"/>
              </a:ext>
            </a:extLst>
          </p:cNvPr>
          <p:cNvSpPr txBox="1"/>
          <p:nvPr/>
        </p:nvSpPr>
        <p:spPr>
          <a:xfrm>
            <a:off x="7756071" y="2553699"/>
            <a:ext cx="43216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Tahoma"/>
                <a:ea typeface="+mn-ea"/>
                <a:cs typeface="+mn-cs"/>
              </a:rPr>
              <a:t>DDB – </a:t>
            </a:r>
            <a:r>
              <a:rPr kumimoji="0" lang="en-US" sz="1600" b="0" i="0" u="none" strike="noStrike" kern="1200" cap="none" spc="0" normalizeH="0" baseline="0" noProof="0" dirty="0">
                <a:ln>
                  <a:noFill/>
                </a:ln>
                <a:solidFill>
                  <a:prstClr val="white"/>
                </a:solidFill>
                <a:effectLst/>
                <a:uLnTx/>
                <a:uFillTx/>
                <a:latin typeface="Tahoma"/>
                <a:ea typeface="+mn-ea"/>
                <a:cs typeface="+mn-cs"/>
              </a:rPr>
              <a:t>Content </a:t>
            </a:r>
            <a:endParaRPr kumimoji="0" lang="en-GB" sz="1600" b="0" i="0" u="none" strike="noStrike" kern="1200" cap="none" spc="0" normalizeH="0" baseline="0" noProof="0" dirty="0">
              <a:ln>
                <a:noFill/>
              </a:ln>
              <a:solidFill>
                <a:prstClr val="white"/>
              </a:solidFill>
              <a:effectLst/>
              <a:uLnTx/>
              <a:uFillTx/>
              <a:latin typeface="Tahoma"/>
              <a:ea typeface="+mn-ea"/>
              <a:cs typeface="+mn-cs"/>
            </a:endParaRPr>
          </a:p>
        </p:txBody>
      </p:sp>
      <p:sp>
        <p:nvSpPr>
          <p:cNvPr id="70" name="Rectangle: Rounded Corners 69">
            <a:extLst>
              <a:ext uri="{FF2B5EF4-FFF2-40B4-BE49-F238E27FC236}">
                <a16:creationId xmlns:a16="http://schemas.microsoft.com/office/drawing/2014/main" id="{0099340B-69A9-4D2E-BD7D-81365F7514D9}"/>
              </a:ext>
            </a:extLst>
          </p:cNvPr>
          <p:cNvSpPr/>
          <p:nvPr/>
        </p:nvSpPr>
        <p:spPr bwMode="auto">
          <a:xfrm>
            <a:off x="6651171" y="4081935"/>
            <a:ext cx="5158960" cy="772886"/>
          </a:xfrm>
          <a:prstGeom prst="round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71" name="Oval 70">
            <a:extLst>
              <a:ext uri="{FF2B5EF4-FFF2-40B4-BE49-F238E27FC236}">
                <a16:creationId xmlns:a16="http://schemas.microsoft.com/office/drawing/2014/main" id="{2AD7B59A-4F3A-4504-9339-F962DF4CB171}"/>
              </a:ext>
            </a:extLst>
          </p:cNvPr>
          <p:cNvSpPr/>
          <p:nvPr/>
        </p:nvSpPr>
        <p:spPr bwMode="auto">
          <a:xfrm>
            <a:off x="6805603" y="4091460"/>
            <a:ext cx="718458" cy="772886"/>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72" name="TextBox 71">
            <a:extLst>
              <a:ext uri="{FF2B5EF4-FFF2-40B4-BE49-F238E27FC236}">
                <a16:creationId xmlns:a16="http://schemas.microsoft.com/office/drawing/2014/main" id="{98C3B5E3-5691-481E-8945-0A53A704F8C2}"/>
              </a:ext>
            </a:extLst>
          </p:cNvPr>
          <p:cNvSpPr txBox="1"/>
          <p:nvPr/>
        </p:nvSpPr>
        <p:spPr>
          <a:xfrm>
            <a:off x="7756071" y="4189550"/>
            <a:ext cx="432162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Tahoma"/>
                <a:ea typeface="+mn-ea"/>
                <a:cs typeface="+mn-cs"/>
              </a:rPr>
              <a:t>Veeva Business Consulting – </a:t>
            </a:r>
            <a:r>
              <a:rPr kumimoji="0" lang="en-US" sz="1600" b="0" i="0" u="none" strike="noStrike" kern="1200" cap="none" spc="0" normalizeH="0" baseline="0" noProof="0" dirty="0">
                <a:ln>
                  <a:noFill/>
                </a:ln>
                <a:solidFill>
                  <a:prstClr val="white"/>
                </a:solidFill>
                <a:effectLst/>
                <a:uLnTx/>
                <a:uFillTx/>
                <a:latin typeface="Tahoma"/>
                <a:ea typeface="+mn-ea"/>
                <a:cs typeface="+mn-cs"/>
              </a:rPr>
              <a:t>Project Orchestration</a:t>
            </a:r>
            <a:endParaRPr kumimoji="0" lang="en-GB" sz="1600" b="0" i="0" u="none" strike="noStrike" kern="1200" cap="none" spc="0" normalizeH="0" baseline="0" noProof="0" dirty="0">
              <a:ln>
                <a:noFill/>
              </a:ln>
              <a:solidFill>
                <a:prstClr val="white"/>
              </a:solidFill>
              <a:effectLst/>
              <a:uLnTx/>
              <a:uFillTx/>
              <a:latin typeface="Tahoma"/>
              <a:ea typeface="+mn-ea"/>
              <a:cs typeface="+mn-cs"/>
            </a:endParaRPr>
          </a:p>
        </p:txBody>
      </p:sp>
      <p:sp>
        <p:nvSpPr>
          <p:cNvPr id="73" name="TextBox 72">
            <a:extLst>
              <a:ext uri="{FF2B5EF4-FFF2-40B4-BE49-F238E27FC236}">
                <a16:creationId xmlns:a16="http://schemas.microsoft.com/office/drawing/2014/main" id="{9290CE4B-409C-4529-B992-DCCFAF53BA02}"/>
              </a:ext>
            </a:extLst>
          </p:cNvPr>
          <p:cNvSpPr txBox="1"/>
          <p:nvPr/>
        </p:nvSpPr>
        <p:spPr>
          <a:xfrm>
            <a:off x="6651171" y="1683801"/>
            <a:ext cx="534488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ahoma"/>
                <a:ea typeface="+mn-ea"/>
                <a:cs typeface="+mn-cs"/>
              </a:rPr>
              <a:t>The External Advisors</a:t>
            </a:r>
            <a:endParaRPr kumimoji="0" lang="en-GB" sz="2400" b="1" i="0" u="none" strike="noStrike" kern="1200" cap="none" spc="0" normalizeH="0" baseline="0" noProof="0" dirty="0">
              <a:ln>
                <a:noFill/>
              </a:ln>
              <a:solidFill>
                <a:srgbClr val="000000"/>
              </a:solidFill>
              <a:effectLst/>
              <a:uLnTx/>
              <a:uFillTx/>
              <a:latin typeface="Tahoma"/>
              <a:ea typeface="+mn-ea"/>
              <a:cs typeface="+mn-cs"/>
            </a:endParaRPr>
          </a:p>
        </p:txBody>
      </p:sp>
      <p:sp>
        <p:nvSpPr>
          <p:cNvPr id="76" name="TextBox 75">
            <a:extLst>
              <a:ext uri="{FF2B5EF4-FFF2-40B4-BE49-F238E27FC236}">
                <a16:creationId xmlns:a16="http://schemas.microsoft.com/office/drawing/2014/main" id="{81183225-073E-47EF-8E02-5370522A5B9C}"/>
              </a:ext>
            </a:extLst>
          </p:cNvPr>
          <p:cNvSpPr txBox="1"/>
          <p:nvPr/>
        </p:nvSpPr>
        <p:spPr>
          <a:xfrm>
            <a:off x="6520613" y="5249555"/>
            <a:ext cx="5344884" cy="1354217"/>
          </a:xfrm>
          <a:prstGeom prst="rect">
            <a:avLst/>
          </a:prstGeom>
          <a:solidFill>
            <a:schemeClr val="bg1">
              <a:lumMod val="95000"/>
            </a:schemeClr>
          </a:solid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ahoma"/>
                <a:ea typeface="+mn-ea"/>
                <a:cs typeface="+mn-cs"/>
              </a:rPr>
              <a:t>The Extended Team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1" u="none" strike="noStrike" kern="1200" cap="none" spc="0" normalizeH="0" baseline="0" noProof="0" dirty="0">
              <a:ln>
                <a:noFill/>
              </a:ln>
              <a:solidFill>
                <a:srgbClr val="000000"/>
              </a:solidFill>
              <a:effectLst/>
              <a:uLnTx/>
              <a:uFillTx/>
              <a:latin typeface="Tahom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000000"/>
                </a:solidFill>
                <a:effectLst/>
                <a:uLnTx/>
                <a:uFillTx/>
                <a:latin typeface="Tahoma"/>
                <a:ea typeface="+mn-ea"/>
                <a:cs typeface="+mn-cs"/>
              </a:rPr>
              <a:t>Additional support &amp; insights provided through the project by </a:t>
            </a:r>
            <a:r>
              <a:rPr kumimoji="0" lang="en-US" sz="1600" b="1" i="1" u="none" strike="noStrike" kern="1200" cap="none" spc="0" normalizeH="0" baseline="0" noProof="0" dirty="0">
                <a:ln>
                  <a:noFill/>
                </a:ln>
                <a:solidFill>
                  <a:srgbClr val="000000"/>
                </a:solidFill>
                <a:effectLst/>
                <a:uLnTx/>
                <a:uFillTx/>
                <a:latin typeface="Tahoma"/>
                <a:ea typeface="+mn-ea"/>
                <a:cs typeface="+mn-cs"/>
              </a:rPr>
              <a:t>Medical, Market Access, &amp; Launch Excellence</a:t>
            </a:r>
            <a:r>
              <a:rPr kumimoji="0" lang="en-US" sz="1600" b="0" i="1" u="none" strike="noStrike" kern="1200" cap="none" spc="0" normalizeH="0" baseline="0" noProof="0" dirty="0">
                <a:ln>
                  <a:noFill/>
                </a:ln>
                <a:solidFill>
                  <a:srgbClr val="000000"/>
                </a:solidFill>
                <a:effectLst/>
                <a:uLnTx/>
                <a:uFillTx/>
                <a:latin typeface="Tahoma"/>
                <a:ea typeface="+mn-ea"/>
                <a:cs typeface="+mn-cs"/>
              </a:rPr>
              <a:t> </a:t>
            </a:r>
            <a:endParaRPr kumimoji="0" lang="en-GB" sz="1600" b="0" i="1" u="none" strike="noStrike" kern="1200" cap="none" spc="0" normalizeH="0" baseline="0" noProof="0" dirty="0">
              <a:ln>
                <a:noFill/>
              </a:ln>
              <a:solidFill>
                <a:srgbClr val="000000"/>
              </a:solidFill>
              <a:effectLst/>
              <a:uLnTx/>
              <a:uFillTx/>
              <a:latin typeface="Tahoma"/>
              <a:ea typeface="+mn-ea"/>
              <a:cs typeface="+mn-cs"/>
            </a:endParaRPr>
          </a:p>
        </p:txBody>
      </p:sp>
      <p:pic>
        <p:nvPicPr>
          <p:cNvPr id="78" name="Graphic 77" descr="Meeting with solid fill">
            <a:extLst>
              <a:ext uri="{FF2B5EF4-FFF2-40B4-BE49-F238E27FC236}">
                <a16:creationId xmlns:a16="http://schemas.microsoft.com/office/drawing/2014/main" id="{059B4354-9389-4290-877B-4F1C4021959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834945" y="4134037"/>
            <a:ext cx="640080" cy="640080"/>
          </a:xfrm>
          <a:prstGeom prst="rect">
            <a:avLst/>
          </a:prstGeom>
        </p:spPr>
      </p:pic>
      <p:pic>
        <p:nvPicPr>
          <p:cNvPr id="80" name="Graphic 79" descr="Projector screen with solid fill">
            <a:extLst>
              <a:ext uri="{FF2B5EF4-FFF2-40B4-BE49-F238E27FC236}">
                <a16:creationId xmlns:a16="http://schemas.microsoft.com/office/drawing/2014/main" id="{36B2BC7F-56D6-40EC-BD8A-EA7D621A06E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44972" y="2408610"/>
            <a:ext cx="640080" cy="640080"/>
          </a:xfrm>
          <a:prstGeom prst="rect">
            <a:avLst/>
          </a:prstGeom>
        </p:spPr>
      </p:pic>
      <p:sp>
        <p:nvSpPr>
          <p:cNvPr id="40" name="Rectangle: Rounded Corners 39">
            <a:extLst>
              <a:ext uri="{FF2B5EF4-FFF2-40B4-BE49-F238E27FC236}">
                <a16:creationId xmlns:a16="http://schemas.microsoft.com/office/drawing/2014/main" id="{3211B146-E923-4D74-B5D4-D38A984BF820}"/>
              </a:ext>
            </a:extLst>
          </p:cNvPr>
          <p:cNvSpPr/>
          <p:nvPr/>
        </p:nvSpPr>
        <p:spPr bwMode="auto">
          <a:xfrm>
            <a:off x="6651171" y="3223788"/>
            <a:ext cx="5158960" cy="772886"/>
          </a:xfrm>
          <a:prstGeom prst="round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44" name="Oval 43">
            <a:extLst>
              <a:ext uri="{FF2B5EF4-FFF2-40B4-BE49-F238E27FC236}">
                <a16:creationId xmlns:a16="http://schemas.microsoft.com/office/drawing/2014/main" id="{95EC330F-3C63-453E-AD34-7F5DD2C6CAD2}"/>
              </a:ext>
            </a:extLst>
          </p:cNvPr>
          <p:cNvSpPr/>
          <p:nvPr/>
        </p:nvSpPr>
        <p:spPr bwMode="auto">
          <a:xfrm>
            <a:off x="6805603" y="3223788"/>
            <a:ext cx="718458" cy="772886"/>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47" name="TextBox 46">
            <a:extLst>
              <a:ext uri="{FF2B5EF4-FFF2-40B4-BE49-F238E27FC236}">
                <a16:creationId xmlns:a16="http://schemas.microsoft.com/office/drawing/2014/main" id="{33A7451B-A982-474F-8B37-6BD6808B1394}"/>
              </a:ext>
            </a:extLst>
          </p:cNvPr>
          <p:cNvSpPr txBox="1"/>
          <p:nvPr/>
        </p:nvSpPr>
        <p:spPr>
          <a:xfrm>
            <a:off x="7756071" y="3425565"/>
            <a:ext cx="43216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Tahoma"/>
                <a:ea typeface="+mn-ea"/>
                <a:cs typeface="+mn-cs"/>
              </a:rPr>
              <a:t>Alice – </a:t>
            </a:r>
            <a:r>
              <a:rPr kumimoji="0" lang="en-US" sz="1600" b="0" i="0" u="none" strike="noStrike" kern="1200" cap="none" spc="0" normalizeH="0" baseline="0" noProof="0" dirty="0" err="1">
                <a:ln>
                  <a:noFill/>
                </a:ln>
                <a:solidFill>
                  <a:prstClr val="white"/>
                </a:solidFill>
                <a:effectLst/>
                <a:uLnTx/>
                <a:uFillTx/>
                <a:latin typeface="Tahoma"/>
                <a:ea typeface="+mn-ea"/>
                <a:cs typeface="+mn-cs"/>
              </a:rPr>
              <a:t>OpenHealth</a:t>
            </a:r>
            <a:endParaRPr kumimoji="0" lang="en-GB" sz="1600" b="0" i="0" u="none" strike="noStrike" kern="1200" cap="none" spc="0" normalizeH="0" baseline="0" noProof="0" dirty="0">
              <a:ln>
                <a:noFill/>
              </a:ln>
              <a:solidFill>
                <a:prstClr val="white"/>
              </a:solidFill>
              <a:effectLst/>
              <a:uLnTx/>
              <a:uFillTx/>
              <a:latin typeface="Tahoma"/>
              <a:ea typeface="+mn-ea"/>
              <a:cs typeface="+mn-cs"/>
            </a:endParaRPr>
          </a:p>
        </p:txBody>
      </p:sp>
      <p:pic>
        <p:nvPicPr>
          <p:cNvPr id="49" name="Graphic 48" descr="Projector screen with solid fill">
            <a:extLst>
              <a:ext uri="{FF2B5EF4-FFF2-40B4-BE49-F238E27FC236}">
                <a16:creationId xmlns:a16="http://schemas.microsoft.com/office/drawing/2014/main" id="{11C86E98-4250-4E7D-9F5C-CA5832E824B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44972" y="3280476"/>
            <a:ext cx="640080" cy="640080"/>
          </a:xfrm>
          <a:prstGeom prst="rect">
            <a:avLst/>
          </a:prstGeom>
        </p:spPr>
      </p:pic>
    </p:spTree>
    <p:extLst>
      <p:ext uri="{BB962C8B-B14F-4D97-AF65-F5344CB8AC3E}">
        <p14:creationId xmlns:p14="http://schemas.microsoft.com/office/powerpoint/2010/main" val="42480512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4E03B2-5B77-419B-BB0B-6FCCF82E97FD}"/>
              </a:ext>
            </a:extLst>
          </p:cNvPr>
          <p:cNvSpPr/>
          <p:nvPr/>
        </p:nvSpPr>
        <p:spPr bwMode="auto">
          <a:xfrm>
            <a:off x="1" y="1183907"/>
            <a:ext cx="5810250" cy="473111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2" name="Title 1">
            <a:extLst>
              <a:ext uri="{FF2B5EF4-FFF2-40B4-BE49-F238E27FC236}">
                <a16:creationId xmlns:a16="http://schemas.microsoft.com/office/drawing/2014/main" id="{14A49FD3-940B-47A0-A95C-C08F270EC9E4}"/>
              </a:ext>
            </a:extLst>
          </p:cNvPr>
          <p:cNvSpPr>
            <a:spLocks noGrp="1"/>
          </p:cNvSpPr>
          <p:nvPr>
            <p:ph type="title"/>
          </p:nvPr>
        </p:nvSpPr>
        <p:spPr/>
        <p:txBody>
          <a:bodyPr/>
          <a:lstStyle/>
          <a:p>
            <a:r>
              <a:rPr lang="en-GB"/>
              <a:t>What will you get at the end?</a:t>
            </a:r>
          </a:p>
        </p:txBody>
      </p:sp>
      <p:sp>
        <p:nvSpPr>
          <p:cNvPr id="5" name="TextBox 4">
            <a:extLst>
              <a:ext uri="{FF2B5EF4-FFF2-40B4-BE49-F238E27FC236}">
                <a16:creationId xmlns:a16="http://schemas.microsoft.com/office/drawing/2014/main" id="{DE9EE307-EA92-4A21-A4AA-B9E6F29E31B7}"/>
              </a:ext>
            </a:extLst>
          </p:cNvPr>
          <p:cNvSpPr txBox="1"/>
          <p:nvPr/>
        </p:nvSpPr>
        <p:spPr>
          <a:xfrm>
            <a:off x="539360" y="1494033"/>
            <a:ext cx="5004189" cy="4031873"/>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1200"/>
              </a:spcBef>
              <a:spcAft>
                <a:spcPts val="1200"/>
              </a:spcAft>
              <a:buClr>
                <a:srgbClr val="F58800"/>
              </a:buClr>
              <a:buSzTx/>
              <a:buFont typeface="Wingdings" panose="05000000000000000000" pitchFamily="2" charset="2"/>
              <a:buChar char="ü"/>
              <a:tabLst/>
              <a:defRPr/>
            </a:pPr>
            <a:r>
              <a:rPr kumimoji="0" lang="en-US" sz="1800" b="1" i="0" u="none" strike="noStrike" kern="1200" cap="none" spc="0" normalizeH="0" baseline="0" noProof="0" dirty="0">
                <a:ln>
                  <a:noFill/>
                </a:ln>
                <a:solidFill>
                  <a:srgbClr val="00463E"/>
                </a:solidFill>
                <a:effectLst/>
                <a:uLnTx/>
                <a:uFillTx/>
                <a:latin typeface="Tahoma"/>
                <a:ea typeface="+mn-ea"/>
                <a:cs typeface="+mn-cs"/>
              </a:rPr>
              <a:t>A clear Customer Journey </a:t>
            </a:r>
            <a:r>
              <a:rPr kumimoji="0" lang="en-US" sz="1800" b="1" i="0" u="none" strike="noStrike" kern="1200" cap="none" spc="0" normalizeH="0" baseline="0" noProof="0" dirty="0">
                <a:ln>
                  <a:noFill/>
                </a:ln>
                <a:solidFill>
                  <a:srgbClr val="F58800"/>
                </a:solidFill>
                <a:effectLst/>
                <a:uLnTx/>
                <a:uFillTx/>
                <a:latin typeface="Tahoma"/>
                <a:ea typeface="+mn-ea"/>
                <a:cs typeface="+mn-cs"/>
              </a:rPr>
              <a:t>for your market, for the IBD indication</a:t>
            </a:r>
            <a:r>
              <a:rPr kumimoji="0" lang="en-US" sz="1800" b="0" i="0" u="none" strike="noStrike" kern="1200" cap="none" spc="0" normalizeH="0" baseline="0" noProof="0" dirty="0">
                <a:ln>
                  <a:noFill/>
                </a:ln>
                <a:solidFill>
                  <a:srgbClr val="000000"/>
                </a:solidFill>
                <a:effectLst/>
                <a:uLnTx/>
                <a:uFillTx/>
                <a:latin typeface="Tahoma"/>
                <a:ea typeface="+mn-ea"/>
                <a:cs typeface="+mn-cs"/>
              </a:rPr>
              <a:t>, linked to driving HCPs up the initial stages in the adoption ladder </a:t>
            </a:r>
          </a:p>
          <a:p>
            <a:pPr marL="285750" marR="0" lvl="0" indent="-285750" algn="l" defTabSz="914400" rtl="0" eaLnBrk="1" fontAlgn="auto" latinLnBrk="0" hangingPunct="1">
              <a:lnSpc>
                <a:spcPct val="100000"/>
              </a:lnSpc>
              <a:spcBef>
                <a:spcPts val="1200"/>
              </a:spcBef>
              <a:spcAft>
                <a:spcPts val="1200"/>
              </a:spcAft>
              <a:buClr>
                <a:srgbClr val="F58800"/>
              </a:buClr>
              <a:buSzTx/>
              <a:buFont typeface="Wingdings" panose="05000000000000000000" pitchFamily="2" charset="2"/>
              <a:buChar char="ü"/>
              <a:tabLst/>
              <a:defRPr/>
            </a:pPr>
            <a:r>
              <a:rPr kumimoji="0" lang="en-US" sz="1800" b="1" i="0" u="none" strike="noStrike" kern="1200" cap="none" spc="0" normalizeH="0" baseline="0" noProof="0" dirty="0">
                <a:ln>
                  <a:noFill/>
                </a:ln>
                <a:solidFill>
                  <a:srgbClr val="00463E"/>
                </a:solidFill>
                <a:effectLst/>
                <a:uLnTx/>
                <a:uFillTx/>
                <a:latin typeface="Tahoma"/>
                <a:ea typeface="+mn-ea"/>
                <a:cs typeface="+mn-cs"/>
              </a:rPr>
              <a:t>Journeys </a:t>
            </a:r>
            <a:r>
              <a:rPr kumimoji="0" lang="en-US" sz="1800" b="0" i="0" u="none" strike="noStrike" kern="1200" cap="none" spc="0" normalizeH="0" baseline="0" noProof="0" dirty="0">
                <a:ln>
                  <a:noFill/>
                </a:ln>
                <a:solidFill>
                  <a:srgbClr val="000000"/>
                </a:solidFill>
                <a:effectLst/>
                <a:uLnTx/>
                <a:uFillTx/>
                <a:latin typeface="Tahoma"/>
                <a:ea typeface="+mn-ea"/>
                <a:cs typeface="+mn-cs"/>
              </a:rPr>
              <a:t>that are linked to </a:t>
            </a:r>
            <a:r>
              <a:rPr kumimoji="0" lang="en-US" sz="1800" b="1" i="0" u="none" strike="noStrike" kern="1200" cap="none" spc="0" normalizeH="0" baseline="0" noProof="0" dirty="0">
                <a:ln>
                  <a:noFill/>
                </a:ln>
                <a:solidFill>
                  <a:srgbClr val="00463E"/>
                </a:solidFill>
                <a:effectLst/>
                <a:uLnTx/>
                <a:uFillTx/>
                <a:latin typeface="Tahoma"/>
                <a:ea typeface="+mn-ea"/>
                <a:cs typeface="+mn-cs"/>
              </a:rPr>
              <a:t>content both existing and currently in production for launch</a:t>
            </a:r>
            <a:r>
              <a:rPr kumimoji="0" lang="en-US" sz="1800" b="0" i="0" u="none" strike="noStrike" kern="1200" cap="none" spc="0" normalizeH="0" baseline="0" noProof="0" dirty="0">
                <a:ln>
                  <a:noFill/>
                </a:ln>
                <a:solidFill>
                  <a:srgbClr val="000000"/>
                </a:solidFill>
                <a:effectLst/>
                <a:uLnTx/>
                <a:uFillTx/>
                <a:latin typeface="Tahoma"/>
                <a:ea typeface="+mn-ea"/>
                <a:cs typeface="+mn-cs"/>
              </a:rPr>
              <a:t>, with easy access to the materials needed for execution (and view on planned content)</a:t>
            </a:r>
          </a:p>
          <a:p>
            <a:pPr marL="285750" marR="0" lvl="0" indent="-285750" algn="l" defTabSz="914400" rtl="0" eaLnBrk="1" fontAlgn="auto" latinLnBrk="0" hangingPunct="1">
              <a:lnSpc>
                <a:spcPct val="100000"/>
              </a:lnSpc>
              <a:spcBef>
                <a:spcPts val="1200"/>
              </a:spcBef>
              <a:spcAft>
                <a:spcPts val="1200"/>
              </a:spcAft>
              <a:buClr>
                <a:srgbClr val="F58800"/>
              </a:buClr>
              <a:buSzTx/>
              <a:buFont typeface="Wingdings" panose="05000000000000000000" pitchFamily="2" charset="2"/>
              <a:buChar char="ü"/>
              <a:tabLst/>
              <a:defRPr/>
            </a:pPr>
            <a:r>
              <a:rPr kumimoji="0" lang="en-US" sz="1800" b="1" i="0" u="none" strike="noStrike" kern="1200" cap="none" spc="0" normalizeH="0" baseline="0" noProof="0" dirty="0">
                <a:ln>
                  <a:noFill/>
                </a:ln>
                <a:solidFill>
                  <a:srgbClr val="00463E"/>
                </a:solidFill>
                <a:effectLst/>
                <a:uLnTx/>
                <a:uFillTx/>
                <a:latin typeface="Tahoma"/>
                <a:ea typeface="+mn-ea"/>
                <a:cs typeface="+mn-cs"/>
              </a:rPr>
              <a:t>An easy-to-use </a:t>
            </a:r>
            <a:r>
              <a:rPr kumimoji="0" lang="en-US" sz="1800" b="0" i="0" u="none" strike="noStrike" kern="1200" cap="none" spc="0" normalizeH="0" baseline="0" noProof="0" dirty="0">
                <a:ln>
                  <a:noFill/>
                </a:ln>
                <a:solidFill>
                  <a:srgbClr val="000000"/>
                </a:solidFill>
                <a:effectLst/>
                <a:uLnTx/>
                <a:uFillTx/>
                <a:latin typeface="Tahoma"/>
                <a:ea typeface="+mn-ea"/>
                <a:cs typeface="+mn-cs"/>
              </a:rPr>
              <a:t>Customer Journey </a:t>
            </a:r>
            <a:r>
              <a:rPr kumimoji="0" lang="en-US" sz="1800" b="1" i="0" u="none" strike="noStrike" kern="1200" cap="none" spc="0" normalizeH="0" baseline="0" noProof="0" dirty="0">
                <a:ln>
                  <a:noFill/>
                </a:ln>
                <a:solidFill>
                  <a:srgbClr val="00463E"/>
                </a:solidFill>
                <a:effectLst/>
                <a:uLnTx/>
                <a:uFillTx/>
                <a:latin typeface="Tahoma"/>
                <a:ea typeface="+mn-ea"/>
                <a:cs typeface="+mn-cs"/>
              </a:rPr>
              <a:t>format</a:t>
            </a:r>
            <a:r>
              <a:rPr kumimoji="0" lang="en-US" sz="1800" b="0" i="0" u="none" strike="noStrike" kern="1200" cap="none" spc="0" normalizeH="0" baseline="0" noProof="0" dirty="0">
                <a:ln>
                  <a:noFill/>
                </a:ln>
                <a:solidFill>
                  <a:srgbClr val="000000"/>
                </a:solidFill>
                <a:effectLst/>
                <a:uLnTx/>
                <a:uFillTx/>
                <a:latin typeface="Tahoma"/>
                <a:ea typeface="+mn-ea"/>
                <a:cs typeface="+mn-cs"/>
              </a:rPr>
              <a:t>, to enable dynamic updates throughout the year</a:t>
            </a:r>
          </a:p>
        </p:txBody>
      </p:sp>
      <p:pic>
        <p:nvPicPr>
          <p:cNvPr id="10" name="Graphic 9" descr="Bullseye with solid fill">
            <a:extLst>
              <a:ext uri="{FF2B5EF4-FFF2-40B4-BE49-F238E27FC236}">
                <a16:creationId xmlns:a16="http://schemas.microsoft.com/office/drawing/2014/main" id="{3768AB0A-9864-4D58-A1CE-FD310767B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93216" y="159417"/>
            <a:ext cx="914400" cy="914400"/>
          </a:xfrm>
          <a:prstGeom prst="rect">
            <a:avLst/>
          </a:prstGeom>
        </p:spPr>
      </p:pic>
      <p:pic>
        <p:nvPicPr>
          <p:cNvPr id="4" name="Picture 3">
            <a:extLst>
              <a:ext uri="{FF2B5EF4-FFF2-40B4-BE49-F238E27FC236}">
                <a16:creationId xmlns:a16="http://schemas.microsoft.com/office/drawing/2014/main" id="{5055AB4A-F31C-4F89-93BF-3043A3463C80}"/>
              </a:ext>
            </a:extLst>
          </p:cNvPr>
          <p:cNvPicPr>
            <a:picLocks noChangeAspect="1"/>
          </p:cNvPicPr>
          <p:nvPr/>
        </p:nvPicPr>
        <p:blipFill>
          <a:blip r:embed="rId4"/>
          <a:stretch>
            <a:fillRect/>
          </a:stretch>
        </p:blipFill>
        <p:spPr>
          <a:xfrm>
            <a:off x="5945959" y="1670811"/>
            <a:ext cx="6077326" cy="3757311"/>
          </a:xfrm>
          <a:prstGeom prst="rect">
            <a:avLst/>
          </a:prstGeom>
          <a:ln>
            <a:solidFill>
              <a:schemeClr val="accent1"/>
            </a:solidFill>
          </a:ln>
        </p:spPr>
      </p:pic>
    </p:spTree>
    <p:extLst>
      <p:ext uri="{BB962C8B-B14F-4D97-AF65-F5344CB8AC3E}">
        <p14:creationId xmlns:p14="http://schemas.microsoft.com/office/powerpoint/2010/main" val="100859223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1955C2-A5D2-4C4F-971D-86DDC218A6A7}"/>
              </a:ext>
            </a:extLst>
          </p:cNvPr>
          <p:cNvSpPr/>
          <p:nvPr/>
        </p:nvSpPr>
        <p:spPr bwMode="auto">
          <a:xfrm>
            <a:off x="852612" y="1757030"/>
            <a:ext cx="2819444" cy="451218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7" name="Rectangle 6">
            <a:extLst>
              <a:ext uri="{FF2B5EF4-FFF2-40B4-BE49-F238E27FC236}">
                <a16:creationId xmlns:a16="http://schemas.microsoft.com/office/drawing/2014/main" id="{C1FC5339-2CBA-49DF-98B1-A5480BAA603B}"/>
              </a:ext>
            </a:extLst>
          </p:cNvPr>
          <p:cNvSpPr/>
          <p:nvPr/>
        </p:nvSpPr>
        <p:spPr bwMode="auto">
          <a:xfrm>
            <a:off x="852612" y="1309523"/>
            <a:ext cx="2819444" cy="47947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Tahoma"/>
                <a:ea typeface="+mn-ea"/>
                <a:cs typeface="+mn-cs"/>
              </a:rPr>
              <a:t> Leverage existing Strategy</a:t>
            </a:r>
            <a:endParaRPr kumimoji="0" lang="en-GB" sz="1400" b="1" i="0" u="none" strike="noStrike" kern="1200" cap="none" spc="0" normalizeH="0" baseline="0" noProof="0" dirty="0">
              <a:ln>
                <a:noFill/>
              </a:ln>
              <a:solidFill>
                <a:srgbClr val="00463E"/>
              </a:solidFill>
              <a:effectLst/>
              <a:uLnTx/>
              <a:uFillTx/>
              <a:latin typeface="Tahoma"/>
              <a:ea typeface="+mn-ea"/>
              <a:cs typeface="+mn-cs"/>
            </a:endParaRPr>
          </a:p>
        </p:txBody>
      </p:sp>
      <p:sp>
        <p:nvSpPr>
          <p:cNvPr id="43" name="TextBox 42">
            <a:extLst>
              <a:ext uri="{FF2B5EF4-FFF2-40B4-BE49-F238E27FC236}">
                <a16:creationId xmlns:a16="http://schemas.microsoft.com/office/drawing/2014/main" id="{E1D6513A-978A-49C2-A561-5B8FB6A83BB7}"/>
              </a:ext>
            </a:extLst>
          </p:cNvPr>
          <p:cNvSpPr txBox="1"/>
          <p:nvPr/>
        </p:nvSpPr>
        <p:spPr>
          <a:xfrm>
            <a:off x="1088350" y="1810751"/>
            <a:ext cx="2352506" cy="43088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00463E"/>
                </a:solidFill>
                <a:effectLst/>
                <a:uLnTx/>
                <a:uFillTx/>
                <a:latin typeface="Tahoma"/>
                <a:ea typeface="+mn-ea"/>
                <a:cs typeface="+mn-cs"/>
              </a:rPr>
              <a:t>Research | Segmentation Channels | Content</a:t>
            </a:r>
          </a:p>
        </p:txBody>
      </p:sp>
      <p:pic>
        <p:nvPicPr>
          <p:cNvPr id="49" name="Picture 48">
            <a:extLst>
              <a:ext uri="{FF2B5EF4-FFF2-40B4-BE49-F238E27FC236}">
                <a16:creationId xmlns:a16="http://schemas.microsoft.com/office/drawing/2014/main" id="{1D6E9CED-0AB6-4DA2-B29B-07455FB44B89}"/>
              </a:ext>
            </a:extLst>
          </p:cNvPr>
          <p:cNvPicPr>
            <a:picLocks noChangeAspect="1"/>
          </p:cNvPicPr>
          <p:nvPr/>
        </p:nvPicPr>
        <p:blipFill rotWithShape="1">
          <a:blip r:embed="rId2"/>
          <a:srcRect l="17251" r="19948"/>
          <a:stretch/>
        </p:blipFill>
        <p:spPr>
          <a:xfrm>
            <a:off x="1602230" y="5020836"/>
            <a:ext cx="1268046" cy="1137447"/>
          </a:xfrm>
          <a:prstGeom prst="rect">
            <a:avLst/>
          </a:prstGeom>
          <a:ln>
            <a:solidFill>
              <a:schemeClr val="tx2"/>
            </a:solidFill>
          </a:ln>
        </p:spPr>
      </p:pic>
      <p:sp>
        <p:nvSpPr>
          <p:cNvPr id="51" name="TextBox 50">
            <a:extLst>
              <a:ext uri="{FF2B5EF4-FFF2-40B4-BE49-F238E27FC236}">
                <a16:creationId xmlns:a16="http://schemas.microsoft.com/office/drawing/2014/main" id="{EA6DA388-F266-48E7-B45D-9D1C9FEFD673}"/>
              </a:ext>
            </a:extLst>
          </p:cNvPr>
          <p:cNvSpPr txBox="1"/>
          <p:nvPr/>
        </p:nvSpPr>
        <p:spPr>
          <a:xfrm>
            <a:off x="1119690" y="1047358"/>
            <a:ext cx="2269925"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F58800"/>
                </a:solidFill>
                <a:effectLst/>
                <a:uLnTx/>
                <a:uFillTx/>
                <a:latin typeface="Tahoma"/>
                <a:ea typeface="+mn-ea"/>
                <a:cs typeface="+mn-cs"/>
              </a:rPr>
              <a:t>Brand /  Strategy</a:t>
            </a:r>
          </a:p>
        </p:txBody>
      </p:sp>
      <p:pic>
        <p:nvPicPr>
          <p:cNvPr id="3" name="Picture 2">
            <a:extLst>
              <a:ext uri="{FF2B5EF4-FFF2-40B4-BE49-F238E27FC236}">
                <a16:creationId xmlns:a16="http://schemas.microsoft.com/office/drawing/2014/main" id="{BE56606A-820B-4753-B57B-97556E009720}"/>
              </a:ext>
            </a:extLst>
          </p:cNvPr>
          <p:cNvPicPr>
            <a:picLocks noChangeAspect="1"/>
          </p:cNvPicPr>
          <p:nvPr/>
        </p:nvPicPr>
        <p:blipFill>
          <a:blip r:embed="rId3"/>
          <a:stretch>
            <a:fillRect/>
          </a:stretch>
        </p:blipFill>
        <p:spPr>
          <a:xfrm>
            <a:off x="2376806" y="2350923"/>
            <a:ext cx="1060336" cy="863116"/>
          </a:xfrm>
          <a:prstGeom prst="rect">
            <a:avLst/>
          </a:prstGeom>
          <a:ln>
            <a:solidFill>
              <a:schemeClr val="tx2"/>
            </a:solidFill>
          </a:ln>
        </p:spPr>
      </p:pic>
      <p:sp>
        <p:nvSpPr>
          <p:cNvPr id="35" name="Title 1">
            <a:extLst>
              <a:ext uri="{FF2B5EF4-FFF2-40B4-BE49-F238E27FC236}">
                <a16:creationId xmlns:a16="http://schemas.microsoft.com/office/drawing/2014/main" id="{5328692C-02E8-4BD6-833B-A0F2EAE1F9EA}"/>
              </a:ext>
            </a:extLst>
          </p:cNvPr>
          <p:cNvSpPr>
            <a:spLocks noGrp="1"/>
          </p:cNvSpPr>
          <p:nvPr>
            <p:ph type="title"/>
          </p:nvPr>
        </p:nvSpPr>
        <p:spPr>
          <a:xfrm>
            <a:off x="741584" y="260649"/>
            <a:ext cx="10623061" cy="626042"/>
          </a:xfrm>
        </p:spPr>
        <p:txBody>
          <a:bodyPr/>
          <a:lstStyle/>
          <a:p>
            <a:r>
              <a:rPr lang="en-US" sz="3200" dirty="0"/>
              <a:t>The Approach is Consistent &amp; Cross-Functional</a:t>
            </a:r>
            <a:endParaRPr lang="en-GB" sz="3200" dirty="0"/>
          </a:p>
        </p:txBody>
      </p:sp>
      <p:pic>
        <p:nvPicPr>
          <p:cNvPr id="36" name="Google Shape;1324;p4" descr="Icon&#10;&#10;Description automatically generated">
            <a:extLst>
              <a:ext uri="{FF2B5EF4-FFF2-40B4-BE49-F238E27FC236}">
                <a16:creationId xmlns:a16="http://schemas.microsoft.com/office/drawing/2014/main" id="{0908C001-4E75-480F-AD02-463B958C4536}"/>
              </a:ext>
            </a:extLst>
          </p:cNvPr>
          <p:cNvPicPr preferRelativeResize="0">
            <a:picLocks noChangeAspect="1"/>
          </p:cNvPicPr>
          <p:nvPr/>
        </p:nvPicPr>
        <p:blipFill rotWithShape="1">
          <a:blip r:embed="rId4" cstate="screen">
            <a:alphaModFix/>
            <a:extLst>
              <a:ext uri="{28A0092B-C50C-407E-A947-70E740481C1C}">
                <a14:useLocalDpi xmlns:a14="http://schemas.microsoft.com/office/drawing/2010/main"/>
              </a:ext>
            </a:extLst>
          </a:blip>
          <a:srcRect/>
          <a:stretch/>
        </p:blipFill>
        <p:spPr>
          <a:xfrm>
            <a:off x="1738474" y="3828973"/>
            <a:ext cx="507346" cy="489330"/>
          </a:xfrm>
          <a:prstGeom prst="rect">
            <a:avLst/>
          </a:prstGeom>
          <a:noFill/>
          <a:ln>
            <a:noFill/>
          </a:ln>
        </p:spPr>
      </p:pic>
      <p:pic>
        <p:nvPicPr>
          <p:cNvPr id="37" name="Picture 36" descr="Icon&#10;&#10;Description automatically generated">
            <a:extLst>
              <a:ext uri="{FF2B5EF4-FFF2-40B4-BE49-F238E27FC236}">
                <a16:creationId xmlns:a16="http://schemas.microsoft.com/office/drawing/2014/main" id="{2C0DD07D-E4AF-4A1E-9999-2D0DC27C7FC0}"/>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256744" y="3828973"/>
            <a:ext cx="507346" cy="489330"/>
          </a:xfrm>
          <a:prstGeom prst="rect">
            <a:avLst/>
          </a:prstGeom>
        </p:spPr>
      </p:pic>
      <p:pic>
        <p:nvPicPr>
          <p:cNvPr id="39" name="Picture 38" descr="Icon&#10;&#10;Description automatically generated">
            <a:extLst>
              <a:ext uri="{FF2B5EF4-FFF2-40B4-BE49-F238E27FC236}">
                <a16:creationId xmlns:a16="http://schemas.microsoft.com/office/drawing/2014/main" id="{8637EE36-066E-4101-A371-0085B02A7F58}"/>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992147" y="4304255"/>
            <a:ext cx="507346" cy="489330"/>
          </a:xfrm>
          <a:prstGeom prst="rect">
            <a:avLst/>
          </a:prstGeom>
        </p:spPr>
      </p:pic>
      <p:sp>
        <p:nvSpPr>
          <p:cNvPr id="41" name="TextBox 40">
            <a:extLst>
              <a:ext uri="{FF2B5EF4-FFF2-40B4-BE49-F238E27FC236}">
                <a16:creationId xmlns:a16="http://schemas.microsoft.com/office/drawing/2014/main" id="{7418DA3B-64AE-4617-A655-73F090EB9EBE}"/>
              </a:ext>
            </a:extLst>
          </p:cNvPr>
          <p:cNvSpPr txBox="1"/>
          <p:nvPr/>
        </p:nvSpPr>
        <p:spPr>
          <a:xfrm>
            <a:off x="1732037" y="3407125"/>
            <a:ext cx="1081661"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lumMod val="50000"/>
                  </a:prstClr>
                </a:solidFill>
                <a:effectLst/>
                <a:uLnTx/>
                <a:uFillTx/>
                <a:latin typeface="Tahoma"/>
                <a:ea typeface="+mn-ea"/>
                <a:cs typeface="+mn-cs"/>
              </a:rPr>
              <a:t>IBD Segmentation</a:t>
            </a:r>
          </a:p>
        </p:txBody>
      </p:sp>
      <p:pic>
        <p:nvPicPr>
          <p:cNvPr id="10" name="Picture 9">
            <a:extLst>
              <a:ext uri="{FF2B5EF4-FFF2-40B4-BE49-F238E27FC236}">
                <a16:creationId xmlns:a16="http://schemas.microsoft.com/office/drawing/2014/main" id="{BC5C4B81-13E2-4134-83C3-C3070022ABDE}"/>
              </a:ext>
            </a:extLst>
          </p:cNvPr>
          <p:cNvPicPr>
            <a:picLocks noChangeAspect="1"/>
          </p:cNvPicPr>
          <p:nvPr/>
        </p:nvPicPr>
        <p:blipFill rotWithShape="1">
          <a:blip r:embed="rId7"/>
          <a:srcRect l="6859"/>
          <a:stretch/>
        </p:blipFill>
        <p:spPr>
          <a:xfrm>
            <a:off x="1091763" y="2361782"/>
            <a:ext cx="931800" cy="863117"/>
          </a:xfrm>
          <a:prstGeom prst="rect">
            <a:avLst/>
          </a:prstGeom>
          <a:ln>
            <a:solidFill>
              <a:schemeClr val="tx2"/>
            </a:solidFill>
          </a:ln>
        </p:spPr>
      </p:pic>
      <p:sp>
        <p:nvSpPr>
          <p:cNvPr id="42" name="Rectangle 41">
            <a:extLst>
              <a:ext uri="{FF2B5EF4-FFF2-40B4-BE49-F238E27FC236}">
                <a16:creationId xmlns:a16="http://schemas.microsoft.com/office/drawing/2014/main" id="{283CCDBC-52D8-4214-AF43-0DCFD0313806}"/>
              </a:ext>
            </a:extLst>
          </p:cNvPr>
          <p:cNvSpPr/>
          <p:nvPr/>
        </p:nvSpPr>
        <p:spPr bwMode="auto">
          <a:xfrm>
            <a:off x="4311936" y="1754538"/>
            <a:ext cx="2952987" cy="451218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46" name="Rectangle 45">
            <a:extLst>
              <a:ext uri="{FF2B5EF4-FFF2-40B4-BE49-F238E27FC236}">
                <a16:creationId xmlns:a16="http://schemas.microsoft.com/office/drawing/2014/main" id="{3D37493E-1A4C-451E-BC11-DD374C4FB864}"/>
              </a:ext>
            </a:extLst>
          </p:cNvPr>
          <p:cNvSpPr/>
          <p:nvPr/>
        </p:nvSpPr>
        <p:spPr bwMode="auto">
          <a:xfrm>
            <a:off x="4311936" y="1307031"/>
            <a:ext cx="2952987" cy="47947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Tahoma"/>
                <a:ea typeface="+mn-ea"/>
                <a:cs typeface="+mn-cs"/>
              </a:rPr>
              <a:t>Organise it for market clarity</a:t>
            </a:r>
          </a:p>
        </p:txBody>
      </p:sp>
      <p:sp>
        <p:nvSpPr>
          <p:cNvPr id="62" name="TextBox 61">
            <a:extLst>
              <a:ext uri="{FF2B5EF4-FFF2-40B4-BE49-F238E27FC236}">
                <a16:creationId xmlns:a16="http://schemas.microsoft.com/office/drawing/2014/main" id="{4EEDB9B8-2E05-44C6-B5DC-CD0A30A791B3}"/>
              </a:ext>
            </a:extLst>
          </p:cNvPr>
          <p:cNvSpPr txBox="1"/>
          <p:nvPr/>
        </p:nvSpPr>
        <p:spPr>
          <a:xfrm>
            <a:off x="4654036" y="1044866"/>
            <a:ext cx="2269925"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F58800"/>
                </a:solidFill>
                <a:effectLst/>
                <a:uLnTx/>
                <a:uFillTx/>
                <a:latin typeface="Tahoma"/>
                <a:ea typeface="+mn-ea"/>
                <a:cs typeface="+mn-cs"/>
              </a:rPr>
              <a:t>Brand /  Strategy</a:t>
            </a:r>
          </a:p>
        </p:txBody>
      </p:sp>
      <p:sp>
        <p:nvSpPr>
          <p:cNvPr id="70" name="Rectangle 69">
            <a:extLst>
              <a:ext uri="{FF2B5EF4-FFF2-40B4-BE49-F238E27FC236}">
                <a16:creationId xmlns:a16="http://schemas.microsoft.com/office/drawing/2014/main" id="{3FC99AD5-BC08-4CF7-85FD-BC8D11B0D4E6}"/>
              </a:ext>
            </a:extLst>
          </p:cNvPr>
          <p:cNvSpPr/>
          <p:nvPr/>
        </p:nvSpPr>
        <p:spPr bwMode="auto">
          <a:xfrm>
            <a:off x="7799551" y="1722575"/>
            <a:ext cx="3418350" cy="451218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71" name="Rectangle 70">
            <a:extLst>
              <a:ext uri="{FF2B5EF4-FFF2-40B4-BE49-F238E27FC236}">
                <a16:creationId xmlns:a16="http://schemas.microsoft.com/office/drawing/2014/main" id="{2B8B6674-A76C-44E8-824E-093322DF779E}"/>
              </a:ext>
            </a:extLst>
          </p:cNvPr>
          <p:cNvSpPr/>
          <p:nvPr/>
        </p:nvSpPr>
        <p:spPr bwMode="auto">
          <a:xfrm>
            <a:off x="7799551" y="1275068"/>
            <a:ext cx="3418350" cy="47947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Tahoma"/>
                <a:ea typeface="+mn-ea"/>
                <a:cs typeface="+mn-cs"/>
              </a:rPr>
              <a:t>Develop the Journeys </a:t>
            </a:r>
          </a:p>
        </p:txBody>
      </p:sp>
      <p:sp>
        <p:nvSpPr>
          <p:cNvPr id="78" name="TextBox 77">
            <a:extLst>
              <a:ext uri="{FF2B5EF4-FFF2-40B4-BE49-F238E27FC236}">
                <a16:creationId xmlns:a16="http://schemas.microsoft.com/office/drawing/2014/main" id="{3069F9B5-525C-4485-A623-EF07F61CFE02}"/>
              </a:ext>
            </a:extLst>
          </p:cNvPr>
          <p:cNvSpPr txBox="1"/>
          <p:nvPr/>
        </p:nvSpPr>
        <p:spPr>
          <a:xfrm>
            <a:off x="8396174" y="1012903"/>
            <a:ext cx="2269925"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F58800"/>
                </a:solidFill>
                <a:effectLst/>
                <a:uLnTx/>
                <a:uFillTx/>
                <a:latin typeface="Tahoma"/>
                <a:ea typeface="+mn-ea"/>
                <a:cs typeface="+mn-cs"/>
              </a:rPr>
              <a:t>Marketing / Medical Maps</a:t>
            </a:r>
          </a:p>
        </p:txBody>
      </p:sp>
      <p:pic>
        <p:nvPicPr>
          <p:cNvPr id="87" name="Picture 86">
            <a:extLst>
              <a:ext uri="{FF2B5EF4-FFF2-40B4-BE49-F238E27FC236}">
                <a16:creationId xmlns:a16="http://schemas.microsoft.com/office/drawing/2014/main" id="{E02CF2A6-4866-41BB-872E-DDA32398F404}"/>
              </a:ext>
            </a:extLst>
          </p:cNvPr>
          <p:cNvPicPr>
            <a:picLocks noChangeAspect="1"/>
          </p:cNvPicPr>
          <p:nvPr/>
        </p:nvPicPr>
        <p:blipFill rotWithShape="1">
          <a:blip r:embed="rId8"/>
          <a:srcRect l="47952" t="1417" r="8806" b="5842"/>
          <a:stretch/>
        </p:blipFill>
        <p:spPr>
          <a:xfrm>
            <a:off x="4438627" y="4803967"/>
            <a:ext cx="2699603" cy="1090870"/>
          </a:xfrm>
          <a:prstGeom prst="rect">
            <a:avLst/>
          </a:prstGeom>
          <a:ln>
            <a:solidFill>
              <a:schemeClr val="tx2"/>
            </a:solidFill>
          </a:ln>
        </p:spPr>
      </p:pic>
      <p:sp>
        <p:nvSpPr>
          <p:cNvPr id="88" name="TextBox 87">
            <a:extLst>
              <a:ext uri="{FF2B5EF4-FFF2-40B4-BE49-F238E27FC236}">
                <a16:creationId xmlns:a16="http://schemas.microsoft.com/office/drawing/2014/main" id="{4A6034C4-6E94-42A4-B422-AA9DFD75F686}"/>
              </a:ext>
            </a:extLst>
          </p:cNvPr>
          <p:cNvSpPr txBox="1"/>
          <p:nvPr/>
        </p:nvSpPr>
        <p:spPr>
          <a:xfrm>
            <a:off x="4428532" y="4372465"/>
            <a:ext cx="269960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lumMod val="50000"/>
                  </a:prstClr>
                </a:solidFill>
                <a:effectLst/>
                <a:uLnTx/>
                <a:uFillTx/>
                <a:latin typeface="Tahoma"/>
                <a:ea typeface="+mn-ea"/>
                <a:cs typeface="+mn-cs"/>
              </a:rPr>
              <a:t>Content alignment to segmentation and adoption ladder stage</a:t>
            </a:r>
          </a:p>
        </p:txBody>
      </p:sp>
      <p:sp>
        <p:nvSpPr>
          <p:cNvPr id="89" name="TextBox 88">
            <a:extLst>
              <a:ext uri="{FF2B5EF4-FFF2-40B4-BE49-F238E27FC236}">
                <a16:creationId xmlns:a16="http://schemas.microsoft.com/office/drawing/2014/main" id="{B678FCD2-35BB-416F-A98A-8A907DE387A4}"/>
              </a:ext>
            </a:extLst>
          </p:cNvPr>
          <p:cNvSpPr txBox="1"/>
          <p:nvPr/>
        </p:nvSpPr>
        <p:spPr>
          <a:xfrm>
            <a:off x="4424859" y="2120884"/>
            <a:ext cx="269960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lumMod val="50000"/>
                  </a:prstClr>
                </a:solidFill>
                <a:effectLst/>
                <a:uLnTx/>
                <a:uFillTx/>
                <a:latin typeface="Tahoma"/>
                <a:ea typeface="+mn-ea"/>
                <a:cs typeface="+mn-cs"/>
              </a:rPr>
              <a:t>Adoption Ladder consolidation &amp; consistent format</a:t>
            </a:r>
          </a:p>
        </p:txBody>
      </p:sp>
      <p:sp>
        <p:nvSpPr>
          <p:cNvPr id="94" name="TextBox 93">
            <a:extLst>
              <a:ext uri="{FF2B5EF4-FFF2-40B4-BE49-F238E27FC236}">
                <a16:creationId xmlns:a16="http://schemas.microsoft.com/office/drawing/2014/main" id="{98EE8DE9-EAEA-4FAB-B904-74DA8E0AD055}"/>
              </a:ext>
            </a:extLst>
          </p:cNvPr>
          <p:cNvSpPr txBox="1"/>
          <p:nvPr/>
        </p:nvSpPr>
        <p:spPr>
          <a:xfrm>
            <a:off x="7943107" y="1811604"/>
            <a:ext cx="3131186" cy="4099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00463E"/>
                </a:solidFill>
                <a:effectLst/>
                <a:uLnTx/>
                <a:uFillTx/>
                <a:latin typeface="Tahoma"/>
                <a:ea typeface="+mn-ea"/>
                <a:cs typeface="+mn-cs"/>
              </a:rPr>
              <a:t>The execution-focused mapping of the touchpoints with a HCP.</a:t>
            </a:r>
          </a:p>
        </p:txBody>
      </p:sp>
      <p:sp>
        <p:nvSpPr>
          <p:cNvPr id="95" name="Isosceles Triangle 94">
            <a:extLst>
              <a:ext uri="{FF2B5EF4-FFF2-40B4-BE49-F238E27FC236}">
                <a16:creationId xmlns:a16="http://schemas.microsoft.com/office/drawing/2014/main" id="{8B477F0A-763E-4303-90E6-3C488D5C6523}"/>
              </a:ext>
            </a:extLst>
          </p:cNvPr>
          <p:cNvSpPr/>
          <p:nvPr/>
        </p:nvSpPr>
        <p:spPr bwMode="auto">
          <a:xfrm rot="5400000">
            <a:off x="7088273" y="3635422"/>
            <a:ext cx="950471" cy="312257"/>
          </a:xfrm>
          <a:prstGeom prst="triangle">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96" name="Isosceles Triangle 95">
            <a:extLst>
              <a:ext uri="{FF2B5EF4-FFF2-40B4-BE49-F238E27FC236}">
                <a16:creationId xmlns:a16="http://schemas.microsoft.com/office/drawing/2014/main" id="{7DDE100C-F688-441C-B6EE-94F1899884FE}"/>
              </a:ext>
            </a:extLst>
          </p:cNvPr>
          <p:cNvSpPr/>
          <p:nvPr/>
        </p:nvSpPr>
        <p:spPr bwMode="auto">
          <a:xfrm rot="5400000">
            <a:off x="3536237" y="3635422"/>
            <a:ext cx="950471" cy="312257"/>
          </a:xfrm>
          <a:prstGeom prst="triangle">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pic>
        <p:nvPicPr>
          <p:cNvPr id="98" name="Picture 97" descr="A picture containing text, electronics, screenshot, display&#10;&#10;Description automatically generated">
            <a:extLst>
              <a:ext uri="{FF2B5EF4-FFF2-40B4-BE49-F238E27FC236}">
                <a16:creationId xmlns:a16="http://schemas.microsoft.com/office/drawing/2014/main" id="{9F7997E3-DEE4-4AF6-B070-420E7310C4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5492" y="2576872"/>
            <a:ext cx="1814874" cy="1163000"/>
          </a:xfrm>
          <a:prstGeom prst="rect">
            <a:avLst/>
          </a:prstGeom>
        </p:spPr>
      </p:pic>
      <p:sp>
        <p:nvSpPr>
          <p:cNvPr id="99" name="TextBox 98">
            <a:extLst>
              <a:ext uri="{FF2B5EF4-FFF2-40B4-BE49-F238E27FC236}">
                <a16:creationId xmlns:a16="http://schemas.microsoft.com/office/drawing/2014/main" id="{86564B72-8831-4DCC-8875-668A5169EB3E}"/>
              </a:ext>
            </a:extLst>
          </p:cNvPr>
          <p:cNvSpPr txBox="1"/>
          <p:nvPr/>
        </p:nvSpPr>
        <p:spPr>
          <a:xfrm>
            <a:off x="7920272" y="2874631"/>
            <a:ext cx="131821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F58800"/>
                </a:solidFill>
                <a:effectLst/>
                <a:uLnTx/>
                <a:uFillTx/>
                <a:latin typeface="Tahoma"/>
                <a:ea typeface="+mn-ea"/>
                <a:cs typeface="+mn-cs"/>
              </a:rPr>
              <a:t>International</a:t>
            </a:r>
            <a:r>
              <a:rPr kumimoji="0" lang="en-GB" sz="1200" b="0" i="0" u="none" strike="noStrike" kern="1200" cap="none" spc="0" normalizeH="0" baseline="0" noProof="0" dirty="0">
                <a:ln>
                  <a:noFill/>
                </a:ln>
                <a:solidFill>
                  <a:prstClr val="white">
                    <a:lumMod val="50000"/>
                  </a:prstClr>
                </a:solidFill>
                <a:effectLst/>
                <a:uLnTx/>
                <a:uFillTx/>
                <a:latin typeface="Tahoma"/>
                <a:ea typeface="+mn-ea"/>
                <a:cs typeface="+mn-cs"/>
              </a:rPr>
              <a:t> illustrative Versions</a:t>
            </a:r>
          </a:p>
        </p:txBody>
      </p:sp>
      <p:pic>
        <p:nvPicPr>
          <p:cNvPr id="100" name="Picture 99" descr="A picture containing text, electronics, screenshot, display&#10;&#10;Description automatically generated">
            <a:extLst>
              <a:ext uri="{FF2B5EF4-FFF2-40B4-BE49-F238E27FC236}">
                <a16:creationId xmlns:a16="http://schemas.microsoft.com/office/drawing/2014/main" id="{12171547-90D9-4B2A-92E0-7F5E11B797E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5492" y="4661692"/>
            <a:ext cx="1814874" cy="1163000"/>
          </a:xfrm>
          <a:prstGeom prst="rect">
            <a:avLst/>
          </a:prstGeom>
        </p:spPr>
      </p:pic>
      <p:sp>
        <p:nvSpPr>
          <p:cNvPr id="101" name="TextBox 100">
            <a:extLst>
              <a:ext uri="{FF2B5EF4-FFF2-40B4-BE49-F238E27FC236}">
                <a16:creationId xmlns:a16="http://schemas.microsoft.com/office/drawing/2014/main" id="{42D31826-4AF1-47BA-8ED7-CFD3E638377E}"/>
              </a:ext>
            </a:extLst>
          </p:cNvPr>
          <p:cNvSpPr txBox="1"/>
          <p:nvPr/>
        </p:nvSpPr>
        <p:spPr>
          <a:xfrm>
            <a:off x="7920272" y="4988026"/>
            <a:ext cx="131821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F58800"/>
                </a:solidFill>
                <a:effectLst/>
                <a:uLnTx/>
                <a:uFillTx/>
                <a:latin typeface="Tahoma"/>
                <a:ea typeface="+mn-ea"/>
                <a:cs typeface="+mn-cs"/>
              </a:rPr>
              <a:t>Localised</a:t>
            </a:r>
            <a:r>
              <a:rPr kumimoji="0" lang="en-GB" sz="1200" b="0" i="0" u="none" strike="noStrike" kern="1200" cap="none" spc="0" normalizeH="0" baseline="0" noProof="0" dirty="0">
                <a:ln>
                  <a:noFill/>
                </a:ln>
                <a:solidFill>
                  <a:prstClr val="white">
                    <a:lumMod val="50000"/>
                  </a:prstClr>
                </a:solidFill>
                <a:effectLst/>
                <a:uLnTx/>
                <a:uFillTx/>
                <a:latin typeface="Tahoma"/>
                <a:ea typeface="+mn-ea"/>
                <a:cs typeface="+mn-cs"/>
              </a:rPr>
              <a:t> executable   Versions</a:t>
            </a:r>
          </a:p>
        </p:txBody>
      </p:sp>
      <p:sp>
        <p:nvSpPr>
          <p:cNvPr id="102" name="Isosceles Triangle 101">
            <a:extLst>
              <a:ext uri="{FF2B5EF4-FFF2-40B4-BE49-F238E27FC236}">
                <a16:creationId xmlns:a16="http://schemas.microsoft.com/office/drawing/2014/main" id="{74CE396A-0019-417B-A039-337D8139B556}"/>
              </a:ext>
            </a:extLst>
          </p:cNvPr>
          <p:cNvSpPr/>
          <p:nvPr/>
        </p:nvSpPr>
        <p:spPr bwMode="auto">
          <a:xfrm rot="10800000">
            <a:off x="9761141" y="4060208"/>
            <a:ext cx="950471" cy="312257"/>
          </a:xfrm>
          <a:prstGeom prst="triangle">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pic>
        <p:nvPicPr>
          <p:cNvPr id="12" name="Picture 11">
            <a:extLst>
              <a:ext uri="{FF2B5EF4-FFF2-40B4-BE49-F238E27FC236}">
                <a16:creationId xmlns:a16="http://schemas.microsoft.com/office/drawing/2014/main" id="{A8466A28-35AD-4841-985A-8BC24638A2EB}"/>
              </a:ext>
            </a:extLst>
          </p:cNvPr>
          <p:cNvPicPr>
            <a:picLocks noChangeAspect="1"/>
          </p:cNvPicPr>
          <p:nvPr/>
        </p:nvPicPr>
        <p:blipFill>
          <a:blip r:embed="rId10"/>
          <a:stretch>
            <a:fillRect/>
          </a:stretch>
        </p:blipFill>
        <p:spPr>
          <a:xfrm>
            <a:off x="4438627" y="2622617"/>
            <a:ext cx="2708779" cy="1511234"/>
          </a:xfrm>
          <a:prstGeom prst="rect">
            <a:avLst/>
          </a:prstGeom>
          <a:ln>
            <a:solidFill>
              <a:schemeClr val="tx2"/>
            </a:solidFill>
          </a:ln>
        </p:spPr>
      </p:pic>
      <p:sp>
        <p:nvSpPr>
          <p:cNvPr id="14" name="TextBox 13">
            <a:extLst>
              <a:ext uri="{FF2B5EF4-FFF2-40B4-BE49-F238E27FC236}">
                <a16:creationId xmlns:a16="http://schemas.microsoft.com/office/drawing/2014/main" id="{FFC7820F-84AF-4A0E-9BDC-8CB6187A82E7}"/>
              </a:ext>
            </a:extLst>
          </p:cNvPr>
          <p:cNvSpPr txBox="1"/>
          <p:nvPr/>
        </p:nvSpPr>
        <p:spPr>
          <a:xfrm>
            <a:off x="8358074" y="6247675"/>
            <a:ext cx="239565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1" u="none" strike="noStrike" kern="1200" cap="none" spc="0" normalizeH="0" baseline="0" noProof="0" dirty="0">
                <a:ln>
                  <a:noFill/>
                </a:ln>
                <a:solidFill>
                  <a:srgbClr val="F58800"/>
                </a:solidFill>
                <a:effectLst/>
                <a:uLnTx/>
                <a:uFillTx/>
                <a:latin typeface="Tahoma"/>
                <a:ea typeface="+mn-ea"/>
                <a:cs typeface="+mn-cs"/>
              </a:rPr>
              <a:t>In progress</a:t>
            </a:r>
          </a:p>
        </p:txBody>
      </p:sp>
      <p:sp>
        <p:nvSpPr>
          <p:cNvPr id="103" name="TextBox 102">
            <a:extLst>
              <a:ext uri="{FF2B5EF4-FFF2-40B4-BE49-F238E27FC236}">
                <a16:creationId xmlns:a16="http://schemas.microsoft.com/office/drawing/2014/main" id="{1BB0A4C3-E263-470C-BCB7-B5D5D123E82E}"/>
              </a:ext>
            </a:extLst>
          </p:cNvPr>
          <p:cNvSpPr txBox="1"/>
          <p:nvPr/>
        </p:nvSpPr>
        <p:spPr>
          <a:xfrm>
            <a:off x="4576834" y="6278478"/>
            <a:ext cx="239565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1" u="none" strike="noStrike" kern="1200" cap="none" spc="0" normalizeH="0" baseline="0" noProof="0" dirty="0">
                <a:ln>
                  <a:noFill/>
                </a:ln>
                <a:solidFill>
                  <a:srgbClr val="F58800"/>
                </a:solidFill>
                <a:effectLst/>
                <a:uLnTx/>
                <a:uFillTx/>
                <a:latin typeface="Tahoma"/>
                <a:ea typeface="+mn-ea"/>
                <a:cs typeface="+mn-cs"/>
              </a:rPr>
              <a:t>In progress</a:t>
            </a:r>
          </a:p>
        </p:txBody>
      </p:sp>
      <p:sp>
        <p:nvSpPr>
          <p:cNvPr id="104" name="TextBox 103">
            <a:extLst>
              <a:ext uri="{FF2B5EF4-FFF2-40B4-BE49-F238E27FC236}">
                <a16:creationId xmlns:a16="http://schemas.microsoft.com/office/drawing/2014/main" id="{23415292-79C3-478A-9E18-A0102B83B270}"/>
              </a:ext>
            </a:extLst>
          </p:cNvPr>
          <p:cNvSpPr txBox="1"/>
          <p:nvPr/>
        </p:nvSpPr>
        <p:spPr>
          <a:xfrm>
            <a:off x="1053307" y="6278478"/>
            <a:ext cx="239565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1" u="none" strike="noStrike" kern="1200" cap="none" spc="0" normalizeH="0" baseline="0" noProof="0" dirty="0">
                <a:ln>
                  <a:noFill/>
                </a:ln>
                <a:solidFill>
                  <a:srgbClr val="F58800"/>
                </a:solidFill>
                <a:effectLst/>
                <a:uLnTx/>
                <a:uFillTx/>
                <a:latin typeface="Tahoma"/>
                <a:ea typeface="+mn-ea"/>
                <a:cs typeface="+mn-cs"/>
              </a:rPr>
              <a:t>Complete</a:t>
            </a:r>
          </a:p>
        </p:txBody>
      </p:sp>
      <p:sp>
        <p:nvSpPr>
          <p:cNvPr id="105" name="Isosceles Triangle 104">
            <a:extLst>
              <a:ext uri="{FF2B5EF4-FFF2-40B4-BE49-F238E27FC236}">
                <a16:creationId xmlns:a16="http://schemas.microsoft.com/office/drawing/2014/main" id="{6F12A022-7778-428F-A9ED-F5FA33B7DFD6}"/>
              </a:ext>
            </a:extLst>
          </p:cNvPr>
          <p:cNvSpPr/>
          <p:nvPr/>
        </p:nvSpPr>
        <p:spPr bwMode="auto">
          <a:xfrm rot="10800000">
            <a:off x="8276042" y="4072015"/>
            <a:ext cx="950471" cy="312257"/>
          </a:xfrm>
          <a:prstGeom prst="triangle">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Tree>
    <p:extLst>
      <p:ext uri="{BB962C8B-B14F-4D97-AF65-F5344CB8AC3E}">
        <p14:creationId xmlns:p14="http://schemas.microsoft.com/office/powerpoint/2010/main" val="3901396449"/>
      </p:ext>
    </p:extLst>
  </p:cSld>
  <p:clrMapOvr>
    <a:masterClrMapping/>
  </p:clrMapOvr>
  <mc:AlternateContent xmlns:mc="http://schemas.openxmlformats.org/markup-compatibility/2006" xmlns:p14="http://schemas.microsoft.com/office/powerpoint/2010/main">
    <mc:Choice Requires="p14">
      <p:transition p14:dur="250">
        <p:wipe dir="d"/>
      </p:transition>
    </mc:Choice>
    <mc:Fallback xmlns="">
      <p:transition>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250"/>
                                        <p:tgtEl>
                                          <p:spTgt spid="43"/>
                                        </p:tgtEl>
                                      </p:cBhvr>
                                    </p:animEffect>
                                  </p:childTnLst>
                                </p:cTn>
                              </p:par>
                              <p:par>
                                <p:cTn id="14" presetID="10" presetClass="entr" presetSubtype="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25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25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250"/>
                                        <p:tgtEl>
                                          <p:spTgt spid="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250"/>
                                        <p:tgtEl>
                                          <p:spTgt spid="4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25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250"/>
                                        <p:tgtEl>
                                          <p:spTgt spid="7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250"/>
                                        <p:tgtEl>
                                          <p:spTgt spid="7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250"/>
                                        <p:tgtEl>
                                          <p:spTgt spid="78"/>
                                        </p:tgtEl>
                                      </p:cBhvr>
                                    </p:animEffect>
                                  </p:childTnLst>
                                </p:cTn>
                              </p:par>
                              <p:par>
                                <p:cTn id="42" presetID="10" presetClass="entr" presetSubtype="0" fill="hold" nodeType="with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fade">
                                      <p:cBhvr>
                                        <p:cTn id="44" dur="250"/>
                                        <p:tgtEl>
                                          <p:spTgt spid="8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4"/>
                                        </p:tgtEl>
                                        <p:attrNameLst>
                                          <p:attrName>style.visibility</p:attrName>
                                        </p:attrNameLst>
                                      </p:cBhvr>
                                      <p:to>
                                        <p:strVal val="visible"/>
                                      </p:to>
                                    </p:set>
                                    <p:animEffect transition="in" filter="fade">
                                      <p:cBhvr>
                                        <p:cTn id="47" dur="250"/>
                                        <p:tgtEl>
                                          <p:spTgt spid="94"/>
                                        </p:tgtEl>
                                      </p:cBhvr>
                                    </p:animEffect>
                                  </p:childTnLst>
                                </p:cTn>
                              </p:par>
                              <p:par>
                                <p:cTn id="48" presetID="10" presetClass="entr" presetSubtype="0" fill="hold" nodeType="with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fade">
                                      <p:cBhvr>
                                        <p:cTn id="50" dur="250"/>
                                        <p:tgtEl>
                                          <p:spTgt spid="98"/>
                                        </p:tgtEl>
                                      </p:cBhvr>
                                    </p:animEffect>
                                  </p:childTnLst>
                                </p:cTn>
                              </p:par>
                              <p:par>
                                <p:cTn id="51" presetID="10" presetClass="entr" presetSubtype="0" fill="hold" nodeType="with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fade">
                                      <p:cBhvr>
                                        <p:cTn id="53" dur="25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43" grpId="0"/>
      <p:bldP spid="51" grpId="0"/>
      <p:bldP spid="42" grpId="0" animBg="1"/>
      <p:bldP spid="46" grpId="0" animBg="1"/>
      <p:bldP spid="62" grpId="0"/>
      <p:bldP spid="70" grpId="0" animBg="1"/>
      <p:bldP spid="71" grpId="0" animBg="1"/>
      <p:bldP spid="78" grpId="0"/>
      <p:bldP spid="9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E19A-A59D-4391-BE66-5FC951D8322B}"/>
              </a:ext>
            </a:extLst>
          </p:cNvPr>
          <p:cNvSpPr>
            <a:spLocks noGrp="1"/>
          </p:cNvSpPr>
          <p:nvPr>
            <p:ph type="title"/>
          </p:nvPr>
        </p:nvSpPr>
        <p:spPr>
          <a:xfrm>
            <a:off x="810228" y="248721"/>
            <a:ext cx="10810627" cy="623862"/>
          </a:xfrm>
        </p:spPr>
        <p:txBody>
          <a:bodyPr/>
          <a:lstStyle/>
          <a:p>
            <a:r>
              <a:rPr lang="en-GB" dirty="0"/>
              <a:t>How we are making this a reality</a:t>
            </a:r>
          </a:p>
        </p:txBody>
      </p:sp>
      <p:graphicFrame>
        <p:nvGraphicFramePr>
          <p:cNvPr id="20" name="Table 19">
            <a:extLst>
              <a:ext uri="{FF2B5EF4-FFF2-40B4-BE49-F238E27FC236}">
                <a16:creationId xmlns:a16="http://schemas.microsoft.com/office/drawing/2014/main" id="{1B9F6AF6-8D70-457B-9D1B-573B6BD9C74D}"/>
              </a:ext>
            </a:extLst>
          </p:cNvPr>
          <p:cNvGraphicFramePr>
            <a:graphicFrameLocks noGrp="1"/>
          </p:cNvGraphicFramePr>
          <p:nvPr/>
        </p:nvGraphicFramePr>
        <p:xfrm>
          <a:off x="650837" y="1542265"/>
          <a:ext cx="10730940" cy="457200"/>
        </p:xfrm>
        <a:graphic>
          <a:graphicData uri="http://schemas.openxmlformats.org/drawingml/2006/table">
            <a:tbl>
              <a:tblPr firstRow="1" bandRow="1">
                <a:tableStyleId>{912C8C85-51F0-491E-9774-3900AFEF0FD7}</a:tableStyleId>
              </a:tblPr>
              <a:tblGrid>
                <a:gridCol w="715396">
                  <a:extLst>
                    <a:ext uri="{9D8B030D-6E8A-4147-A177-3AD203B41FA5}">
                      <a16:colId xmlns:a16="http://schemas.microsoft.com/office/drawing/2014/main" val="4006519837"/>
                    </a:ext>
                  </a:extLst>
                </a:gridCol>
                <a:gridCol w="715396">
                  <a:extLst>
                    <a:ext uri="{9D8B030D-6E8A-4147-A177-3AD203B41FA5}">
                      <a16:colId xmlns:a16="http://schemas.microsoft.com/office/drawing/2014/main" val="891256040"/>
                    </a:ext>
                  </a:extLst>
                </a:gridCol>
                <a:gridCol w="715396">
                  <a:extLst>
                    <a:ext uri="{9D8B030D-6E8A-4147-A177-3AD203B41FA5}">
                      <a16:colId xmlns:a16="http://schemas.microsoft.com/office/drawing/2014/main" val="481051076"/>
                    </a:ext>
                  </a:extLst>
                </a:gridCol>
                <a:gridCol w="715396">
                  <a:extLst>
                    <a:ext uri="{9D8B030D-6E8A-4147-A177-3AD203B41FA5}">
                      <a16:colId xmlns:a16="http://schemas.microsoft.com/office/drawing/2014/main" val="3868200511"/>
                    </a:ext>
                  </a:extLst>
                </a:gridCol>
                <a:gridCol w="715396">
                  <a:extLst>
                    <a:ext uri="{9D8B030D-6E8A-4147-A177-3AD203B41FA5}">
                      <a16:colId xmlns:a16="http://schemas.microsoft.com/office/drawing/2014/main" val="3010402749"/>
                    </a:ext>
                  </a:extLst>
                </a:gridCol>
                <a:gridCol w="715396">
                  <a:extLst>
                    <a:ext uri="{9D8B030D-6E8A-4147-A177-3AD203B41FA5}">
                      <a16:colId xmlns:a16="http://schemas.microsoft.com/office/drawing/2014/main" val="3788832395"/>
                    </a:ext>
                  </a:extLst>
                </a:gridCol>
                <a:gridCol w="715396">
                  <a:extLst>
                    <a:ext uri="{9D8B030D-6E8A-4147-A177-3AD203B41FA5}">
                      <a16:colId xmlns:a16="http://schemas.microsoft.com/office/drawing/2014/main" val="230831267"/>
                    </a:ext>
                  </a:extLst>
                </a:gridCol>
                <a:gridCol w="715396">
                  <a:extLst>
                    <a:ext uri="{9D8B030D-6E8A-4147-A177-3AD203B41FA5}">
                      <a16:colId xmlns:a16="http://schemas.microsoft.com/office/drawing/2014/main" val="685358939"/>
                    </a:ext>
                  </a:extLst>
                </a:gridCol>
                <a:gridCol w="715396">
                  <a:extLst>
                    <a:ext uri="{9D8B030D-6E8A-4147-A177-3AD203B41FA5}">
                      <a16:colId xmlns:a16="http://schemas.microsoft.com/office/drawing/2014/main" val="1906764021"/>
                    </a:ext>
                  </a:extLst>
                </a:gridCol>
                <a:gridCol w="715396">
                  <a:extLst>
                    <a:ext uri="{9D8B030D-6E8A-4147-A177-3AD203B41FA5}">
                      <a16:colId xmlns:a16="http://schemas.microsoft.com/office/drawing/2014/main" val="2205092726"/>
                    </a:ext>
                  </a:extLst>
                </a:gridCol>
                <a:gridCol w="715396">
                  <a:extLst>
                    <a:ext uri="{9D8B030D-6E8A-4147-A177-3AD203B41FA5}">
                      <a16:colId xmlns:a16="http://schemas.microsoft.com/office/drawing/2014/main" val="2997574665"/>
                    </a:ext>
                  </a:extLst>
                </a:gridCol>
                <a:gridCol w="715396">
                  <a:extLst>
                    <a:ext uri="{9D8B030D-6E8A-4147-A177-3AD203B41FA5}">
                      <a16:colId xmlns:a16="http://schemas.microsoft.com/office/drawing/2014/main" val="3662870595"/>
                    </a:ext>
                  </a:extLst>
                </a:gridCol>
                <a:gridCol w="715396">
                  <a:extLst>
                    <a:ext uri="{9D8B030D-6E8A-4147-A177-3AD203B41FA5}">
                      <a16:colId xmlns:a16="http://schemas.microsoft.com/office/drawing/2014/main" val="2908892801"/>
                    </a:ext>
                  </a:extLst>
                </a:gridCol>
                <a:gridCol w="715396">
                  <a:extLst>
                    <a:ext uri="{9D8B030D-6E8A-4147-A177-3AD203B41FA5}">
                      <a16:colId xmlns:a16="http://schemas.microsoft.com/office/drawing/2014/main" val="2041678859"/>
                    </a:ext>
                  </a:extLst>
                </a:gridCol>
                <a:gridCol w="715396">
                  <a:extLst>
                    <a:ext uri="{9D8B030D-6E8A-4147-A177-3AD203B41FA5}">
                      <a16:colId xmlns:a16="http://schemas.microsoft.com/office/drawing/2014/main" val="1217476365"/>
                    </a:ext>
                  </a:extLst>
                </a:gridCol>
              </a:tblGrid>
              <a:tr h="139367">
                <a:tc gridSpan="3">
                  <a:txBody>
                    <a:bodyPr/>
                    <a:lstStyle/>
                    <a:p>
                      <a:r>
                        <a:rPr lang="en-US" sz="1000">
                          <a:solidFill>
                            <a:schemeClr val="bg1"/>
                          </a:solidFill>
                        </a:rPr>
                        <a:t>March</a:t>
                      </a:r>
                    </a:p>
                  </a:txBody>
                  <a:tcPr/>
                </a:tc>
                <a:tc hMerge="1">
                  <a:txBody>
                    <a:bodyPr/>
                    <a:lstStyle/>
                    <a:p>
                      <a:endParaRPr lang="en-US" sz="1200"/>
                    </a:p>
                  </a:txBody>
                  <a:tcPr/>
                </a:tc>
                <a:tc hMerge="1">
                  <a:txBody>
                    <a:bodyPr/>
                    <a:lstStyle/>
                    <a:p>
                      <a:endParaRPr lang="en-US" sz="1200"/>
                    </a:p>
                  </a:txBody>
                  <a:tcPr/>
                </a:tc>
                <a:tc gridSpan="4">
                  <a:txBody>
                    <a:bodyPr/>
                    <a:lstStyle/>
                    <a:p>
                      <a:r>
                        <a:rPr lang="en-US" sz="1000">
                          <a:solidFill>
                            <a:schemeClr val="bg1"/>
                          </a:solidFill>
                        </a:rPr>
                        <a:t>April</a:t>
                      </a:r>
                    </a:p>
                  </a:txBody>
                  <a:tcPr/>
                </a:tc>
                <a:tc hMerge="1">
                  <a:txBody>
                    <a:bodyPr/>
                    <a:lstStyle/>
                    <a:p>
                      <a:r>
                        <a:rPr lang="en-US" sz="1050">
                          <a:solidFill>
                            <a:schemeClr val="bg1"/>
                          </a:solidFill>
                        </a:rPr>
                        <a:t>April</a:t>
                      </a:r>
                    </a:p>
                  </a:txBody>
                  <a:tcPr>
                    <a:solidFill>
                      <a:schemeClr val="accent1"/>
                    </a:solidFill>
                  </a:tcPr>
                </a:tc>
                <a:tc hMerge="1">
                  <a:txBody>
                    <a:bodyPr/>
                    <a:lstStyle/>
                    <a:p>
                      <a:endParaRPr lang="en-US" sz="1200"/>
                    </a:p>
                  </a:txBody>
                  <a:tcPr/>
                </a:tc>
                <a:tc hMerge="1">
                  <a:txBody>
                    <a:bodyPr/>
                    <a:lstStyle/>
                    <a:p>
                      <a:endParaRPr lang="en-US" sz="1200"/>
                    </a:p>
                  </a:txBody>
                  <a:tcPr/>
                </a:tc>
                <a:tc gridSpan="4">
                  <a:txBody>
                    <a:bodyPr/>
                    <a:lstStyle/>
                    <a:p>
                      <a:r>
                        <a:rPr lang="en-US" sz="1000" dirty="0">
                          <a:solidFill>
                            <a:schemeClr val="bg1"/>
                          </a:solidFill>
                        </a:rPr>
                        <a:t>May</a:t>
                      </a:r>
                    </a:p>
                  </a:txBody>
                  <a:tcPr/>
                </a:tc>
                <a:tc hMerge="1">
                  <a:txBody>
                    <a:bodyPr/>
                    <a:lstStyle/>
                    <a:p>
                      <a:r>
                        <a:rPr lang="en-US" sz="1000">
                          <a:solidFill>
                            <a:schemeClr val="bg1"/>
                          </a:solidFill>
                        </a:rPr>
                        <a:t>May</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en-US" sz="1050">
                        <a:solidFill>
                          <a:schemeClr val="bg1"/>
                        </a:solidFill>
                      </a:endParaRPr>
                    </a:p>
                  </a:txBody>
                  <a:tcPr>
                    <a:solidFill>
                      <a:schemeClr val="accent1"/>
                    </a:solidFill>
                  </a:tcPr>
                </a:tc>
                <a:tc hMerge="1">
                  <a:txBody>
                    <a:bodyPr/>
                    <a:lstStyle/>
                    <a:p>
                      <a:endParaRPr lang="en-US" sz="1050">
                        <a:solidFill>
                          <a:schemeClr val="bg1"/>
                        </a:solidFill>
                      </a:endParaRPr>
                    </a:p>
                  </a:txBody>
                  <a:tcPr>
                    <a:solidFill>
                      <a:schemeClr val="accent1"/>
                    </a:solidFill>
                  </a:tcPr>
                </a:tc>
                <a:tc gridSpan="4">
                  <a:txBody>
                    <a:bodyPr/>
                    <a:lstStyle/>
                    <a:p>
                      <a:r>
                        <a:rPr lang="en-US" sz="1000" dirty="0">
                          <a:solidFill>
                            <a:schemeClr val="bg1"/>
                          </a:solidFill>
                        </a:rPr>
                        <a:t>June</a:t>
                      </a:r>
                    </a:p>
                  </a:txBody>
                  <a:tcPr/>
                </a:tc>
                <a:tc hMerge="1">
                  <a:txBody>
                    <a:bodyPr/>
                    <a:lstStyle/>
                    <a:p>
                      <a:endParaRPr lang="en-US" sz="1000" dirty="0">
                        <a:solidFill>
                          <a:schemeClr val="bg1"/>
                        </a:solidFill>
                      </a:endParaRPr>
                    </a:p>
                  </a:txBody>
                  <a:tcPr/>
                </a:tc>
                <a:tc hMerge="1">
                  <a:txBody>
                    <a:bodyPr/>
                    <a:lstStyle/>
                    <a:p>
                      <a:endParaRPr lang="en-US" sz="1000" dirty="0">
                        <a:solidFill>
                          <a:schemeClr val="bg1"/>
                        </a:solidFill>
                      </a:endParaRPr>
                    </a:p>
                  </a:txBody>
                  <a:tcPr/>
                </a:tc>
                <a:tc hMerge="1">
                  <a:txBody>
                    <a:bodyPr/>
                    <a:lstStyle/>
                    <a:p>
                      <a:endParaRPr lang="en-US" sz="1000" dirty="0">
                        <a:solidFill>
                          <a:schemeClr val="bg1"/>
                        </a:solidFill>
                      </a:endParaRPr>
                    </a:p>
                  </a:txBody>
                  <a:tcPr/>
                </a:tc>
                <a:extLst>
                  <a:ext uri="{0D108BD9-81ED-4DB2-BD59-A6C34878D82A}">
                    <a16:rowId xmlns:a16="http://schemas.microsoft.com/office/drawing/2014/main" val="3536597917"/>
                  </a:ext>
                </a:extLst>
              </a:tr>
              <a:tr h="131168">
                <a:tc>
                  <a:txBody>
                    <a:bodyPr/>
                    <a:lstStyle/>
                    <a:p>
                      <a:r>
                        <a:rPr lang="en-US" sz="800" dirty="0">
                          <a:solidFill>
                            <a:schemeClr val="tx2"/>
                          </a:solidFill>
                        </a:rPr>
                        <a:t>15</a:t>
                      </a:r>
                      <a:r>
                        <a:rPr lang="en-US" sz="800" baseline="30000" dirty="0">
                          <a:solidFill>
                            <a:schemeClr val="tx2"/>
                          </a:solidFill>
                        </a:rPr>
                        <a:t>th</a:t>
                      </a:r>
                      <a:r>
                        <a:rPr lang="en-US" sz="800" dirty="0">
                          <a:solidFill>
                            <a:schemeClr val="tx2"/>
                          </a:solidFill>
                        </a:rPr>
                        <a:t> </a:t>
                      </a:r>
                    </a:p>
                  </a:txBody>
                  <a:tcPr/>
                </a:tc>
                <a:tc>
                  <a:txBody>
                    <a:bodyPr/>
                    <a:lstStyle/>
                    <a:p>
                      <a:r>
                        <a:rPr lang="en-US" sz="800" dirty="0">
                          <a:solidFill>
                            <a:schemeClr val="tx2"/>
                          </a:solidFill>
                        </a:rPr>
                        <a:t>22</a:t>
                      </a:r>
                      <a:r>
                        <a:rPr lang="en-US" sz="800" baseline="30000" dirty="0">
                          <a:solidFill>
                            <a:schemeClr val="tx2"/>
                          </a:solidFill>
                        </a:rPr>
                        <a:t>nd</a:t>
                      </a:r>
                      <a:r>
                        <a:rPr lang="en-US" sz="800" dirty="0">
                          <a:solidFill>
                            <a:schemeClr val="tx2"/>
                          </a:solidFill>
                        </a:rPr>
                        <a:t> </a:t>
                      </a:r>
                    </a:p>
                  </a:txBody>
                  <a:tcPr/>
                </a:tc>
                <a:tc>
                  <a:txBody>
                    <a:bodyPr/>
                    <a:lstStyle/>
                    <a:p>
                      <a:r>
                        <a:rPr lang="en-US" sz="800" dirty="0">
                          <a:solidFill>
                            <a:schemeClr val="tx2"/>
                          </a:solidFill>
                        </a:rPr>
                        <a:t>29</a:t>
                      </a:r>
                      <a:r>
                        <a:rPr lang="en-US" sz="800" baseline="30000" dirty="0">
                          <a:solidFill>
                            <a:schemeClr val="tx2"/>
                          </a:solidFill>
                        </a:rPr>
                        <a:t>th</a:t>
                      </a:r>
                      <a:endParaRPr lang="en-US" sz="800" dirty="0">
                        <a:solidFill>
                          <a:schemeClr val="tx2"/>
                        </a:solidFill>
                      </a:endParaRPr>
                    </a:p>
                  </a:txBody>
                  <a:tcPr/>
                </a:tc>
                <a:tc>
                  <a:txBody>
                    <a:bodyPr/>
                    <a:lstStyle/>
                    <a:p>
                      <a:pPr marL="0" marR="0" lvl="0" indent="0" algn="l" defTabSz="457178" rtl="0" eaLnBrk="1" fontAlgn="auto" latinLnBrk="0" hangingPunct="1">
                        <a:lnSpc>
                          <a:spcPct val="100000"/>
                        </a:lnSpc>
                        <a:spcBef>
                          <a:spcPts val="0"/>
                        </a:spcBef>
                        <a:spcAft>
                          <a:spcPts val="0"/>
                        </a:spcAft>
                        <a:buClrTx/>
                        <a:buSzTx/>
                        <a:buFontTx/>
                        <a:buNone/>
                        <a:tabLst/>
                        <a:defRPr/>
                      </a:pPr>
                      <a:r>
                        <a:rPr lang="en-US" sz="800" dirty="0">
                          <a:solidFill>
                            <a:schemeClr val="tx2"/>
                          </a:solidFill>
                        </a:rPr>
                        <a:t>5</a:t>
                      </a:r>
                      <a:r>
                        <a:rPr lang="en-US" sz="800" baseline="30000" dirty="0">
                          <a:solidFill>
                            <a:schemeClr val="tx2"/>
                          </a:solidFill>
                        </a:rPr>
                        <a:t>th</a:t>
                      </a:r>
                      <a:endParaRPr lang="en-US" sz="800" dirty="0">
                        <a:solidFill>
                          <a:schemeClr val="tx2"/>
                        </a:solidFill>
                      </a:endParaRPr>
                    </a:p>
                  </a:txBody>
                  <a:tcPr/>
                </a:tc>
                <a:tc>
                  <a:txBody>
                    <a:bodyPr/>
                    <a:lstStyle/>
                    <a:p>
                      <a:r>
                        <a:rPr lang="en-US" sz="800" dirty="0">
                          <a:solidFill>
                            <a:schemeClr val="tx2"/>
                          </a:solidFill>
                        </a:rPr>
                        <a:t>12</a:t>
                      </a:r>
                      <a:r>
                        <a:rPr lang="en-US" sz="800" baseline="30000" dirty="0">
                          <a:solidFill>
                            <a:schemeClr val="tx2"/>
                          </a:solidFill>
                        </a:rPr>
                        <a:t>th</a:t>
                      </a:r>
                      <a:endParaRPr lang="en-US" sz="800" dirty="0">
                        <a:solidFill>
                          <a:schemeClr val="tx2"/>
                        </a:solidFill>
                      </a:endParaRPr>
                    </a:p>
                  </a:txBody>
                  <a:tcPr/>
                </a:tc>
                <a:tc>
                  <a:txBody>
                    <a:bodyPr/>
                    <a:lstStyle/>
                    <a:p>
                      <a:r>
                        <a:rPr lang="en-US" sz="800" dirty="0">
                          <a:solidFill>
                            <a:schemeClr val="tx2"/>
                          </a:solidFill>
                        </a:rPr>
                        <a:t>19</a:t>
                      </a:r>
                      <a:r>
                        <a:rPr lang="en-US" sz="800" baseline="30000" dirty="0">
                          <a:solidFill>
                            <a:schemeClr val="tx2"/>
                          </a:solidFill>
                        </a:rPr>
                        <a:t>th</a:t>
                      </a:r>
                      <a:endParaRPr lang="en-US" sz="800" dirty="0">
                        <a:solidFill>
                          <a:schemeClr val="tx2"/>
                        </a:solidFill>
                      </a:endParaRPr>
                    </a:p>
                  </a:txBody>
                  <a:tcPr/>
                </a:tc>
                <a:tc>
                  <a:txBody>
                    <a:bodyPr/>
                    <a:lstStyle/>
                    <a:p>
                      <a:r>
                        <a:rPr lang="en-US" sz="800" dirty="0">
                          <a:solidFill>
                            <a:schemeClr val="tx2"/>
                          </a:solidFill>
                        </a:rPr>
                        <a:t>26</a:t>
                      </a:r>
                      <a:r>
                        <a:rPr lang="en-US" sz="800" baseline="30000" dirty="0">
                          <a:solidFill>
                            <a:schemeClr val="tx2"/>
                          </a:solidFill>
                        </a:rPr>
                        <a:t>th</a:t>
                      </a:r>
                      <a:endParaRPr lang="en-US" sz="800" dirty="0">
                        <a:solidFill>
                          <a:schemeClr val="tx2"/>
                        </a:solidFill>
                      </a:endParaRPr>
                    </a:p>
                  </a:txBody>
                  <a:tcPr/>
                </a:tc>
                <a:tc>
                  <a:txBody>
                    <a:bodyPr/>
                    <a:lstStyle/>
                    <a:p>
                      <a:r>
                        <a:rPr lang="en-US" sz="800" dirty="0">
                          <a:solidFill>
                            <a:schemeClr val="tx2"/>
                          </a:solidFill>
                        </a:rPr>
                        <a:t>3</a:t>
                      </a:r>
                      <a:r>
                        <a:rPr lang="en-US" sz="800" baseline="30000" dirty="0">
                          <a:solidFill>
                            <a:schemeClr val="tx2"/>
                          </a:solidFill>
                        </a:rPr>
                        <a:t>rd</a:t>
                      </a:r>
                      <a:endParaRPr lang="en-US" sz="800" dirty="0">
                        <a:solidFill>
                          <a:schemeClr val="tx2"/>
                        </a:solidFill>
                      </a:endParaRPr>
                    </a:p>
                  </a:txBody>
                  <a:tcPr/>
                </a:tc>
                <a:tc>
                  <a:txBody>
                    <a:bodyPr/>
                    <a:lstStyle/>
                    <a:p>
                      <a:r>
                        <a:rPr lang="en-US" sz="800" dirty="0">
                          <a:solidFill>
                            <a:schemeClr val="tx2"/>
                          </a:solidFill>
                        </a:rPr>
                        <a:t>10</a:t>
                      </a:r>
                      <a:r>
                        <a:rPr lang="en-US" sz="800" baseline="30000" dirty="0">
                          <a:solidFill>
                            <a:schemeClr val="tx2"/>
                          </a:solidFill>
                        </a:rPr>
                        <a:t>th</a:t>
                      </a:r>
                      <a:endParaRPr lang="en-US" sz="800" dirty="0">
                        <a:solidFill>
                          <a:schemeClr val="tx2"/>
                        </a:solidFill>
                      </a:endParaRPr>
                    </a:p>
                  </a:txBody>
                  <a:tcPr/>
                </a:tc>
                <a:tc>
                  <a:txBody>
                    <a:bodyPr/>
                    <a:lstStyle/>
                    <a:p>
                      <a:r>
                        <a:rPr lang="en-US" sz="800" dirty="0">
                          <a:solidFill>
                            <a:schemeClr val="tx2"/>
                          </a:solidFill>
                        </a:rPr>
                        <a:t>17</a:t>
                      </a:r>
                      <a:r>
                        <a:rPr lang="en-US" sz="800" baseline="30000" dirty="0">
                          <a:solidFill>
                            <a:schemeClr val="tx2"/>
                          </a:solidFill>
                        </a:rPr>
                        <a:t>th</a:t>
                      </a:r>
                      <a:endParaRPr lang="en-US" sz="800" dirty="0">
                        <a:solidFill>
                          <a:schemeClr val="tx2"/>
                        </a:solidFill>
                      </a:endParaRPr>
                    </a:p>
                  </a:txBody>
                  <a:tcPr/>
                </a:tc>
                <a:tc>
                  <a:txBody>
                    <a:bodyPr/>
                    <a:lstStyle/>
                    <a:p>
                      <a:r>
                        <a:rPr lang="en-US" sz="800" dirty="0">
                          <a:solidFill>
                            <a:schemeClr val="tx2"/>
                          </a:solidFill>
                        </a:rPr>
                        <a:t>24</a:t>
                      </a:r>
                      <a:r>
                        <a:rPr lang="en-US" sz="800" baseline="30000" dirty="0">
                          <a:solidFill>
                            <a:schemeClr val="tx2"/>
                          </a:solidFill>
                        </a:rPr>
                        <a:t>th</a:t>
                      </a:r>
                      <a:endParaRPr lang="en-US" sz="800" dirty="0">
                        <a:solidFill>
                          <a:schemeClr val="tx2"/>
                        </a:solidFill>
                      </a:endParaRPr>
                    </a:p>
                  </a:txBody>
                  <a:tcPr/>
                </a:tc>
                <a:tc>
                  <a:txBody>
                    <a:bodyPr/>
                    <a:lstStyle/>
                    <a:p>
                      <a:r>
                        <a:rPr lang="en-US" sz="800" dirty="0">
                          <a:solidFill>
                            <a:schemeClr val="tx2"/>
                          </a:solidFill>
                        </a:rPr>
                        <a:t>31</a:t>
                      </a:r>
                      <a:r>
                        <a:rPr lang="en-US" sz="800" baseline="30000" dirty="0">
                          <a:solidFill>
                            <a:schemeClr val="tx2"/>
                          </a:solidFill>
                        </a:rPr>
                        <a:t>st</a:t>
                      </a:r>
                      <a:r>
                        <a:rPr lang="en-US" sz="800" dirty="0">
                          <a:solidFill>
                            <a:schemeClr val="tx2"/>
                          </a:solidFill>
                        </a:rPr>
                        <a:t> </a:t>
                      </a:r>
                    </a:p>
                  </a:txBody>
                  <a:tcPr/>
                </a:tc>
                <a:tc>
                  <a:txBody>
                    <a:bodyPr/>
                    <a:lstStyle/>
                    <a:p>
                      <a:r>
                        <a:rPr lang="en-US" sz="800" dirty="0">
                          <a:solidFill>
                            <a:schemeClr val="tx2"/>
                          </a:solidFill>
                        </a:rPr>
                        <a:t>7</a:t>
                      </a:r>
                      <a:r>
                        <a:rPr lang="en-US" sz="800" baseline="30000" dirty="0">
                          <a:solidFill>
                            <a:schemeClr val="tx2"/>
                          </a:solidFill>
                        </a:rPr>
                        <a:t>th</a:t>
                      </a:r>
                      <a:r>
                        <a:rPr lang="en-US" sz="800" dirty="0">
                          <a:solidFill>
                            <a:schemeClr val="tx2"/>
                          </a:solidFill>
                        </a:rPr>
                        <a:t> </a:t>
                      </a:r>
                    </a:p>
                  </a:txBody>
                  <a:tcPr/>
                </a:tc>
                <a:tc>
                  <a:txBody>
                    <a:bodyPr/>
                    <a:lstStyle/>
                    <a:p>
                      <a:r>
                        <a:rPr lang="en-US" sz="800" dirty="0">
                          <a:solidFill>
                            <a:schemeClr val="tx2"/>
                          </a:solidFill>
                        </a:rPr>
                        <a:t>14</a:t>
                      </a:r>
                      <a:r>
                        <a:rPr lang="en-US" sz="800" baseline="30000" dirty="0">
                          <a:solidFill>
                            <a:schemeClr val="tx2"/>
                          </a:solidFill>
                        </a:rPr>
                        <a:t>th</a:t>
                      </a:r>
                      <a:r>
                        <a:rPr lang="en-US" sz="800" dirty="0">
                          <a:solidFill>
                            <a:schemeClr val="tx2"/>
                          </a:solidFill>
                        </a:rPr>
                        <a:t> </a:t>
                      </a:r>
                    </a:p>
                  </a:txBody>
                  <a:tcPr/>
                </a:tc>
                <a:tc>
                  <a:txBody>
                    <a:bodyPr/>
                    <a:lstStyle/>
                    <a:p>
                      <a:r>
                        <a:rPr lang="en-US" sz="800" dirty="0">
                          <a:solidFill>
                            <a:schemeClr val="tx2"/>
                          </a:solidFill>
                        </a:rPr>
                        <a:t>21</a:t>
                      </a:r>
                      <a:r>
                        <a:rPr lang="en-US" sz="800" baseline="30000" dirty="0">
                          <a:solidFill>
                            <a:schemeClr val="tx2"/>
                          </a:solidFill>
                        </a:rPr>
                        <a:t>st</a:t>
                      </a:r>
                      <a:r>
                        <a:rPr lang="en-US" sz="800" dirty="0">
                          <a:solidFill>
                            <a:schemeClr val="tx2"/>
                          </a:solidFill>
                        </a:rPr>
                        <a:t> </a:t>
                      </a:r>
                    </a:p>
                  </a:txBody>
                  <a:tcPr/>
                </a:tc>
                <a:extLst>
                  <a:ext uri="{0D108BD9-81ED-4DB2-BD59-A6C34878D82A}">
                    <a16:rowId xmlns:a16="http://schemas.microsoft.com/office/drawing/2014/main" val="2928996021"/>
                  </a:ext>
                </a:extLst>
              </a:tr>
            </a:tbl>
          </a:graphicData>
        </a:graphic>
      </p:graphicFrame>
      <p:sp>
        <p:nvSpPr>
          <p:cNvPr id="57" name="Pentagon 26">
            <a:extLst>
              <a:ext uri="{FF2B5EF4-FFF2-40B4-BE49-F238E27FC236}">
                <a16:creationId xmlns:a16="http://schemas.microsoft.com/office/drawing/2014/main" id="{3117B1F0-B39E-425C-B8EF-B0F7297A9DCA}"/>
              </a:ext>
            </a:extLst>
          </p:cNvPr>
          <p:cNvSpPr/>
          <p:nvPr/>
        </p:nvSpPr>
        <p:spPr bwMode="auto">
          <a:xfrm>
            <a:off x="650835" y="2106269"/>
            <a:ext cx="2930565" cy="700965"/>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sng" strike="noStrike" kern="1200" cap="none" spc="0" normalizeH="0" baseline="0" noProof="0" dirty="0">
                <a:ln>
                  <a:noFill/>
                </a:ln>
                <a:solidFill>
                  <a:prstClr val="white"/>
                </a:solidFill>
                <a:effectLst/>
                <a:uLnTx/>
                <a:uFillTx/>
                <a:latin typeface="Tahoma"/>
                <a:ea typeface="+mn-ea"/>
                <a:cs typeface="+mn-cs"/>
              </a:rPr>
              <a:t>Leverage existing Strategy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Tahoma"/>
                <a:ea typeface="+mn-ea"/>
                <a:cs typeface="+mn-cs"/>
              </a:rPr>
              <a:t>Creation of consolidated, granular Adoption Ladder, to bring clarity to the brand strategy, research and segmentation</a:t>
            </a:r>
          </a:p>
        </p:txBody>
      </p:sp>
      <p:sp>
        <p:nvSpPr>
          <p:cNvPr id="61" name="Rectangle 60">
            <a:extLst>
              <a:ext uri="{FF2B5EF4-FFF2-40B4-BE49-F238E27FC236}">
                <a16:creationId xmlns:a16="http://schemas.microsoft.com/office/drawing/2014/main" id="{4C47DF2A-2C1F-43B2-82BD-A6EF83EC0B84}"/>
              </a:ext>
            </a:extLst>
          </p:cNvPr>
          <p:cNvSpPr/>
          <p:nvPr/>
        </p:nvSpPr>
        <p:spPr bwMode="auto">
          <a:xfrm>
            <a:off x="650830" y="2842107"/>
            <a:ext cx="2749589" cy="22516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50" b="1" i="0" u="none" strike="noStrike" kern="1200" cap="none" spc="0" normalizeH="0" baseline="0" noProof="0" dirty="0">
                <a:ln>
                  <a:noFill/>
                </a:ln>
                <a:solidFill>
                  <a:srgbClr val="F58800"/>
                </a:solidFill>
                <a:effectLst/>
                <a:uLnTx/>
                <a:uFillTx/>
                <a:latin typeface="Tahoma" pitchFamily="-107" charset="0"/>
                <a:ea typeface="+mn-ea"/>
                <a:cs typeface="+mn-cs"/>
              </a:rPr>
              <a:t>Brand</a:t>
            </a:r>
            <a:r>
              <a:rPr kumimoji="0" lang="en-GB" sz="1050" b="0" i="0" u="none" strike="noStrike" kern="1200" cap="none" spc="0" normalizeH="0" baseline="0" noProof="0" dirty="0">
                <a:ln>
                  <a:noFill/>
                </a:ln>
                <a:solidFill>
                  <a:srgbClr val="000000"/>
                </a:solidFill>
                <a:effectLst/>
                <a:uLnTx/>
                <a:uFillTx/>
                <a:latin typeface="Tahoma" pitchFamily="-107" charset="0"/>
                <a:ea typeface="+mn-ea"/>
                <a:cs typeface="+mn-cs"/>
              </a:rPr>
              <a:t> - IBD</a:t>
            </a:r>
            <a:endParaRPr kumimoji="0" lang="en-GB" sz="2400" b="0" i="0" u="none" strike="noStrike" kern="1200" cap="none" spc="0" normalizeH="0" baseline="0" noProof="0" dirty="0">
              <a:ln>
                <a:noFill/>
              </a:ln>
              <a:solidFill>
                <a:srgbClr val="000000"/>
              </a:solidFill>
              <a:effectLst/>
              <a:uLnTx/>
              <a:uFillTx/>
              <a:latin typeface="Tahoma" pitchFamily="-107" charset="0"/>
              <a:ea typeface="+mn-ea"/>
              <a:cs typeface="+mn-cs"/>
            </a:endParaRPr>
          </a:p>
        </p:txBody>
      </p:sp>
      <p:sp>
        <p:nvSpPr>
          <p:cNvPr id="62" name="Rectangle 61">
            <a:extLst>
              <a:ext uri="{FF2B5EF4-FFF2-40B4-BE49-F238E27FC236}">
                <a16:creationId xmlns:a16="http://schemas.microsoft.com/office/drawing/2014/main" id="{693C9C4B-CB20-4E1B-9BA2-9792C47751D3}"/>
              </a:ext>
            </a:extLst>
          </p:cNvPr>
          <p:cNvSpPr/>
          <p:nvPr/>
        </p:nvSpPr>
        <p:spPr bwMode="auto">
          <a:xfrm>
            <a:off x="650830" y="3110478"/>
            <a:ext cx="2749589" cy="22516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50" b="1" i="0" u="none" strike="noStrike" kern="1200" cap="none" spc="0" normalizeH="0" baseline="0" noProof="0" dirty="0">
                <a:ln>
                  <a:noFill/>
                </a:ln>
                <a:solidFill>
                  <a:srgbClr val="F58800"/>
                </a:solidFill>
                <a:effectLst/>
                <a:uLnTx/>
                <a:uFillTx/>
                <a:latin typeface="Tahoma" pitchFamily="-107" charset="0"/>
                <a:ea typeface="+mn-ea"/>
                <a:cs typeface="+mn-cs"/>
              </a:rPr>
              <a:t>CI&amp;E</a:t>
            </a:r>
            <a:r>
              <a:rPr kumimoji="0" lang="en-GB" sz="1050" b="0" i="0" u="none" strike="noStrike" kern="1200" cap="none" spc="0" normalizeH="0" baseline="0" noProof="0" dirty="0">
                <a:ln>
                  <a:noFill/>
                </a:ln>
                <a:solidFill>
                  <a:srgbClr val="000000"/>
                </a:solidFill>
                <a:effectLst/>
                <a:uLnTx/>
                <a:uFillTx/>
                <a:latin typeface="Tahoma" pitchFamily="-107" charset="0"/>
                <a:ea typeface="+mn-ea"/>
                <a:cs typeface="+mn-cs"/>
              </a:rPr>
              <a:t> - OC</a:t>
            </a:r>
            <a:endParaRPr kumimoji="0" lang="en-GB" sz="2400" b="0" i="0" u="none" strike="noStrike" kern="1200" cap="none" spc="0" normalizeH="0" baseline="0" noProof="0" dirty="0">
              <a:ln>
                <a:noFill/>
              </a:ln>
              <a:solidFill>
                <a:srgbClr val="000000"/>
              </a:solidFill>
              <a:effectLst/>
              <a:uLnTx/>
              <a:uFillTx/>
              <a:latin typeface="Tahoma" pitchFamily="-107" charset="0"/>
              <a:ea typeface="+mn-ea"/>
              <a:cs typeface="+mn-cs"/>
            </a:endParaRPr>
          </a:p>
        </p:txBody>
      </p:sp>
      <p:sp>
        <p:nvSpPr>
          <p:cNvPr id="63" name="Rectangle 62">
            <a:extLst>
              <a:ext uri="{FF2B5EF4-FFF2-40B4-BE49-F238E27FC236}">
                <a16:creationId xmlns:a16="http://schemas.microsoft.com/office/drawing/2014/main" id="{33592990-F76B-4926-B9A1-2BE9A115DABE}"/>
              </a:ext>
            </a:extLst>
          </p:cNvPr>
          <p:cNvSpPr/>
          <p:nvPr/>
        </p:nvSpPr>
        <p:spPr bwMode="auto">
          <a:xfrm>
            <a:off x="650830" y="3378849"/>
            <a:ext cx="2749589" cy="22516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50" b="1" i="0" u="none" strike="noStrike" kern="1200" cap="none" spc="0" normalizeH="0" baseline="0" noProof="0" dirty="0">
                <a:ln>
                  <a:noFill/>
                </a:ln>
                <a:solidFill>
                  <a:srgbClr val="F58800"/>
                </a:solidFill>
                <a:effectLst/>
                <a:uLnTx/>
                <a:uFillTx/>
                <a:latin typeface="Tahoma" pitchFamily="-107" charset="0"/>
                <a:ea typeface="+mn-ea"/>
                <a:cs typeface="+mn-cs"/>
              </a:rPr>
              <a:t>CI&amp;E</a:t>
            </a:r>
            <a:r>
              <a:rPr kumimoji="0" lang="en-GB" sz="1050" b="0" i="0" u="none" strike="noStrike" kern="1200" cap="none" spc="0" normalizeH="0" baseline="0" noProof="0" dirty="0">
                <a:ln>
                  <a:noFill/>
                </a:ln>
                <a:solidFill>
                  <a:srgbClr val="000000"/>
                </a:solidFill>
                <a:effectLst/>
                <a:uLnTx/>
                <a:uFillTx/>
                <a:latin typeface="Tahoma" pitchFamily="-107" charset="0"/>
                <a:ea typeface="+mn-ea"/>
                <a:cs typeface="+mn-cs"/>
              </a:rPr>
              <a:t> - SFE</a:t>
            </a:r>
            <a:endParaRPr kumimoji="0" lang="en-GB" sz="2400" b="0" i="0" u="none" strike="noStrike" kern="1200" cap="none" spc="0" normalizeH="0" baseline="0" noProof="0" dirty="0">
              <a:ln>
                <a:noFill/>
              </a:ln>
              <a:solidFill>
                <a:srgbClr val="000000"/>
              </a:solidFill>
              <a:effectLst/>
              <a:uLnTx/>
              <a:uFillTx/>
              <a:latin typeface="Tahoma" pitchFamily="-107" charset="0"/>
              <a:ea typeface="+mn-ea"/>
              <a:cs typeface="+mn-cs"/>
            </a:endParaRPr>
          </a:p>
        </p:txBody>
      </p:sp>
      <p:sp>
        <p:nvSpPr>
          <p:cNvPr id="66" name="Rectangle 65">
            <a:extLst>
              <a:ext uri="{FF2B5EF4-FFF2-40B4-BE49-F238E27FC236}">
                <a16:creationId xmlns:a16="http://schemas.microsoft.com/office/drawing/2014/main" id="{0138F82C-599D-487F-B7C2-2F6FFFB8299E}"/>
              </a:ext>
            </a:extLst>
          </p:cNvPr>
          <p:cNvSpPr/>
          <p:nvPr/>
        </p:nvSpPr>
        <p:spPr bwMode="auto">
          <a:xfrm>
            <a:off x="650830" y="3647220"/>
            <a:ext cx="2749589" cy="22516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50" b="1" i="0" u="none" strike="noStrike" kern="1200" cap="none" spc="0" normalizeH="0" baseline="0" noProof="0" dirty="0">
                <a:ln>
                  <a:noFill/>
                </a:ln>
                <a:solidFill>
                  <a:srgbClr val="F58800"/>
                </a:solidFill>
                <a:effectLst/>
                <a:uLnTx/>
                <a:uFillTx/>
                <a:latin typeface="Tahoma" pitchFamily="-107" charset="0"/>
                <a:ea typeface="+mn-ea"/>
                <a:cs typeface="+mn-cs"/>
              </a:rPr>
              <a:t>CRM </a:t>
            </a:r>
            <a:r>
              <a:rPr kumimoji="0" lang="en-GB" sz="1050" b="0" i="0" u="none" strike="noStrike" kern="1200" cap="none" spc="0" normalizeH="0" baseline="0" noProof="0" dirty="0">
                <a:ln>
                  <a:noFill/>
                </a:ln>
                <a:solidFill>
                  <a:srgbClr val="000000"/>
                </a:solidFill>
                <a:effectLst/>
                <a:uLnTx/>
                <a:uFillTx/>
                <a:latin typeface="Tahoma" pitchFamily="-107" charset="0"/>
                <a:ea typeface="+mn-ea"/>
                <a:cs typeface="+mn-cs"/>
              </a:rPr>
              <a:t>&amp; Technology</a:t>
            </a:r>
          </a:p>
        </p:txBody>
      </p:sp>
      <p:sp>
        <p:nvSpPr>
          <p:cNvPr id="67" name="Rectangle 66">
            <a:extLst>
              <a:ext uri="{FF2B5EF4-FFF2-40B4-BE49-F238E27FC236}">
                <a16:creationId xmlns:a16="http://schemas.microsoft.com/office/drawing/2014/main" id="{30763684-CA5F-4EE7-9259-780FBA6B93C4}"/>
              </a:ext>
            </a:extLst>
          </p:cNvPr>
          <p:cNvSpPr/>
          <p:nvPr/>
        </p:nvSpPr>
        <p:spPr bwMode="auto">
          <a:xfrm>
            <a:off x="650830" y="3915591"/>
            <a:ext cx="2749589" cy="22516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50" b="1" i="0" u="none" strike="noStrike" kern="1200" cap="none" spc="0" normalizeH="0" baseline="0" noProof="0" dirty="0">
                <a:ln>
                  <a:noFill/>
                </a:ln>
                <a:solidFill>
                  <a:srgbClr val="F58800"/>
                </a:solidFill>
                <a:effectLst/>
                <a:uLnTx/>
                <a:uFillTx/>
                <a:latin typeface="Tahoma" pitchFamily="-107" charset="0"/>
                <a:ea typeface="+mn-ea"/>
                <a:cs typeface="+mn-cs"/>
              </a:rPr>
              <a:t>Market </a:t>
            </a:r>
            <a:r>
              <a:rPr kumimoji="0" lang="en-GB" sz="1050" b="0" i="0" u="none" strike="noStrike" kern="1200" cap="none" spc="0" normalizeH="0" baseline="0" noProof="0" dirty="0">
                <a:ln>
                  <a:noFill/>
                </a:ln>
                <a:solidFill>
                  <a:srgbClr val="000000"/>
                </a:solidFill>
                <a:effectLst/>
                <a:uLnTx/>
                <a:uFillTx/>
                <a:latin typeface="Tahoma" pitchFamily="-107" charset="0"/>
                <a:ea typeface="+mn-ea"/>
                <a:cs typeface="+mn-cs"/>
              </a:rPr>
              <a:t>Research</a:t>
            </a:r>
          </a:p>
        </p:txBody>
      </p:sp>
      <p:sp>
        <p:nvSpPr>
          <p:cNvPr id="68" name="Rectangle 67">
            <a:extLst>
              <a:ext uri="{FF2B5EF4-FFF2-40B4-BE49-F238E27FC236}">
                <a16:creationId xmlns:a16="http://schemas.microsoft.com/office/drawing/2014/main" id="{7DE3F776-52DC-4833-8B0D-47EE42C72D18}"/>
              </a:ext>
            </a:extLst>
          </p:cNvPr>
          <p:cNvSpPr/>
          <p:nvPr/>
        </p:nvSpPr>
        <p:spPr bwMode="auto">
          <a:xfrm>
            <a:off x="650830" y="4183962"/>
            <a:ext cx="2749589" cy="22516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50" b="1" i="0" u="none" strike="noStrike" kern="1200" cap="none" spc="0" normalizeH="0" baseline="0" noProof="0" dirty="0">
                <a:ln>
                  <a:noFill/>
                </a:ln>
                <a:solidFill>
                  <a:srgbClr val="F58800"/>
                </a:solidFill>
                <a:effectLst/>
                <a:uLnTx/>
                <a:uFillTx/>
                <a:latin typeface="Tahoma" pitchFamily="-107" charset="0"/>
                <a:ea typeface="+mn-ea"/>
                <a:cs typeface="+mn-cs"/>
              </a:rPr>
              <a:t>Partner </a:t>
            </a:r>
            <a:r>
              <a:rPr kumimoji="0" lang="en-GB" sz="1050" b="0" i="0" u="none" strike="noStrike" kern="1200" cap="none" spc="0" normalizeH="0" baseline="0" noProof="0" dirty="0">
                <a:ln>
                  <a:noFill/>
                </a:ln>
                <a:solidFill>
                  <a:srgbClr val="000000"/>
                </a:solidFill>
                <a:effectLst/>
                <a:uLnTx/>
                <a:uFillTx/>
                <a:latin typeface="Tahoma" pitchFamily="-107" charset="0"/>
                <a:ea typeface="+mn-ea"/>
                <a:cs typeface="+mn-cs"/>
              </a:rPr>
              <a:t>Agencies</a:t>
            </a:r>
          </a:p>
        </p:txBody>
      </p:sp>
      <p:cxnSp>
        <p:nvCxnSpPr>
          <p:cNvPr id="13" name="Straight Arrow Connector 12">
            <a:extLst>
              <a:ext uri="{FF2B5EF4-FFF2-40B4-BE49-F238E27FC236}">
                <a16:creationId xmlns:a16="http://schemas.microsoft.com/office/drawing/2014/main" id="{B25C585F-989C-476E-AA0C-A126143A3906}"/>
              </a:ext>
            </a:extLst>
          </p:cNvPr>
          <p:cNvCxnSpPr/>
          <p:nvPr/>
        </p:nvCxnSpPr>
        <p:spPr bwMode="auto">
          <a:xfrm>
            <a:off x="11381777" y="1685925"/>
            <a:ext cx="562573" cy="0"/>
          </a:xfrm>
          <a:prstGeom prst="straightConnector1">
            <a:avLst/>
          </a:prstGeom>
          <a:solidFill>
            <a:schemeClr val="accent1"/>
          </a:solidFill>
          <a:ln w="28575" cap="flat" cmpd="sng" algn="ctr">
            <a:solidFill>
              <a:schemeClr val="tx2"/>
            </a:solidFill>
            <a:prstDash val="solid"/>
            <a:round/>
            <a:headEnd type="none" w="med" len="med"/>
            <a:tailEnd type="triangle"/>
          </a:ln>
          <a:effectLst/>
        </p:spPr>
      </p:cxnSp>
      <p:sp>
        <p:nvSpPr>
          <p:cNvPr id="69" name="Pentagon 26">
            <a:extLst>
              <a:ext uri="{FF2B5EF4-FFF2-40B4-BE49-F238E27FC236}">
                <a16:creationId xmlns:a16="http://schemas.microsoft.com/office/drawing/2014/main" id="{05CD5005-78E0-4877-8143-E8ED626111D1}"/>
              </a:ext>
            </a:extLst>
          </p:cNvPr>
          <p:cNvSpPr/>
          <p:nvPr/>
        </p:nvSpPr>
        <p:spPr bwMode="auto">
          <a:xfrm>
            <a:off x="3629025" y="2106268"/>
            <a:ext cx="2930565" cy="700965"/>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sng" strike="noStrike" kern="1200" cap="none" spc="0" normalizeH="0" baseline="0" noProof="0" dirty="0">
                <a:ln>
                  <a:noFill/>
                </a:ln>
                <a:solidFill>
                  <a:prstClr val="white"/>
                </a:solidFill>
                <a:effectLst/>
                <a:uLnTx/>
                <a:uFillTx/>
                <a:latin typeface="Tahoma"/>
                <a:ea typeface="+mn-ea"/>
                <a:cs typeface="+mn-cs"/>
              </a:rPr>
              <a:t>International Journey Creation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Tahoma"/>
                <a:ea typeface="+mn-ea"/>
                <a:cs typeface="+mn-cs"/>
              </a:rPr>
              <a:t>Creation of a set of scenario-driven customer journeys, to act as the template for localisation</a:t>
            </a:r>
          </a:p>
        </p:txBody>
      </p:sp>
      <p:sp>
        <p:nvSpPr>
          <p:cNvPr id="70" name="Pentagon 26">
            <a:extLst>
              <a:ext uri="{FF2B5EF4-FFF2-40B4-BE49-F238E27FC236}">
                <a16:creationId xmlns:a16="http://schemas.microsoft.com/office/drawing/2014/main" id="{A549076C-1E13-4349-80A0-09241B6C421A}"/>
              </a:ext>
            </a:extLst>
          </p:cNvPr>
          <p:cNvSpPr/>
          <p:nvPr/>
        </p:nvSpPr>
        <p:spPr bwMode="auto">
          <a:xfrm>
            <a:off x="6607215" y="2097987"/>
            <a:ext cx="4774562" cy="700965"/>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sng" strike="noStrike" kern="1200" cap="none" spc="0" normalizeH="0" baseline="0" noProof="0" dirty="0">
                <a:ln>
                  <a:noFill/>
                </a:ln>
                <a:solidFill>
                  <a:prstClr val="white"/>
                </a:solidFill>
                <a:effectLst/>
                <a:uLnTx/>
                <a:uFillTx/>
                <a:latin typeface="Tahoma"/>
                <a:ea typeface="+mn-ea"/>
                <a:cs typeface="+mn-cs"/>
              </a:rPr>
              <a:t>Journey Localisation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Tahoma"/>
                <a:ea typeface="+mn-ea"/>
                <a:cs typeface="+mn-cs"/>
              </a:rPr>
              <a:t>Supported localisation of international Journeys</a:t>
            </a:r>
          </a:p>
        </p:txBody>
      </p:sp>
      <p:pic>
        <p:nvPicPr>
          <p:cNvPr id="71" name="Picture 70" descr="A picture containing text, electronics, screenshot, display&#10;&#10;Description automatically generated">
            <a:extLst>
              <a:ext uri="{FF2B5EF4-FFF2-40B4-BE49-F238E27FC236}">
                <a16:creationId xmlns:a16="http://schemas.microsoft.com/office/drawing/2014/main" id="{D7C30638-0883-4CEF-9B55-271240B08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601" y="3427533"/>
            <a:ext cx="1814874" cy="1163000"/>
          </a:xfrm>
          <a:prstGeom prst="rect">
            <a:avLst/>
          </a:prstGeom>
        </p:spPr>
      </p:pic>
      <p:sp>
        <p:nvSpPr>
          <p:cNvPr id="76" name="Rectangle 75">
            <a:extLst>
              <a:ext uri="{FF2B5EF4-FFF2-40B4-BE49-F238E27FC236}">
                <a16:creationId xmlns:a16="http://schemas.microsoft.com/office/drawing/2014/main" id="{E07EB882-410D-4136-8EE4-F7157DEC7D57}"/>
              </a:ext>
            </a:extLst>
          </p:cNvPr>
          <p:cNvSpPr/>
          <p:nvPr/>
        </p:nvSpPr>
        <p:spPr bwMode="auto">
          <a:xfrm>
            <a:off x="6715125" y="3378423"/>
            <a:ext cx="2628900" cy="26368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050" b="1" i="0" u="none" strike="noStrike" kern="1200" cap="none" spc="0" normalizeH="0" baseline="0" noProof="0" dirty="0">
                <a:ln>
                  <a:noFill/>
                </a:ln>
                <a:solidFill>
                  <a:srgbClr val="F58800"/>
                </a:solidFill>
                <a:effectLst/>
                <a:uLnTx/>
                <a:uFillTx/>
                <a:latin typeface="Tahoma" pitchFamily="-107" charset="0"/>
                <a:ea typeface="+mn-ea"/>
                <a:cs typeface="+mn-cs"/>
              </a:rPr>
              <a:t>Germany (RA &amp; IBD)</a:t>
            </a:r>
            <a:endParaRPr kumimoji="0" lang="en-GB" sz="1050" b="0" i="0" u="none" strike="noStrike" kern="1200" cap="none" spc="0" normalizeH="0" baseline="0" noProof="0" dirty="0">
              <a:ln>
                <a:noFill/>
              </a:ln>
              <a:solidFill>
                <a:srgbClr val="00463E"/>
              </a:solidFill>
              <a:effectLst/>
              <a:uLnTx/>
              <a:uFillTx/>
              <a:latin typeface="Tahoma" pitchFamily="-107" charset="0"/>
              <a:ea typeface="+mn-ea"/>
              <a:cs typeface="+mn-cs"/>
            </a:endParaRPr>
          </a:p>
        </p:txBody>
      </p:sp>
      <p:sp>
        <p:nvSpPr>
          <p:cNvPr id="77" name="Oval 76">
            <a:extLst>
              <a:ext uri="{FF2B5EF4-FFF2-40B4-BE49-F238E27FC236}">
                <a16:creationId xmlns:a16="http://schemas.microsoft.com/office/drawing/2014/main" id="{9A5D08A5-C099-43A3-8302-F05E47C24F7A}"/>
              </a:ext>
            </a:extLst>
          </p:cNvPr>
          <p:cNvSpPr/>
          <p:nvPr/>
        </p:nvSpPr>
        <p:spPr bwMode="auto">
          <a:xfrm>
            <a:off x="6694170" y="3611046"/>
            <a:ext cx="137160" cy="137160"/>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78" name="Oval 77">
            <a:extLst>
              <a:ext uri="{FF2B5EF4-FFF2-40B4-BE49-F238E27FC236}">
                <a16:creationId xmlns:a16="http://schemas.microsoft.com/office/drawing/2014/main" id="{F0885228-9022-45AF-AA68-819D95E5C891}"/>
              </a:ext>
            </a:extLst>
          </p:cNvPr>
          <p:cNvSpPr/>
          <p:nvPr/>
        </p:nvSpPr>
        <p:spPr bwMode="auto">
          <a:xfrm>
            <a:off x="8013744" y="3611046"/>
            <a:ext cx="137160" cy="137160"/>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79" name="Oval 78">
            <a:extLst>
              <a:ext uri="{FF2B5EF4-FFF2-40B4-BE49-F238E27FC236}">
                <a16:creationId xmlns:a16="http://schemas.microsoft.com/office/drawing/2014/main" id="{3FA8051B-14DD-4895-B5F6-08B9FDF6FE2C}"/>
              </a:ext>
            </a:extLst>
          </p:cNvPr>
          <p:cNvSpPr/>
          <p:nvPr/>
        </p:nvSpPr>
        <p:spPr bwMode="auto">
          <a:xfrm>
            <a:off x="9182106" y="3611046"/>
            <a:ext cx="137160" cy="137160"/>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80" name="Oval 79">
            <a:extLst>
              <a:ext uri="{FF2B5EF4-FFF2-40B4-BE49-F238E27FC236}">
                <a16:creationId xmlns:a16="http://schemas.microsoft.com/office/drawing/2014/main" id="{63696CC7-8546-4DA3-AACC-FBF75A9B43B2}"/>
              </a:ext>
            </a:extLst>
          </p:cNvPr>
          <p:cNvSpPr/>
          <p:nvPr/>
        </p:nvSpPr>
        <p:spPr bwMode="auto">
          <a:xfrm>
            <a:off x="6686550" y="5962917"/>
            <a:ext cx="220898" cy="220898"/>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14" name="TextBox 13">
            <a:extLst>
              <a:ext uri="{FF2B5EF4-FFF2-40B4-BE49-F238E27FC236}">
                <a16:creationId xmlns:a16="http://schemas.microsoft.com/office/drawing/2014/main" id="{72A1B3E4-4575-4C5E-BD2C-D4480C4A352C}"/>
              </a:ext>
            </a:extLst>
          </p:cNvPr>
          <p:cNvSpPr txBox="1"/>
          <p:nvPr/>
        </p:nvSpPr>
        <p:spPr>
          <a:xfrm>
            <a:off x="6969680" y="5838687"/>
            <a:ext cx="4552950" cy="46935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00463E"/>
                </a:solidFill>
                <a:effectLst/>
                <a:uLnTx/>
                <a:uFillTx/>
                <a:latin typeface="Tahoma"/>
                <a:ea typeface="+mn-ea"/>
                <a:cs typeface="+mn-cs"/>
              </a:rPr>
              <a:t>3 x 2hr, cross functional market workshops.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F58800"/>
                </a:solidFill>
                <a:effectLst/>
                <a:uLnTx/>
                <a:uFillTx/>
                <a:latin typeface="Tahoma"/>
                <a:ea typeface="+mn-ea"/>
                <a:cs typeface="+mn-cs"/>
              </a:rPr>
              <a:t>With markets supported in the interim for the time-intensive activities</a:t>
            </a:r>
            <a:endParaRPr kumimoji="0" lang="en-GB" sz="1800" b="0" i="0" u="none" strike="noStrike" kern="1200" cap="none" spc="0" normalizeH="0" baseline="0" noProof="0" dirty="0">
              <a:ln>
                <a:noFill/>
              </a:ln>
              <a:solidFill>
                <a:srgbClr val="F58800"/>
              </a:solidFill>
              <a:effectLst/>
              <a:uLnTx/>
              <a:uFillTx/>
              <a:latin typeface="Tahoma"/>
              <a:ea typeface="+mn-ea"/>
              <a:cs typeface="+mn-cs"/>
            </a:endParaRPr>
          </a:p>
        </p:txBody>
      </p:sp>
      <p:cxnSp>
        <p:nvCxnSpPr>
          <p:cNvPr id="87" name="Straight Arrow Connector 86">
            <a:extLst>
              <a:ext uri="{FF2B5EF4-FFF2-40B4-BE49-F238E27FC236}">
                <a16:creationId xmlns:a16="http://schemas.microsoft.com/office/drawing/2014/main" id="{19A9C982-1B7C-4AAC-B1FE-C192C9CD6C64}"/>
              </a:ext>
            </a:extLst>
          </p:cNvPr>
          <p:cNvCxnSpPr>
            <a:cxnSpLocks/>
          </p:cNvCxnSpPr>
          <p:nvPr/>
        </p:nvCxnSpPr>
        <p:spPr bwMode="auto">
          <a:xfrm>
            <a:off x="10878532" y="4538627"/>
            <a:ext cx="810643" cy="1"/>
          </a:xfrm>
          <a:prstGeom prst="straightConnector1">
            <a:avLst/>
          </a:prstGeom>
          <a:solidFill>
            <a:schemeClr val="accent1"/>
          </a:solidFill>
          <a:ln w="28575" cap="flat" cmpd="sng" algn="ctr">
            <a:solidFill>
              <a:schemeClr val="tx2"/>
            </a:solidFill>
            <a:prstDash val="solid"/>
            <a:round/>
            <a:headEnd type="none" w="med" len="med"/>
            <a:tailEnd type="triangle"/>
          </a:ln>
          <a:effectLst/>
        </p:spPr>
      </p:cxnSp>
      <p:sp>
        <p:nvSpPr>
          <p:cNvPr id="16" name="TextBox 15">
            <a:extLst>
              <a:ext uri="{FF2B5EF4-FFF2-40B4-BE49-F238E27FC236}">
                <a16:creationId xmlns:a16="http://schemas.microsoft.com/office/drawing/2014/main" id="{6AEDCCD9-9386-4ED5-AA02-A3203DA434D7}"/>
              </a:ext>
            </a:extLst>
          </p:cNvPr>
          <p:cNvSpPr txBox="1"/>
          <p:nvPr/>
        </p:nvSpPr>
        <p:spPr>
          <a:xfrm>
            <a:off x="10548595" y="4292406"/>
            <a:ext cx="1172922"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1" u="none" strike="noStrike" kern="1200" cap="none" spc="0" normalizeH="0" baseline="0" noProof="0" dirty="0">
                <a:ln>
                  <a:noFill/>
                </a:ln>
                <a:solidFill>
                  <a:srgbClr val="808080"/>
                </a:solidFill>
                <a:effectLst/>
                <a:uLnTx/>
                <a:uFillTx/>
                <a:latin typeface="Tahoma"/>
                <a:ea typeface="+mn-ea"/>
                <a:cs typeface="+mn-cs"/>
              </a:rPr>
              <a:t>IBD UK - Sept</a:t>
            </a:r>
          </a:p>
        </p:txBody>
      </p:sp>
      <p:sp>
        <p:nvSpPr>
          <p:cNvPr id="88" name="Rectangle 87">
            <a:extLst>
              <a:ext uri="{FF2B5EF4-FFF2-40B4-BE49-F238E27FC236}">
                <a16:creationId xmlns:a16="http://schemas.microsoft.com/office/drawing/2014/main" id="{7A92260F-7E59-4811-A5AA-B3D16C02F322}"/>
              </a:ext>
            </a:extLst>
          </p:cNvPr>
          <p:cNvSpPr/>
          <p:nvPr/>
        </p:nvSpPr>
        <p:spPr bwMode="auto">
          <a:xfrm>
            <a:off x="8962896" y="4713156"/>
            <a:ext cx="2997026" cy="81005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050" b="1" i="0" u="sng" strike="noStrike" kern="1200" cap="none" spc="0" normalizeH="0" baseline="0" noProof="0" dirty="0">
                <a:ln>
                  <a:noFill/>
                </a:ln>
                <a:solidFill>
                  <a:srgbClr val="F58800"/>
                </a:solidFill>
                <a:effectLst/>
                <a:uLnTx/>
                <a:uFillTx/>
                <a:latin typeface="Tahoma" pitchFamily="-107" charset="0"/>
                <a:ea typeface="+mn-ea"/>
                <a:cs typeface="+mn-cs"/>
              </a:rPr>
              <a:t>TBD</a:t>
            </a:r>
            <a:r>
              <a:rPr kumimoji="0" lang="en-GB" sz="1050" b="1" i="0" u="none" strike="noStrike" kern="1200" cap="none" spc="0" normalizeH="0" baseline="0" noProof="0" dirty="0">
                <a:ln>
                  <a:noFill/>
                </a:ln>
                <a:solidFill>
                  <a:srgbClr val="F58800"/>
                </a:solidFill>
                <a:effectLst/>
                <a:uLnTx/>
                <a:uFillTx/>
                <a:latin typeface="Tahoma" pitchFamily="-107" charset="0"/>
                <a:ea typeface="+mn-ea"/>
                <a:cs typeface="+mn-cs"/>
              </a:rPr>
              <a:t> Smaller Markets (RA &amp; IBD)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050" b="0" i="0" u="none" strike="noStrike" kern="1200" cap="none" spc="0" normalizeH="0" baseline="0" noProof="0" dirty="0">
                <a:ln>
                  <a:noFill/>
                </a:ln>
                <a:solidFill>
                  <a:srgbClr val="808080"/>
                </a:solidFill>
                <a:effectLst/>
                <a:uLnTx/>
                <a:uFillTx/>
                <a:latin typeface="Tahoma" pitchFamily="-107" charset="0"/>
                <a:ea typeface="+mn-ea"/>
                <a:cs typeface="+mn-cs"/>
              </a:rPr>
              <a:t>Shorter engagements with lighter localisation, leveraging both international and larger market Journeys</a:t>
            </a:r>
          </a:p>
        </p:txBody>
      </p:sp>
      <p:sp>
        <p:nvSpPr>
          <p:cNvPr id="89" name="Oval 88">
            <a:extLst>
              <a:ext uri="{FF2B5EF4-FFF2-40B4-BE49-F238E27FC236}">
                <a16:creationId xmlns:a16="http://schemas.microsoft.com/office/drawing/2014/main" id="{A0CDF946-4381-4D38-A035-501A4270AE1A}"/>
              </a:ext>
            </a:extLst>
          </p:cNvPr>
          <p:cNvSpPr/>
          <p:nvPr/>
        </p:nvSpPr>
        <p:spPr bwMode="auto">
          <a:xfrm>
            <a:off x="9735473" y="5430935"/>
            <a:ext cx="137160" cy="137160"/>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90" name="Oval 89">
            <a:extLst>
              <a:ext uri="{FF2B5EF4-FFF2-40B4-BE49-F238E27FC236}">
                <a16:creationId xmlns:a16="http://schemas.microsoft.com/office/drawing/2014/main" id="{3CA211E2-3AF9-44AB-B220-3900C0F4D42E}"/>
              </a:ext>
            </a:extLst>
          </p:cNvPr>
          <p:cNvSpPr/>
          <p:nvPr/>
        </p:nvSpPr>
        <p:spPr bwMode="auto">
          <a:xfrm>
            <a:off x="11055047" y="5430935"/>
            <a:ext cx="137160" cy="137160"/>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17" name="TextBox 16">
            <a:extLst>
              <a:ext uri="{FF2B5EF4-FFF2-40B4-BE49-F238E27FC236}">
                <a16:creationId xmlns:a16="http://schemas.microsoft.com/office/drawing/2014/main" id="{7399243F-756A-401B-A0FA-4FBF8DA83233}"/>
              </a:ext>
            </a:extLst>
          </p:cNvPr>
          <p:cNvSpPr txBox="1"/>
          <p:nvPr/>
        </p:nvSpPr>
        <p:spPr>
          <a:xfrm>
            <a:off x="3581400" y="4793455"/>
            <a:ext cx="3564888"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F58800"/>
                </a:solidFill>
                <a:effectLst/>
                <a:uLnTx/>
                <a:uFillTx/>
                <a:latin typeface="Tahoma"/>
                <a:ea typeface="+mn-ea"/>
                <a:cs typeface="+mn-cs"/>
              </a:rPr>
              <a:t>RA</a:t>
            </a:r>
            <a:r>
              <a:rPr kumimoji="0" lang="en-GB" sz="1100" b="0" i="0" u="none" strike="noStrike" kern="1200" cap="none" spc="0" normalizeH="0" baseline="0" noProof="0" dirty="0">
                <a:ln>
                  <a:noFill/>
                </a:ln>
                <a:solidFill>
                  <a:srgbClr val="000000"/>
                </a:solidFill>
                <a:effectLst/>
                <a:uLnTx/>
                <a:uFillTx/>
                <a:latin typeface="Tahoma"/>
                <a:ea typeface="+mn-ea"/>
                <a:cs typeface="+mn-cs"/>
              </a:rPr>
              <a:t> </a:t>
            </a:r>
            <a:r>
              <a:rPr kumimoji="0" lang="en-GB" sz="1100" b="0" i="0" u="none" strike="noStrike" kern="1200" cap="none" spc="0" normalizeH="0" baseline="0" noProof="0" dirty="0">
                <a:ln>
                  <a:noFill/>
                </a:ln>
                <a:solidFill>
                  <a:srgbClr val="00463E"/>
                </a:solidFill>
                <a:effectLst/>
                <a:uLnTx/>
                <a:uFillTx/>
                <a:latin typeface="Tahoma"/>
                <a:ea typeface="+mn-ea"/>
                <a:cs typeface="+mn-cs"/>
              </a:rPr>
              <a:t>International Journeys </a:t>
            </a:r>
            <a:r>
              <a:rPr kumimoji="0" lang="en-GB" sz="1100" b="1" i="0" u="none" strike="noStrike" kern="1200" cap="none" spc="0" normalizeH="0" baseline="0" noProof="0" dirty="0">
                <a:ln>
                  <a:noFill/>
                </a:ln>
                <a:solidFill>
                  <a:srgbClr val="00463E"/>
                </a:solidFill>
                <a:effectLst/>
                <a:uLnTx/>
                <a:uFillTx/>
                <a:latin typeface="Tahoma"/>
                <a:ea typeface="+mn-ea"/>
                <a:cs typeface="+mn-cs"/>
              </a:rPr>
              <a:t>being</a:t>
            </a:r>
            <a:r>
              <a:rPr kumimoji="0" lang="en-GB" sz="1100" b="0" i="0" u="none" strike="noStrike" kern="1200" cap="none" spc="0" normalizeH="0" baseline="0" noProof="0" dirty="0">
                <a:ln>
                  <a:noFill/>
                </a:ln>
                <a:solidFill>
                  <a:srgbClr val="00463E"/>
                </a:solidFill>
                <a:effectLst/>
                <a:uLnTx/>
                <a:uFillTx/>
                <a:latin typeface="Tahoma"/>
                <a:ea typeface="+mn-ea"/>
                <a:cs typeface="+mn-cs"/>
              </a:rPr>
              <a:t> developed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F58800"/>
                </a:solidFill>
                <a:effectLst/>
                <a:uLnTx/>
                <a:uFillTx/>
                <a:latin typeface="Tahoma"/>
                <a:ea typeface="+mn-ea"/>
                <a:cs typeface="+mn-cs"/>
              </a:rPr>
              <a:t>IBD</a:t>
            </a:r>
            <a:r>
              <a:rPr kumimoji="0" lang="en-GB" sz="1100" b="0" i="0" u="none" strike="noStrike" kern="1200" cap="none" spc="0" normalizeH="0" baseline="0" noProof="0" dirty="0">
                <a:ln>
                  <a:noFill/>
                </a:ln>
                <a:solidFill>
                  <a:srgbClr val="000000"/>
                </a:solidFill>
                <a:effectLst/>
                <a:uLnTx/>
                <a:uFillTx/>
                <a:latin typeface="Tahoma"/>
                <a:ea typeface="+mn-ea"/>
                <a:cs typeface="+mn-cs"/>
              </a:rPr>
              <a:t> </a:t>
            </a:r>
            <a:r>
              <a:rPr kumimoji="0" lang="en-GB" sz="1100" b="0" i="0" u="none" strike="noStrike" kern="1200" cap="none" spc="0" normalizeH="0" baseline="0" noProof="0" dirty="0">
                <a:ln>
                  <a:noFill/>
                </a:ln>
                <a:solidFill>
                  <a:srgbClr val="00463E"/>
                </a:solidFill>
                <a:effectLst/>
                <a:uLnTx/>
                <a:uFillTx/>
                <a:latin typeface="Tahoma"/>
                <a:ea typeface="+mn-ea"/>
                <a:cs typeface="+mn-cs"/>
              </a:rPr>
              <a:t>International Journeys </a:t>
            </a:r>
            <a:r>
              <a:rPr kumimoji="0" lang="en-GB" sz="1100" b="1" i="0" u="none" strike="noStrike" kern="1200" cap="none" spc="0" normalizeH="0" baseline="0" noProof="0" dirty="0">
                <a:ln>
                  <a:noFill/>
                </a:ln>
                <a:solidFill>
                  <a:srgbClr val="00463E"/>
                </a:solidFill>
                <a:effectLst/>
                <a:uLnTx/>
                <a:uFillTx/>
                <a:latin typeface="Tahoma"/>
                <a:ea typeface="+mn-ea"/>
                <a:cs typeface="+mn-cs"/>
              </a:rPr>
              <a:t>soon</a:t>
            </a:r>
            <a:r>
              <a:rPr kumimoji="0" lang="en-GB" sz="1100" b="0" i="0" u="none" strike="noStrike" kern="1200" cap="none" spc="0" normalizeH="0" baseline="0" noProof="0" dirty="0">
                <a:ln>
                  <a:noFill/>
                </a:ln>
                <a:solidFill>
                  <a:srgbClr val="00463E"/>
                </a:solidFill>
                <a:effectLst/>
                <a:uLnTx/>
                <a:uFillTx/>
                <a:latin typeface="Tahoma"/>
                <a:ea typeface="+mn-ea"/>
                <a:cs typeface="+mn-cs"/>
              </a:rPr>
              <a:t> to be developed</a:t>
            </a:r>
          </a:p>
        </p:txBody>
      </p:sp>
      <p:sp>
        <p:nvSpPr>
          <p:cNvPr id="91" name="TextBox 90">
            <a:extLst>
              <a:ext uri="{FF2B5EF4-FFF2-40B4-BE49-F238E27FC236}">
                <a16:creationId xmlns:a16="http://schemas.microsoft.com/office/drawing/2014/main" id="{F12FB328-C12D-4A15-8816-5D35FE30BF7C}"/>
              </a:ext>
            </a:extLst>
          </p:cNvPr>
          <p:cNvSpPr txBox="1"/>
          <p:nvPr/>
        </p:nvSpPr>
        <p:spPr>
          <a:xfrm>
            <a:off x="827550" y="781539"/>
            <a:ext cx="10496601" cy="64633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58800"/>
                </a:solidFill>
                <a:effectLst/>
                <a:uLnTx/>
                <a:uFillTx/>
                <a:latin typeface="arial"/>
                <a:ea typeface="+mn-ea"/>
                <a:cs typeface="arial"/>
              </a:rPr>
              <a:t>To reduce market workloads </a:t>
            </a:r>
            <a:r>
              <a:rPr kumimoji="0" lang="en-GB" sz="1800" b="1" i="0" u="none" strike="noStrike" kern="1200" cap="none" spc="0" normalizeH="0" baseline="0" noProof="0" dirty="0">
                <a:ln>
                  <a:noFill/>
                </a:ln>
                <a:solidFill>
                  <a:srgbClr val="808080"/>
                </a:solidFill>
                <a:effectLst/>
                <a:uLnTx/>
                <a:uFillTx/>
                <a:latin typeface="arial"/>
                <a:ea typeface="+mn-ea"/>
                <a:cs typeface="arial"/>
              </a:rPr>
              <a:t>and to maximise outputs, we are working via a localisation model, with heavy support to markets between engagements.</a:t>
            </a:r>
          </a:p>
        </p:txBody>
      </p:sp>
    </p:spTree>
    <p:extLst>
      <p:ext uri="{BB962C8B-B14F-4D97-AF65-F5344CB8AC3E}">
        <p14:creationId xmlns:p14="http://schemas.microsoft.com/office/powerpoint/2010/main" val="249706449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A4EB8A21-61C4-4424-8EDF-82E5C75B60E4}"/>
              </a:ext>
            </a:extLst>
          </p:cNvPr>
          <p:cNvCxnSpPr>
            <a:cxnSpLocks/>
          </p:cNvCxnSpPr>
          <p:nvPr/>
        </p:nvCxnSpPr>
        <p:spPr bwMode="auto">
          <a:xfrm>
            <a:off x="3821555" y="4741802"/>
            <a:ext cx="2127548" cy="0"/>
          </a:xfrm>
          <a:prstGeom prst="straightConnector1">
            <a:avLst/>
          </a:prstGeom>
          <a:solidFill>
            <a:schemeClr val="accent1"/>
          </a:solidFill>
          <a:ln w="9525" cap="flat" cmpd="sng" algn="ctr">
            <a:solidFill>
              <a:schemeClr val="bg2"/>
            </a:solidFill>
            <a:prstDash val="solid"/>
            <a:round/>
            <a:headEnd type="oval" w="med" len="med"/>
            <a:tailEnd type="oval" w="med" len="med"/>
          </a:ln>
          <a:effectLst/>
        </p:spPr>
      </p:cxnSp>
      <p:sp>
        <p:nvSpPr>
          <p:cNvPr id="2" name="Title 1">
            <a:extLst>
              <a:ext uri="{FF2B5EF4-FFF2-40B4-BE49-F238E27FC236}">
                <a16:creationId xmlns:a16="http://schemas.microsoft.com/office/drawing/2014/main" id="{C7D3E19A-A59D-4391-BE66-5FC951D8322B}"/>
              </a:ext>
            </a:extLst>
          </p:cNvPr>
          <p:cNvSpPr>
            <a:spLocks noGrp="1"/>
          </p:cNvSpPr>
          <p:nvPr>
            <p:ph type="title"/>
          </p:nvPr>
        </p:nvSpPr>
        <p:spPr>
          <a:xfrm>
            <a:off x="810228" y="248721"/>
            <a:ext cx="10810627" cy="623862"/>
          </a:xfrm>
        </p:spPr>
        <p:txBody>
          <a:bodyPr/>
          <a:lstStyle/>
          <a:p>
            <a:r>
              <a:rPr lang="en-GB" sz="2800"/>
              <a:t>This work would normally require 3 weeks, we offer to streamline to 3 workshops across 2 months</a:t>
            </a:r>
            <a:br>
              <a:rPr lang="en-GB" sz="2800"/>
            </a:br>
            <a:endParaRPr lang="en-GB" sz="2800"/>
          </a:p>
        </p:txBody>
      </p:sp>
      <p:grpSp>
        <p:nvGrpSpPr>
          <p:cNvPr id="38" name="Group 12">
            <a:extLst>
              <a:ext uri="{FF2B5EF4-FFF2-40B4-BE49-F238E27FC236}">
                <a16:creationId xmlns:a16="http://schemas.microsoft.com/office/drawing/2014/main" id="{B65EC913-A578-4D98-A24C-1DC2FC2853F3}"/>
              </a:ext>
            </a:extLst>
          </p:cNvPr>
          <p:cNvGrpSpPr/>
          <p:nvPr/>
        </p:nvGrpSpPr>
        <p:grpSpPr>
          <a:xfrm>
            <a:off x="877681" y="3636485"/>
            <a:ext cx="10142849" cy="1866382"/>
            <a:chOff x="0" y="-1"/>
            <a:chExt cx="7041762" cy="1866382"/>
          </a:xfrm>
        </p:grpSpPr>
        <p:sp>
          <p:nvSpPr>
            <p:cNvPr id="48" name="Shape 6">
              <a:extLst>
                <a:ext uri="{FF2B5EF4-FFF2-40B4-BE49-F238E27FC236}">
                  <a16:creationId xmlns:a16="http://schemas.microsoft.com/office/drawing/2014/main" id="{0B3E56D9-C951-458A-800D-463286BA4FB2}"/>
                </a:ext>
              </a:extLst>
            </p:cNvPr>
            <p:cNvSpPr/>
            <p:nvPr/>
          </p:nvSpPr>
          <p:spPr>
            <a:xfrm flipH="1" flipV="1">
              <a:off x="0" y="933190"/>
              <a:ext cx="7041762" cy="1"/>
            </a:xfrm>
            <a:prstGeom prst="line">
              <a:avLst/>
            </a:prstGeom>
            <a:noFill/>
            <a:ln w="63500" cap="flat">
              <a:solidFill>
                <a:srgbClr val="E5E5E5"/>
              </a:solidFill>
              <a:prstDash val="solid"/>
              <a:miter lim="400000"/>
            </a:ln>
            <a:effectLst/>
          </p:spPr>
          <p:txBody>
            <a:bodyPr wrap="square" lIns="27093" tIns="27093" rIns="27093" bIns="27093"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800">
                  <a:solidFill>
                    <a:srgbClr val="000000"/>
                  </a:solidFill>
                  <a:latin typeface="Helvetica"/>
                  <a:ea typeface="Helvetica"/>
                  <a:cs typeface="Helvetica"/>
                  <a:sym typeface="Helvetica"/>
                </a:defRPr>
              </a:pPr>
              <a:endParaRPr kumimoji="0" sz="800" b="0" i="0" u="none" strike="noStrike" kern="1200" cap="none" spc="0" normalizeH="0" baseline="0" noProof="0">
                <a:ln>
                  <a:noFill/>
                </a:ln>
                <a:solidFill>
                  <a:srgbClr val="000000"/>
                </a:solidFill>
                <a:effectLst/>
                <a:uLnTx/>
                <a:uFillTx/>
                <a:latin typeface="Helvetica"/>
                <a:cs typeface="Helvetica"/>
                <a:sym typeface="Helvetica"/>
              </a:endParaRPr>
            </a:p>
          </p:txBody>
        </p:sp>
        <p:sp>
          <p:nvSpPr>
            <p:cNvPr id="49" name="Shape 7">
              <a:extLst>
                <a:ext uri="{FF2B5EF4-FFF2-40B4-BE49-F238E27FC236}">
                  <a16:creationId xmlns:a16="http://schemas.microsoft.com/office/drawing/2014/main" id="{DDEB9719-DBEE-442C-B8D2-BFEAF590654E}"/>
                </a:ext>
              </a:extLst>
            </p:cNvPr>
            <p:cNvSpPr/>
            <p:nvPr/>
          </p:nvSpPr>
          <p:spPr>
            <a:xfrm>
              <a:off x="3520880" y="-1"/>
              <a:ext cx="1" cy="941113"/>
            </a:xfrm>
            <a:prstGeom prst="line">
              <a:avLst/>
            </a:prstGeom>
            <a:noFill/>
            <a:ln w="63500" cap="flat">
              <a:solidFill>
                <a:srgbClr val="E5E5E5"/>
              </a:solidFill>
              <a:prstDash val="solid"/>
              <a:miter lim="400000"/>
            </a:ln>
            <a:effectLst/>
          </p:spPr>
          <p:txBody>
            <a:bodyPr wrap="square" lIns="27093" tIns="27093" rIns="27093" bIns="27093"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800">
                  <a:solidFill>
                    <a:srgbClr val="000000"/>
                  </a:solidFill>
                  <a:latin typeface="Helvetica"/>
                  <a:ea typeface="Helvetica"/>
                  <a:cs typeface="Helvetica"/>
                  <a:sym typeface="Helvetica"/>
                </a:defRPr>
              </a:pPr>
              <a:endParaRPr kumimoji="0" sz="800" b="0" i="0" u="none" strike="noStrike" kern="1200" cap="none" spc="0" normalizeH="0" baseline="0" noProof="0">
                <a:ln>
                  <a:noFill/>
                </a:ln>
                <a:solidFill>
                  <a:srgbClr val="000000"/>
                </a:solidFill>
                <a:effectLst/>
                <a:uLnTx/>
                <a:uFillTx/>
                <a:latin typeface="Helvetica"/>
                <a:cs typeface="Helvetica"/>
                <a:sym typeface="Helvetica"/>
              </a:endParaRPr>
            </a:p>
          </p:txBody>
        </p:sp>
        <p:sp>
          <p:nvSpPr>
            <p:cNvPr id="50" name="Shape 8">
              <a:extLst>
                <a:ext uri="{FF2B5EF4-FFF2-40B4-BE49-F238E27FC236}">
                  <a16:creationId xmlns:a16="http://schemas.microsoft.com/office/drawing/2014/main" id="{59ACFAC1-B07A-497F-A7F3-CBAAD4B2A3D6}"/>
                </a:ext>
              </a:extLst>
            </p:cNvPr>
            <p:cNvSpPr/>
            <p:nvPr/>
          </p:nvSpPr>
          <p:spPr>
            <a:xfrm>
              <a:off x="1977830" y="925269"/>
              <a:ext cx="1" cy="941112"/>
            </a:xfrm>
            <a:prstGeom prst="line">
              <a:avLst/>
            </a:prstGeom>
            <a:noFill/>
            <a:ln w="63500" cap="flat">
              <a:solidFill>
                <a:srgbClr val="E5E5E5"/>
              </a:solidFill>
              <a:prstDash val="solid"/>
              <a:miter lim="400000"/>
            </a:ln>
            <a:effectLst/>
          </p:spPr>
          <p:txBody>
            <a:bodyPr wrap="square" lIns="27093" tIns="27093" rIns="27093" bIns="27093"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800">
                  <a:solidFill>
                    <a:srgbClr val="000000"/>
                  </a:solidFill>
                  <a:latin typeface="Helvetica"/>
                  <a:ea typeface="Helvetica"/>
                  <a:cs typeface="Helvetica"/>
                  <a:sym typeface="Helvetica"/>
                </a:defRPr>
              </a:pPr>
              <a:endParaRPr kumimoji="0" sz="800" b="0" i="0" u="none" strike="noStrike" kern="1200" cap="none" spc="0" normalizeH="0" baseline="0" noProof="0">
                <a:ln>
                  <a:noFill/>
                </a:ln>
                <a:solidFill>
                  <a:srgbClr val="000000"/>
                </a:solidFill>
                <a:effectLst/>
                <a:uLnTx/>
                <a:uFillTx/>
                <a:latin typeface="Helvetica"/>
                <a:cs typeface="Helvetica"/>
                <a:sym typeface="Helvetica"/>
              </a:endParaRPr>
            </a:p>
          </p:txBody>
        </p:sp>
        <p:sp>
          <p:nvSpPr>
            <p:cNvPr id="51" name="Shape 9">
              <a:extLst>
                <a:ext uri="{FF2B5EF4-FFF2-40B4-BE49-F238E27FC236}">
                  <a16:creationId xmlns:a16="http://schemas.microsoft.com/office/drawing/2014/main" id="{9294D64F-74C0-4529-94FE-197BFC7BEE5C}"/>
                </a:ext>
              </a:extLst>
            </p:cNvPr>
            <p:cNvSpPr/>
            <p:nvPr/>
          </p:nvSpPr>
          <p:spPr>
            <a:xfrm>
              <a:off x="434780" y="-1"/>
              <a:ext cx="1" cy="941113"/>
            </a:xfrm>
            <a:prstGeom prst="line">
              <a:avLst/>
            </a:prstGeom>
            <a:noFill/>
            <a:ln w="63500" cap="flat">
              <a:solidFill>
                <a:srgbClr val="E5E5E5"/>
              </a:solidFill>
              <a:prstDash val="solid"/>
              <a:miter lim="400000"/>
            </a:ln>
            <a:effectLst/>
          </p:spPr>
          <p:txBody>
            <a:bodyPr wrap="square" lIns="27093" tIns="27093" rIns="27093" bIns="27093"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800">
                  <a:solidFill>
                    <a:srgbClr val="000000"/>
                  </a:solidFill>
                  <a:latin typeface="Helvetica"/>
                  <a:ea typeface="Helvetica"/>
                  <a:cs typeface="Helvetica"/>
                  <a:sym typeface="Helvetica"/>
                </a:defRPr>
              </a:pPr>
              <a:endParaRPr kumimoji="0" sz="800" b="0" i="0" u="none" strike="noStrike" kern="1200" cap="none" spc="0" normalizeH="0" baseline="0" noProof="0">
                <a:ln>
                  <a:noFill/>
                </a:ln>
                <a:solidFill>
                  <a:srgbClr val="000000"/>
                </a:solidFill>
                <a:effectLst/>
                <a:uLnTx/>
                <a:uFillTx/>
                <a:latin typeface="Helvetica"/>
                <a:cs typeface="Helvetica"/>
                <a:sym typeface="Helvetica"/>
              </a:endParaRPr>
            </a:p>
          </p:txBody>
        </p:sp>
        <p:sp>
          <p:nvSpPr>
            <p:cNvPr id="52" name="Shape 10">
              <a:extLst>
                <a:ext uri="{FF2B5EF4-FFF2-40B4-BE49-F238E27FC236}">
                  <a16:creationId xmlns:a16="http://schemas.microsoft.com/office/drawing/2014/main" id="{AE7A03D9-6BDB-4346-8907-B778F77681CB}"/>
                </a:ext>
              </a:extLst>
            </p:cNvPr>
            <p:cNvSpPr/>
            <p:nvPr/>
          </p:nvSpPr>
          <p:spPr>
            <a:xfrm>
              <a:off x="5063930" y="925269"/>
              <a:ext cx="1" cy="941112"/>
            </a:xfrm>
            <a:prstGeom prst="line">
              <a:avLst/>
            </a:prstGeom>
            <a:noFill/>
            <a:ln w="63500" cap="flat">
              <a:solidFill>
                <a:srgbClr val="E5E5E5"/>
              </a:solidFill>
              <a:prstDash val="solid"/>
              <a:miter lim="400000"/>
            </a:ln>
            <a:effectLst/>
          </p:spPr>
          <p:txBody>
            <a:bodyPr wrap="square" lIns="27093" tIns="27093" rIns="27093" bIns="27093"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800">
                  <a:solidFill>
                    <a:srgbClr val="000000"/>
                  </a:solidFill>
                  <a:latin typeface="Helvetica"/>
                  <a:ea typeface="Helvetica"/>
                  <a:cs typeface="Helvetica"/>
                  <a:sym typeface="Helvetica"/>
                </a:defRPr>
              </a:pPr>
              <a:endParaRPr kumimoji="0" sz="800" b="0" i="0" u="none" strike="noStrike" kern="1200" cap="none" spc="0" normalizeH="0" baseline="0" noProof="0">
                <a:ln>
                  <a:noFill/>
                </a:ln>
                <a:solidFill>
                  <a:srgbClr val="000000"/>
                </a:solidFill>
                <a:effectLst/>
                <a:uLnTx/>
                <a:uFillTx/>
                <a:latin typeface="Helvetica"/>
                <a:cs typeface="Helvetica"/>
                <a:sym typeface="Helvetica"/>
              </a:endParaRPr>
            </a:p>
          </p:txBody>
        </p:sp>
        <p:sp>
          <p:nvSpPr>
            <p:cNvPr id="53" name="Shape 11">
              <a:extLst>
                <a:ext uri="{FF2B5EF4-FFF2-40B4-BE49-F238E27FC236}">
                  <a16:creationId xmlns:a16="http://schemas.microsoft.com/office/drawing/2014/main" id="{EACDD455-EE57-4629-8D49-49354AF34869}"/>
                </a:ext>
              </a:extLst>
            </p:cNvPr>
            <p:cNvSpPr/>
            <p:nvPr/>
          </p:nvSpPr>
          <p:spPr>
            <a:xfrm>
              <a:off x="6606980" y="-1"/>
              <a:ext cx="1" cy="941113"/>
            </a:xfrm>
            <a:prstGeom prst="line">
              <a:avLst/>
            </a:prstGeom>
            <a:noFill/>
            <a:ln w="63500" cap="flat">
              <a:solidFill>
                <a:srgbClr val="E5E5E5"/>
              </a:solidFill>
              <a:prstDash val="solid"/>
              <a:miter lim="400000"/>
            </a:ln>
            <a:effectLst/>
          </p:spPr>
          <p:txBody>
            <a:bodyPr wrap="square" lIns="27093" tIns="27093" rIns="27093" bIns="27093"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800">
                  <a:solidFill>
                    <a:srgbClr val="000000"/>
                  </a:solidFill>
                  <a:latin typeface="Helvetica"/>
                  <a:ea typeface="Helvetica"/>
                  <a:cs typeface="Helvetica"/>
                  <a:sym typeface="Helvetica"/>
                </a:defRPr>
              </a:pPr>
              <a:endParaRPr kumimoji="0" sz="800" b="0" i="0" u="none" strike="noStrike" kern="1200" cap="none" spc="0" normalizeH="0" baseline="0" noProof="0">
                <a:ln>
                  <a:noFill/>
                </a:ln>
                <a:solidFill>
                  <a:srgbClr val="000000"/>
                </a:solidFill>
                <a:effectLst/>
                <a:uLnTx/>
                <a:uFillTx/>
                <a:latin typeface="Helvetica"/>
                <a:cs typeface="Helvetica"/>
                <a:sym typeface="Helvetica"/>
              </a:endParaRPr>
            </a:p>
          </p:txBody>
        </p:sp>
      </p:grpSp>
      <p:sp>
        <p:nvSpPr>
          <p:cNvPr id="4" name="TextBox 3">
            <a:extLst>
              <a:ext uri="{FF2B5EF4-FFF2-40B4-BE49-F238E27FC236}">
                <a16:creationId xmlns:a16="http://schemas.microsoft.com/office/drawing/2014/main" id="{7E9DC15B-E16E-4672-90FA-26AE158D394C}"/>
              </a:ext>
            </a:extLst>
          </p:cNvPr>
          <p:cNvSpPr txBox="1"/>
          <p:nvPr/>
        </p:nvSpPr>
        <p:spPr>
          <a:xfrm>
            <a:off x="445297" y="2730002"/>
            <a:ext cx="3025284" cy="1169551"/>
          </a:xfrm>
          <a:prstGeom prst="rect">
            <a:avLst/>
          </a:prstGeom>
          <a:solidFill>
            <a:schemeClr val="bg1">
              <a:lumMod val="95000"/>
            </a:schemeClr>
          </a:solidFill>
          <a:ln>
            <a:solidFill>
              <a:schemeClr val="accent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463E"/>
                </a:solidFill>
                <a:effectLst/>
                <a:uLnTx/>
                <a:uFillTx/>
                <a:latin typeface="Tahoma"/>
                <a:ea typeface="+mn-ea"/>
                <a:cs typeface="+mn-cs"/>
              </a:rPr>
              <a:t>First Engagement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463E"/>
                </a:solidFill>
                <a:effectLst/>
                <a:uLnTx/>
                <a:uFillTx/>
                <a:latin typeface="Tahoma"/>
                <a:ea typeface="+mn-ea"/>
                <a:cs typeface="+mn-cs"/>
              </a:rPr>
              <a:t>during MOC meeting </a:t>
            </a:r>
            <a:r>
              <a:rPr kumimoji="0" lang="en-GB" sz="1200" b="1" i="0" u="none" strike="noStrike" kern="1200" cap="none" spc="0" normalizeH="0" baseline="0" noProof="0" dirty="0">
                <a:ln>
                  <a:noFill/>
                </a:ln>
                <a:solidFill>
                  <a:srgbClr val="808080"/>
                </a:solidFill>
                <a:effectLst/>
                <a:uLnTx/>
                <a:uFillTx/>
                <a:latin typeface="Tahoma"/>
                <a:ea typeface="+mn-ea"/>
                <a:cs typeface="+mn-cs"/>
              </a:rPr>
              <a:t>(1hr)</a:t>
            </a:r>
          </a:p>
          <a:p>
            <a:pPr marL="0" marR="0" lvl="0" indent="0" algn="l" defTabSz="914400" rtl="0" eaLnBrk="1" fontAlgn="auto" latinLnBrk="0" hangingPunct="1">
              <a:lnSpc>
                <a:spcPct val="100000"/>
              </a:lnSpc>
              <a:spcBef>
                <a:spcPts val="1200"/>
              </a:spcBef>
              <a:spcAft>
                <a:spcPts val="0"/>
              </a:spcAft>
              <a:buClr>
                <a:srgbClr val="F58800"/>
              </a:buClr>
              <a:buSzTx/>
              <a:buFontTx/>
              <a:buNone/>
              <a:tabLst/>
              <a:defRPr/>
            </a:pPr>
            <a:r>
              <a:rPr kumimoji="0" lang="en-GB" sz="1200" b="0" i="0" u="none" strike="noStrike" kern="1200" cap="none" spc="0" normalizeH="0" baseline="0" noProof="0" dirty="0">
                <a:ln>
                  <a:noFill/>
                </a:ln>
                <a:solidFill>
                  <a:srgbClr val="000000"/>
                </a:solidFill>
                <a:effectLst/>
                <a:uLnTx/>
                <a:uFillTx/>
                <a:latin typeface="Tahoma"/>
                <a:ea typeface="+mn-ea"/>
                <a:cs typeface="+mn-cs"/>
              </a:rPr>
              <a:t>Gather market buy-in for project and define joint objectives</a:t>
            </a:r>
            <a:endParaRPr kumimoji="0" lang="en-GB" sz="1200" b="1" i="0" u="none" strike="noStrike" kern="1200" cap="none" spc="0" normalizeH="0" baseline="0" noProof="0" dirty="0">
              <a:ln>
                <a:noFill/>
              </a:ln>
              <a:solidFill>
                <a:srgbClr val="000000"/>
              </a:solidFill>
              <a:effectLst/>
              <a:uLnTx/>
              <a:uFillTx/>
              <a:latin typeface="Tahoma"/>
              <a:ea typeface="+mn-ea"/>
              <a:cs typeface="+mn-cs"/>
            </a:endParaRPr>
          </a:p>
        </p:txBody>
      </p:sp>
      <p:sp>
        <p:nvSpPr>
          <p:cNvPr id="98" name="TextBox 97">
            <a:extLst>
              <a:ext uri="{FF2B5EF4-FFF2-40B4-BE49-F238E27FC236}">
                <a16:creationId xmlns:a16="http://schemas.microsoft.com/office/drawing/2014/main" id="{AEF6CD20-35E5-4B4D-995E-7CDC46F939F6}"/>
              </a:ext>
            </a:extLst>
          </p:cNvPr>
          <p:cNvSpPr txBox="1"/>
          <p:nvPr/>
        </p:nvSpPr>
        <p:spPr>
          <a:xfrm>
            <a:off x="2363089" y="5016015"/>
            <a:ext cx="3152337" cy="1077218"/>
          </a:xfrm>
          <a:prstGeom prst="rect">
            <a:avLst/>
          </a:prstGeom>
          <a:pattFill prst="wdUpDiag">
            <a:fgClr>
              <a:schemeClr val="bg1">
                <a:lumMod val="85000"/>
              </a:schemeClr>
            </a:fgClr>
            <a:bgClr>
              <a:schemeClr val="bg1"/>
            </a:bgClr>
          </a:pattFill>
          <a:ln>
            <a:solidFill>
              <a:schemeClr val="accent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463E"/>
                </a:solidFill>
                <a:effectLst/>
                <a:uLnTx/>
                <a:uFillTx/>
                <a:latin typeface="Tahoma"/>
                <a:ea typeface="+mn-ea"/>
                <a:cs typeface="+mn-cs"/>
              </a:rPr>
              <a:t>Offline Pre-Work </a:t>
            </a:r>
            <a:r>
              <a:rPr kumimoji="0" lang="en-GB" sz="1200" b="1" i="0" u="none" strike="noStrike" kern="1200" cap="none" spc="0" normalizeH="0" baseline="0" noProof="0" dirty="0">
                <a:ln>
                  <a:noFill/>
                </a:ln>
                <a:solidFill>
                  <a:srgbClr val="808080"/>
                </a:solidFill>
                <a:effectLst/>
                <a:uLnTx/>
                <a:uFillTx/>
                <a:latin typeface="Tahoma"/>
                <a:ea typeface="+mn-ea"/>
                <a:cs typeface="+mn-cs"/>
              </a:rPr>
              <a:t>(1-3 weeks)</a:t>
            </a:r>
          </a:p>
          <a:p>
            <a:pPr marL="0" marR="0" lvl="0" indent="0" algn="l" defTabSz="914400" rtl="0" eaLnBrk="1" fontAlgn="auto" latinLnBrk="0" hangingPunct="1">
              <a:lnSpc>
                <a:spcPct val="100000"/>
              </a:lnSpc>
              <a:spcBef>
                <a:spcPts val="1200"/>
              </a:spcBef>
              <a:spcAft>
                <a:spcPts val="0"/>
              </a:spcAft>
              <a:buClr>
                <a:srgbClr val="F58800"/>
              </a:buClr>
              <a:buSzTx/>
              <a:buFontTx/>
              <a:buNone/>
              <a:tabLst/>
              <a:defRPr/>
            </a:pPr>
            <a:r>
              <a:rPr kumimoji="0" lang="en-GB" sz="1200" b="0" i="0" u="none" strike="noStrike" kern="1200" cap="none" spc="0" normalizeH="0" baseline="0" noProof="0" dirty="0">
                <a:ln>
                  <a:noFill/>
                </a:ln>
                <a:solidFill>
                  <a:srgbClr val="000000"/>
                </a:solidFill>
                <a:effectLst/>
                <a:uLnTx/>
                <a:uFillTx/>
                <a:latin typeface="Tahoma"/>
                <a:ea typeface="+mn-ea"/>
                <a:cs typeface="+mn-cs"/>
              </a:rPr>
              <a:t>Gathering of local research, segmentation, strategy, context, content and channel preferences.</a:t>
            </a:r>
          </a:p>
        </p:txBody>
      </p:sp>
      <p:sp>
        <p:nvSpPr>
          <p:cNvPr id="99" name="TextBox 98">
            <a:extLst>
              <a:ext uri="{FF2B5EF4-FFF2-40B4-BE49-F238E27FC236}">
                <a16:creationId xmlns:a16="http://schemas.microsoft.com/office/drawing/2014/main" id="{374D7292-CB02-4434-91DD-75AC26A8772F}"/>
              </a:ext>
            </a:extLst>
          </p:cNvPr>
          <p:cNvSpPr txBox="1"/>
          <p:nvPr/>
        </p:nvSpPr>
        <p:spPr>
          <a:xfrm>
            <a:off x="810228" y="1250116"/>
            <a:ext cx="10496601"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808080"/>
                </a:solidFill>
                <a:effectLst/>
                <a:uLnTx/>
                <a:uFillTx/>
                <a:latin typeface="arial"/>
                <a:ea typeface="+mn-ea"/>
                <a:cs typeface="arial"/>
              </a:rPr>
              <a:t>The engagements are spread over </a:t>
            </a:r>
            <a:r>
              <a:rPr kumimoji="0" lang="en-GB" sz="1800" b="1" i="0" u="none" strike="noStrike" kern="1200" cap="none" spc="0" normalizeH="0" baseline="0" noProof="0" dirty="0">
                <a:ln>
                  <a:noFill/>
                </a:ln>
                <a:solidFill>
                  <a:srgbClr val="F58800"/>
                </a:solidFill>
                <a:effectLst/>
                <a:uLnTx/>
                <a:uFillTx/>
                <a:latin typeface="arial"/>
                <a:ea typeface="+mn-ea"/>
                <a:cs typeface="arial"/>
              </a:rPr>
              <a:t>3-4 weeks</a:t>
            </a:r>
            <a:r>
              <a:rPr kumimoji="0" lang="en-GB" sz="1800" b="1" i="0" u="none" strike="noStrike" kern="1200" cap="none" spc="0" normalizeH="0" baseline="0" noProof="0" dirty="0">
                <a:ln>
                  <a:noFill/>
                </a:ln>
                <a:solidFill>
                  <a:srgbClr val="808080"/>
                </a:solidFill>
                <a:effectLst/>
                <a:uLnTx/>
                <a:uFillTx/>
                <a:latin typeface="arial"/>
                <a:ea typeface="+mn-ea"/>
                <a:cs typeface="arial"/>
              </a:rPr>
              <a:t>, and respect </a:t>
            </a:r>
            <a:r>
              <a:rPr kumimoji="0" lang="en-GB" sz="1800" b="1" i="0" u="none" strike="noStrike" kern="1200" cap="none" spc="0" normalizeH="0" baseline="0" noProof="0" dirty="0">
                <a:ln>
                  <a:noFill/>
                </a:ln>
                <a:solidFill>
                  <a:srgbClr val="F58800"/>
                </a:solidFill>
                <a:effectLst/>
                <a:uLnTx/>
                <a:uFillTx/>
                <a:latin typeface="arial"/>
                <a:ea typeface="+mn-ea"/>
                <a:cs typeface="arial"/>
              </a:rPr>
              <a:t>local agendas</a:t>
            </a:r>
          </a:p>
        </p:txBody>
      </p:sp>
      <p:sp>
        <p:nvSpPr>
          <p:cNvPr id="100" name="TextBox 99">
            <a:extLst>
              <a:ext uri="{FF2B5EF4-FFF2-40B4-BE49-F238E27FC236}">
                <a16:creationId xmlns:a16="http://schemas.microsoft.com/office/drawing/2014/main" id="{5F444047-6615-485A-AF2F-106F04E3739A}"/>
              </a:ext>
            </a:extLst>
          </p:cNvPr>
          <p:cNvSpPr txBox="1"/>
          <p:nvPr/>
        </p:nvSpPr>
        <p:spPr>
          <a:xfrm>
            <a:off x="4547574" y="2707720"/>
            <a:ext cx="2803057" cy="1107996"/>
          </a:xfrm>
          <a:prstGeom prst="rect">
            <a:avLst/>
          </a:prstGeom>
          <a:solidFill>
            <a:schemeClr val="bg1">
              <a:lumMod val="95000"/>
            </a:schemeClr>
          </a:solidFill>
          <a:ln>
            <a:solidFill>
              <a:schemeClr val="accent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463E"/>
                </a:solidFill>
                <a:effectLst/>
                <a:uLnTx/>
                <a:uFillTx/>
                <a:latin typeface="Tahoma"/>
                <a:ea typeface="+mn-ea"/>
                <a:cs typeface="+mn-cs"/>
              </a:rPr>
              <a:t>Workshop 1 </a:t>
            </a:r>
            <a:r>
              <a:rPr kumimoji="0" lang="en-GB" sz="1200" b="1" i="0" u="none" strike="noStrike" kern="1200" cap="none" spc="0" normalizeH="0" baseline="0" noProof="0" dirty="0">
                <a:ln>
                  <a:noFill/>
                </a:ln>
                <a:solidFill>
                  <a:srgbClr val="808080"/>
                </a:solidFill>
                <a:effectLst/>
                <a:uLnTx/>
                <a:uFillTx/>
                <a:latin typeface="Tahoma"/>
                <a:ea typeface="+mn-ea"/>
                <a:cs typeface="+mn-cs"/>
              </a:rPr>
              <a:t>(2hr)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808080"/>
              </a:solidFill>
              <a:effectLst/>
              <a:uLnTx/>
              <a:uFillTx/>
              <a:latin typeface="Tahom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Tahoma"/>
                <a:ea typeface="+mn-ea"/>
                <a:cs typeface="+mn-cs"/>
              </a:rPr>
              <a:t>Local adoption ladder finalisation,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Tahoma"/>
                <a:ea typeface="+mn-ea"/>
                <a:cs typeface="+mn-cs"/>
              </a:rPr>
              <a:t>Local HCP journeys initiation using International journeys</a:t>
            </a:r>
          </a:p>
        </p:txBody>
      </p:sp>
      <p:sp>
        <p:nvSpPr>
          <p:cNvPr id="101" name="TextBox 100">
            <a:extLst>
              <a:ext uri="{FF2B5EF4-FFF2-40B4-BE49-F238E27FC236}">
                <a16:creationId xmlns:a16="http://schemas.microsoft.com/office/drawing/2014/main" id="{5E527215-A48A-45A7-8892-3D8F6B9F8481}"/>
              </a:ext>
            </a:extLst>
          </p:cNvPr>
          <p:cNvSpPr txBox="1"/>
          <p:nvPr/>
        </p:nvSpPr>
        <p:spPr>
          <a:xfrm>
            <a:off x="6789212" y="5036777"/>
            <a:ext cx="2803057" cy="738664"/>
          </a:xfrm>
          <a:prstGeom prst="rect">
            <a:avLst/>
          </a:prstGeom>
          <a:solidFill>
            <a:schemeClr val="bg1">
              <a:lumMod val="95000"/>
            </a:schemeClr>
          </a:solidFill>
          <a:ln>
            <a:solidFill>
              <a:schemeClr val="accent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463E"/>
                </a:solidFill>
                <a:effectLst/>
                <a:uLnTx/>
                <a:uFillTx/>
                <a:latin typeface="Tahoma"/>
                <a:ea typeface="+mn-ea"/>
                <a:cs typeface="+mn-cs"/>
              </a:rPr>
              <a:t>Workshop 2 </a:t>
            </a:r>
            <a:r>
              <a:rPr kumimoji="0" lang="en-GB" sz="1200" b="1" i="0" u="none" strike="noStrike" kern="1200" cap="none" spc="0" normalizeH="0" baseline="0" noProof="0" dirty="0">
                <a:ln>
                  <a:noFill/>
                </a:ln>
                <a:solidFill>
                  <a:srgbClr val="808080"/>
                </a:solidFill>
                <a:effectLst/>
                <a:uLnTx/>
                <a:uFillTx/>
                <a:latin typeface="Tahoma"/>
                <a:ea typeface="+mn-ea"/>
                <a:cs typeface="+mn-cs"/>
              </a:rPr>
              <a:t>(2hr)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808080"/>
              </a:solidFill>
              <a:effectLst/>
              <a:uLnTx/>
              <a:uFillTx/>
              <a:latin typeface="Tahom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solidFill>
                <a:effectLst/>
                <a:uLnTx/>
                <a:uFillTx/>
                <a:latin typeface="Tahoma"/>
                <a:ea typeface="+mn-ea"/>
                <a:cs typeface="+mn-cs"/>
              </a:rPr>
              <a:t>Local HCP </a:t>
            </a:r>
            <a:r>
              <a:rPr kumimoji="0" lang="en-GB" sz="1200" b="0" i="0" u="none" strike="noStrike" kern="1200" cap="none" spc="0" normalizeH="0" baseline="0" noProof="0" dirty="0">
                <a:ln>
                  <a:noFill/>
                </a:ln>
                <a:solidFill>
                  <a:srgbClr val="000000"/>
                </a:solidFill>
                <a:effectLst/>
                <a:uLnTx/>
                <a:uFillTx/>
                <a:latin typeface="Tahoma"/>
                <a:ea typeface="+mn-ea"/>
                <a:cs typeface="+mn-cs"/>
              </a:rPr>
              <a:t>Journey iteration</a:t>
            </a:r>
          </a:p>
        </p:txBody>
      </p:sp>
      <p:sp>
        <p:nvSpPr>
          <p:cNvPr id="102" name="TextBox 101">
            <a:extLst>
              <a:ext uri="{FF2B5EF4-FFF2-40B4-BE49-F238E27FC236}">
                <a16:creationId xmlns:a16="http://schemas.microsoft.com/office/drawing/2014/main" id="{D7560B3D-934B-4B79-B948-95801C12681B}"/>
              </a:ext>
            </a:extLst>
          </p:cNvPr>
          <p:cNvSpPr txBox="1"/>
          <p:nvPr/>
        </p:nvSpPr>
        <p:spPr>
          <a:xfrm>
            <a:off x="9009997" y="2878403"/>
            <a:ext cx="2803057" cy="738664"/>
          </a:xfrm>
          <a:prstGeom prst="rect">
            <a:avLst/>
          </a:prstGeom>
          <a:solidFill>
            <a:schemeClr val="bg1">
              <a:lumMod val="95000"/>
            </a:schemeClr>
          </a:solidFill>
          <a:ln>
            <a:solidFill>
              <a:schemeClr val="accent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463E"/>
                </a:solidFill>
                <a:effectLst/>
                <a:uLnTx/>
                <a:uFillTx/>
                <a:latin typeface="Tahoma"/>
                <a:ea typeface="+mn-ea"/>
                <a:cs typeface="+mn-cs"/>
              </a:rPr>
              <a:t>Workshop 3 </a:t>
            </a:r>
            <a:r>
              <a:rPr kumimoji="0" lang="en-GB" sz="1200" b="1" i="0" u="none" strike="noStrike" kern="1200" cap="none" spc="0" normalizeH="0" baseline="0" noProof="0">
                <a:ln>
                  <a:noFill/>
                </a:ln>
                <a:solidFill>
                  <a:srgbClr val="808080"/>
                </a:solidFill>
                <a:effectLst/>
                <a:uLnTx/>
                <a:uFillTx/>
                <a:latin typeface="Tahoma"/>
                <a:ea typeface="+mn-ea"/>
                <a:cs typeface="+mn-cs"/>
              </a:rPr>
              <a:t>(2hr)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a:ln>
                <a:noFill/>
              </a:ln>
              <a:solidFill>
                <a:srgbClr val="808080"/>
              </a:solidFill>
              <a:effectLst/>
              <a:uLnTx/>
              <a:uFillTx/>
              <a:latin typeface="Tahom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solidFill>
                <a:effectLst/>
                <a:uLnTx/>
                <a:uFillTx/>
                <a:latin typeface="Tahoma"/>
                <a:ea typeface="+mn-ea"/>
                <a:cs typeface="+mn-cs"/>
              </a:rPr>
              <a:t>HCP journey finalisation.</a:t>
            </a:r>
          </a:p>
        </p:txBody>
      </p:sp>
      <p:sp>
        <p:nvSpPr>
          <p:cNvPr id="5" name="TextBox 4">
            <a:extLst>
              <a:ext uri="{FF2B5EF4-FFF2-40B4-BE49-F238E27FC236}">
                <a16:creationId xmlns:a16="http://schemas.microsoft.com/office/drawing/2014/main" id="{BF381618-DD86-4448-A450-E50CEE31E4AD}"/>
              </a:ext>
            </a:extLst>
          </p:cNvPr>
          <p:cNvSpPr txBox="1"/>
          <p:nvPr/>
        </p:nvSpPr>
        <p:spPr>
          <a:xfrm>
            <a:off x="4054504" y="4628931"/>
            <a:ext cx="1623764" cy="24622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808080"/>
                </a:solidFill>
                <a:effectLst/>
                <a:uLnTx/>
                <a:uFillTx/>
                <a:latin typeface="Tahoma"/>
                <a:ea typeface="+mn-ea"/>
                <a:cs typeface="+mn-cs"/>
              </a:rPr>
              <a:t>International support</a:t>
            </a:r>
          </a:p>
        </p:txBody>
      </p:sp>
      <p:cxnSp>
        <p:nvCxnSpPr>
          <p:cNvPr id="104" name="Straight Arrow Connector 103">
            <a:extLst>
              <a:ext uri="{FF2B5EF4-FFF2-40B4-BE49-F238E27FC236}">
                <a16:creationId xmlns:a16="http://schemas.microsoft.com/office/drawing/2014/main" id="{EC9EA974-C5DD-4170-808D-F5DDE2CD527D}"/>
              </a:ext>
            </a:extLst>
          </p:cNvPr>
          <p:cNvCxnSpPr>
            <a:cxnSpLocks/>
          </p:cNvCxnSpPr>
          <p:nvPr/>
        </p:nvCxnSpPr>
        <p:spPr bwMode="auto">
          <a:xfrm>
            <a:off x="8266726" y="4751485"/>
            <a:ext cx="2127548" cy="0"/>
          </a:xfrm>
          <a:prstGeom prst="straightConnector1">
            <a:avLst/>
          </a:prstGeom>
          <a:solidFill>
            <a:schemeClr val="accent1"/>
          </a:solidFill>
          <a:ln w="9525" cap="flat" cmpd="sng" algn="ctr">
            <a:solidFill>
              <a:schemeClr val="bg2"/>
            </a:solidFill>
            <a:prstDash val="solid"/>
            <a:round/>
            <a:headEnd type="oval" w="med" len="med"/>
            <a:tailEnd type="oval" w="med" len="med"/>
          </a:ln>
          <a:effectLst/>
        </p:spPr>
      </p:cxnSp>
      <p:sp>
        <p:nvSpPr>
          <p:cNvPr id="105" name="TextBox 104">
            <a:extLst>
              <a:ext uri="{FF2B5EF4-FFF2-40B4-BE49-F238E27FC236}">
                <a16:creationId xmlns:a16="http://schemas.microsoft.com/office/drawing/2014/main" id="{FFE44AC2-7229-45D3-9D15-F30D2EBC4AD2}"/>
              </a:ext>
            </a:extLst>
          </p:cNvPr>
          <p:cNvSpPr txBox="1"/>
          <p:nvPr/>
        </p:nvSpPr>
        <p:spPr>
          <a:xfrm>
            <a:off x="8499675" y="4638614"/>
            <a:ext cx="1623764" cy="24622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808080"/>
                </a:solidFill>
                <a:effectLst/>
                <a:uLnTx/>
                <a:uFillTx/>
                <a:latin typeface="Tahoma"/>
                <a:ea typeface="+mn-ea"/>
                <a:cs typeface="+mn-cs"/>
              </a:rPr>
              <a:t>International support</a:t>
            </a:r>
          </a:p>
        </p:txBody>
      </p:sp>
      <p:cxnSp>
        <p:nvCxnSpPr>
          <p:cNvPr id="106" name="Straight Arrow Connector 105">
            <a:extLst>
              <a:ext uri="{FF2B5EF4-FFF2-40B4-BE49-F238E27FC236}">
                <a16:creationId xmlns:a16="http://schemas.microsoft.com/office/drawing/2014/main" id="{2849F936-D708-4F4A-B647-342839BF6013}"/>
              </a:ext>
            </a:extLst>
          </p:cNvPr>
          <p:cNvCxnSpPr>
            <a:cxnSpLocks/>
          </p:cNvCxnSpPr>
          <p:nvPr/>
        </p:nvCxnSpPr>
        <p:spPr bwMode="auto">
          <a:xfrm>
            <a:off x="6049524" y="4378531"/>
            <a:ext cx="2127548" cy="0"/>
          </a:xfrm>
          <a:prstGeom prst="straightConnector1">
            <a:avLst/>
          </a:prstGeom>
          <a:solidFill>
            <a:schemeClr val="accent1"/>
          </a:solidFill>
          <a:ln w="9525" cap="flat" cmpd="sng" algn="ctr">
            <a:solidFill>
              <a:schemeClr val="bg2"/>
            </a:solidFill>
            <a:prstDash val="solid"/>
            <a:round/>
            <a:headEnd type="oval" w="med" len="med"/>
            <a:tailEnd type="oval" w="med" len="med"/>
          </a:ln>
          <a:effectLst/>
        </p:spPr>
      </p:cxnSp>
      <p:sp>
        <p:nvSpPr>
          <p:cNvPr id="107" name="TextBox 106">
            <a:extLst>
              <a:ext uri="{FF2B5EF4-FFF2-40B4-BE49-F238E27FC236}">
                <a16:creationId xmlns:a16="http://schemas.microsoft.com/office/drawing/2014/main" id="{38A802BF-2C5A-49D2-9A33-657FE416FB9E}"/>
              </a:ext>
            </a:extLst>
          </p:cNvPr>
          <p:cNvSpPr txBox="1"/>
          <p:nvPr/>
        </p:nvSpPr>
        <p:spPr>
          <a:xfrm>
            <a:off x="6282473" y="4265660"/>
            <a:ext cx="1623764" cy="24622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808080"/>
                </a:solidFill>
                <a:effectLst/>
                <a:uLnTx/>
                <a:uFillTx/>
                <a:latin typeface="Tahoma"/>
                <a:ea typeface="+mn-ea"/>
                <a:cs typeface="+mn-cs"/>
              </a:rPr>
              <a:t>International support</a:t>
            </a:r>
          </a:p>
        </p:txBody>
      </p:sp>
      <p:cxnSp>
        <p:nvCxnSpPr>
          <p:cNvPr id="108" name="Straight Arrow Connector 107">
            <a:extLst>
              <a:ext uri="{FF2B5EF4-FFF2-40B4-BE49-F238E27FC236}">
                <a16:creationId xmlns:a16="http://schemas.microsoft.com/office/drawing/2014/main" id="{AD940B13-DAFD-428F-B69F-69C1D7F9DBBA}"/>
              </a:ext>
            </a:extLst>
          </p:cNvPr>
          <p:cNvCxnSpPr>
            <a:cxnSpLocks/>
          </p:cNvCxnSpPr>
          <p:nvPr/>
        </p:nvCxnSpPr>
        <p:spPr bwMode="auto">
          <a:xfrm>
            <a:off x="1613877" y="4349110"/>
            <a:ext cx="2127548" cy="0"/>
          </a:xfrm>
          <a:prstGeom prst="straightConnector1">
            <a:avLst/>
          </a:prstGeom>
          <a:solidFill>
            <a:schemeClr val="accent1"/>
          </a:solidFill>
          <a:ln w="9525" cap="flat" cmpd="sng" algn="ctr">
            <a:solidFill>
              <a:schemeClr val="bg2"/>
            </a:solidFill>
            <a:prstDash val="solid"/>
            <a:round/>
            <a:headEnd type="oval" w="med" len="med"/>
            <a:tailEnd type="oval" w="med" len="med"/>
          </a:ln>
          <a:effectLst/>
        </p:spPr>
      </p:cxnSp>
      <p:sp>
        <p:nvSpPr>
          <p:cNvPr id="109" name="TextBox 108">
            <a:extLst>
              <a:ext uri="{FF2B5EF4-FFF2-40B4-BE49-F238E27FC236}">
                <a16:creationId xmlns:a16="http://schemas.microsoft.com/office/drawing/2014/main" id="{354330D6-250C-4B43-8C56-ACCFE49B15DA}"/>
              </a:ext>
            </a:extLst>
          </p:cNvPr>
          <p:cNvSpPr txBox="1"/>
          <p:nvPr/>
        </p:nvSpPr>
        <p:spPr>
          <a:xfrm>
            <a:off x="1846826" y="4236239"/>
            <a:ext cx="1623764" cy="24622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808080"/>
                </a:solidFill>
                <a:effectLst/>
                <a:uLnTx/>
                <a:uFillTx/>
                <a:latin typeface="Tahoma"/>
                <a:ea typeface="+mn-ea"/>
                <a:cs typeface="+mn-cs"/>
              </a:rPr>
              <a:t>International support</a:t>
            </a:r>
          </a:p>
        </p:txBody>
      </p:sp>
      <p:sp>
        <p:nvSpPr>
          <p:cNvPr id="11" name="TextBox 10">
            <a:extLst>
              <a:ext uri="{FF2B5EF4-FFF2-40B4-BE49-F238E27FC236}">
                <a16:creationId xmlns:a16="http://schemas.microsoft.com/office/drawing/2014/main" id="{74976254-491B-42EF-9DCF-E45ABBBEAA3E}"/>
              </a:ext>
            </a:extLst>
          </p:cNvPr>
          <p:cNvSpPr txBox="1"/>
          <p:nvPr/>
        </p:nvSpPr>
        <p:spPr>
          <a:xfrm>
            <a:off x="11079587" y="4083276"/>
            <a:ext cx="92529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F58800"/>
                </a:solidFill>
                <a:effectLst/>
                <a:uLnTx/>
                <a:uFillTx/>
                <a:latin typeface="Tahoma"/>
                <a:ea typeface="+mn-ea"/>
                <a:cs typeface="+mn-cs"/>
              </a:rPr>
              <a:t>Local Signoff</a:t>
            </a:r>
          </a:p>
        </p:txBody>
      </p:sp>
      <p:pic>
        <p:nvPicPr>
          <p:cNvPr id="6" name="Graphic 5" descr="Tick with solid fill">
            <a:extLst>
              <a:ext uri="{FF2B5EF4-FFF2-40B4-BE49-F238E27FC236}">
                <a16:creationId xmlns:a16="http://schemas.microsoft.com/office/drawing/2014/main" id="{6EB94675-E1D8-5F4D-8E47-6F0B8C5E22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22549" y="2481970"/>
            <a:ext cx="496064" cy="496064"/>
          </a:xfrm>
          <a:prstGeom prst="rect">
            <a:avLst/>
          </a:prstGeom>
        </p:spPr>
      </p:pic>
    </p:spTree>
    <p:extLst>
      <p:ext uri="{BB962C8B-B14F-4D97-AF65-F5344CB8AC3E}">
        <p14:creationId xmlns:p14="http://schemas.microsoft.com/office/powerpoint/2010/main" val="4166993874"/>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id="{C48B17BB-4BA6-43A9-98BB-60F29A57607D}"/>
              </a:ext>
            </a:extLst>
          </p:cNvPr>
          <p:cNvGraphicFramePr>
            <a:graphicFrameLocks noGrp="1"/>
          </p:cNvGraphicFramePr>
          <p:nvPr>
            <p:extLst>
              <p:ext uri="{D42A27DB-BD31-4B8C-83A1-F6EECF244321}">
                <p14:modId xmlns:p14="http://schemas.microsoft.com/office/powerpoint/2010/main" val="11486476"/>
              </p:ext>
            </p:extLst>
          </p:nvPr>
        </p:nvGraphicFramePr>
        <p:xfrm>
          <a:off x="838959" y="1555418"/>
          <a:ext cx="8181215" cy="4180080"/>
        </p:xfrm>
        <a:graphic>
          <a:graphicData uri="http://schemas.openxmlformats.org/drawingml/2006/table">
            <a:tbl>
              <a:tblPr firstRow="1" bandRow="1">
                <a:tableStyleId>{93296810-A885-4BE3-A3E7-6D5BEEA58F35}</a:tableStyleId>
              </a:tblPr>
              <a:tblGrid>
                <a:gridCol w="7615557">
                  <a:extLst>
                    <a:ext uri="{9D8B030D-6E8A-4147-A177-3AD203B41FA5}">
                      <a16:colId xmlns:a16="http://schemas.microsoft.com/office/drawing/2014/main" val="1371553097"/>
                    </a:ext>
                  </a:extLst>
                </a:gridCol>
                <a:gridCol w="565658">
                  <a:extLst>
                    <a:ext uri="{9D8B030D-6E8A-4147-A177-3AD203B41FA5}">
                      <a16:colId xmlns:a16="http://schemas.microsoft.com/office/drawing/2014/main" val="3790102148"/>
                    </a:ext>
                  </a:extLst>
                </a:gridCol>
              </a:tblGrid>
              <a:tr h="504000">
                <a:tc>
                  <a:txBody>
                    <a:bodyPr/>
                    <a:lstStyle/>
                    <a:p>
                      <a:pPr algn="l"/>
                      <a:r>
                        <a:rPr lang="en-GB" sz="1600" dirty="0"/>
                        <a:t>Ensuring the HCP Journey Workshops are efficient:</a:t>
                      </a:r>
                    </a:p>
                  </a:txBody>
                  <a:tcPr anchor="ctr"/>
                </a:tc>
                <a:tc>
                  <a:txBody>
                    <a:bodyPr/>
                    <a:lstStyle/>
                    <a:p>
                      <a:pPr algn="l"/>
                      <a:endParaRPr lang="en-GB" sz="1600" dirty="0"/>
                    </a:p>
                  </a:txBody>
                  <a:tcPr anchor="ctr"/>
                </a:tc>
                <a:extLst>
                  <a:ext uri="{0D108BD9-81ED-4DB2-BD59-A6C34878D82A}">
                    <a16:rowId xmlns:a16="http://schemas.microsoft.com/office/drawing/2014/main" val="2522887346"/>
                  </a:ext>
                </a:extLst>
              </a:tr>
              <a:tr h="504000">
                <a:tc>
                  <a:txBody>
                    <a:bodyPr/>
                    <a:lstStyle/>
                    <a:p>
                      <a:pPr marL="0" marR="0" lvl="0" indent="0" algn="l" defTabSz="457178" rtl="0" eaLnBrk="1" fontAlgn="auto" latinLnBrk="0" hangingPunct="1">
                        <a:lnSpc>
                          <a:spcPct val="100000"/>
                        </a:lnSpc>
                        <a:spcBef>
                          <a:spcPts val="0"/>
                        </a:spcBef>
                        <a:spcAft>
                          <a:spcPts val="0"/>
                        </a:spcAft>
                        <a:buClrTx/>
                        <a:buSzTx/>
                        <a:buFontTx/>
                        <a:buNone/>
                        <a:tabLst/>
                        <a:defRPr/>
                      </a:pPr>
                      <a:r>
                        <a:rPr lang="en-GB" sz="1600" dirty="0"/>
                        <a:t>Read and understand the </a:t>
                      </a:r>
                      <a:r>
                        <a:rPr lang="en-GB" sz="1600" b="1" dirty="0">
                          <a:hlinkClick r:id="rId2" action="ppaction://hlinksldjump"/>
                        </a:rPr>
                        <a:t>Pre-Read documents</a:t>
                      </a:r>
                      <a:endParaRPr lang="en-GB" sz="1600" b="1" dirty="0"/>
                    </a:p>
                  </a:txBody>
                  <a:tcPr anchor="ctr"/>
                </a:tc>
                <a:tc>
                  <a:txBody>
                    <a:bodyPr/>
                    <a:lstStyle/>
                    <a:p>
                      <a:pPr marL="0" marR="0" lvl="0" indent="0" algn="l" defTabSz="457178" rtl="0" eaLnBrk="1" fontAlgn="auto" latinLnBrk="0" hangingPunct="1">
                        <a:lnSpc>
                          <a:spcPct val="100000"/>
                        </a:lnSpc>
                        <a:spcBef>
                          <a:spcPts val="0"/>
                        </a:spcBef>
                        <a:spcAft>
                          <a:spcPts val="0"/>
                        </a:spcAft>
                        <a:buClrTx/>
                        <a:buSzTx/>
                        <a:buFontTx/>
                        <a:buNone/>
                        <a:tabLst/>
                        <a:defRPr/>
                      </a:pPr>
                      <a:endParaRPr lang="en-GB" sz="1600" b="1" dirty="0"/>
                    </a:p>
                  </a:txBody>
                  <a:tcPr anchor="ctr"/>
                </a:tc>
                <a:extLst>
                  <a:ext uri="{0D108BD9-81ED-4DB2-BD59-A6C34878D82A}">
                    <a16:rowId xmlns:a16="http://schemas.microsoft.com/office/drawing/2014/main" val="573026877"/>
                  </a:ext>
                </a:extLst>
              </a:tr>
              <a:tr h="543605">
                <a:tc>
                  <a:txBody>
                    <a:bodyPr/>
                    <a:lstStyle/>
                    <a:p>
                      <a:pPr algn="l"/>
                      <a:r>
                        <a:rPr lang="en-GB" sz="1600" dirty="0"/>
                        <a:t>Complete the short </a:t>
                      </a:r>
                      <a:r>
                        <a:rPr lang="en-GB" sz="1600" b="1" dirty="0">
                          <a:hlinkClick r:id="rId3" action="ppaction://hlinksldjump"/>
                        </a:rPr>
                        <a:t>Pre-Work</a:t>
                      </a:r>
                      <a:endParaRPr lang="en-GB" sz="1600" b="1" dirty="0"/>
                    </a:p>
                    <a:p>
                      <a:pPr algn="l"/>
                      <a:endParaRPr lang="en-GB" sz="900" b="1" dirty="0"/>
                    </a:p>
                    <a:p>
                      <a:pPr marL="342900" marR="0" lvl="0" indent="-342900" algn="l" defTabSz="457178" rtl="0" eaLnBrk="1" fontAlgn="auto" latinLnBrk="0" hangingPunct="1">
                        <a:lnSpc>
                          <a:spcPct val="100000"/>
                        </a:lnSpc>
                        <a:spcBef>
                          <a:spcPts val="0"/>
                        </a:spcBef>
                        <a:spcAft>
                          <a:spcPts val="1200"/>
                        </a:spcAft>
                        <a:buClrTx/>
                        <a:buSzTx/>
                        <a:buFont typeface="+mj-lt"/>
                        <a:buAutoNum type="arabicPeriod"/>
                        <a:tabLst/>
                        <a:defRPr/>
                      </a:pPr>
                      <a:r>
                        <a:rPr lang="en-GB" sz="1600" dirty="0"/>
                        <a:t>Share any </a:t>
                      </a:r>
                      <a:r>
                        <a:rPr lang="en-GB" sz="1600" b="1" kern="1200" dirty="0">
                          <a:solidFill>
                            <a:schemeClr val="tx2"/>
                          </a:solidFill>
                        </a:rPr>
                        <a:t>relevant documents </a:t>
                      </a:r>
                      <a:r>
                        <a:rPr lang="en-GB" sz="1600" dirty="0"/>
                        <a:t>with the global team that might help in the creation of local Journeys </a:t>
                      </a:r>
                      <a:r>
                        <a:rPr lang="en-GB" sz="1200" dirty="0"/>
                        <a:t>(segmentation, channel research, existing journeys)</a:t>
                      </a:r>
                      <a:endParaRPr lang="en-GB" sz="1600" dirty="0"/>
                    </a:p>
                    <a:p>
                      <a:pPr marL="342900" indent="-342900" algn="l">
                        <a:spcAft>
                          <a:spcPts val="1200"/>
                        </a:spcAft>
                        <a:buFont typeface="+mj-lt"/>
                        <a:buAutoNum type="arabicPeriod"/>
                      </a:pPr>
                      <a:r>
                        <a:rPr lang="en-GB" sz="1600" b="0" dirty="0"/>
                        <a:t>Evaluate the international adoption ladder for localisation</a:t>
                      </a:r>
                    </a:p>
                    <a:p>
                      <a:pPr marL="342900" marR="0" lvl="0" indent="-342900" algn="l" defTabSz="457178" rtl="0" eaLnBrk="1" fontAlgn="auto" latinLnBrk="0" hangingPunct="1">
                        <a:lnSpc>
                          <a:spcPct val="100000"/>
                        </a:lnSpc>
                        <a:spcBef>
                          <a:spcPts val="0"/>
                        </a:spcBef>
                        <a:spcAft>
                          <a:spcPts val="1200"/>
                        </a:spcAft>
                        <a:buClrTx/>
                        <a:buSzTx/>
                        <a:buFont typeface="+mj-lt"/>
                        <a:buAutoNum type="arabicPeriod"/>
                        <a:tabLst/>
                        <a:defRPr/>
                      </a:pPr>
                      <a:r>
                        <a:rPr lang="en-GB" sz="1600" u="none" kern="1200" dirty="0">
                          <a:solidFill>
                            <a:schemeClr val="dk1"/>
                          </a:solidFill>
                        </a:rPr>
                        <a:t>Provide your thoughts </a:t>
                      </a:r>
                      <a:r>
                        <a:rPr lang="en-GB" sz="1600" kern="1200" dirty="0">
                          <a:solidFill>
                            <a:srgbClr val="000000"/>
                          </a:solidFill>
                        </a:rPr>
                        <a:t>on the Key</a:t>
                      </a:r>
                      <a:r>
                        <a:rPr lang="en-GB" sz="1600" dirty="0">
                          <a:solidFill>
                            <a:srgbClr val="000000"/>
                          </a:solidFill>
                        </a:rPr>
                        <a:t> </a:t>
                      </a:r>
                      <a:r>
                        <a:rPr lang="en-GB" sz="1600" b="1" dirty="0">
                          <a:solidFill>
                            <a:schemeClr val="tx2"/>
                          </a:solidFill>
                        </a:rPr>
                        <a:t>Events</a:t>
                      </a:r>
                      <a:r>
                        <a:rPr lang="en-GB" sz="1600" dirty="0">
                          <a:solidFill>
                            <a:srgbClr val="000000"/>
                          </a:solidFill>
                        </a:rPr>
                        <a:t> and </a:t>
                      </a:r>
                      <a:r>
                        <a:rPr lang="en-GB" sz="1600" b="1" dirty="0">
                          <a:solidFill>
                            <a:schemeClr val="tx2"/>
                          </a:solidFill>
                        </a:rPr>
                        <a:t>Milestones</a:t>
                      </a:r>
                      <a:r>
                        <a:rPr lang="en-GB" sz="1600" dirty="0">
                          <a:solidFill>
                            <a:srgbClr val="000000"/>
                          </a:solidFill>
                        </a:rPr>
                        <a:t> that are important in the local Jyseleca Journey</a:t>
                      </a:r>
                      <a:endParaRPr kumimoji="0" lang="en-GB" sz="1600" b="0" u="none" strike="noStrike" kern="1200" cap="none" spc="0" normalizeH="0" baseline="0" noProof="0" dirty="0">
                        <a:ln>
                          <a:noFill/>
                        </a:ln>
                        <a:solidFill>
                          <a:srgbClr val="000000"/>
                        </a:solidFill>
                        <a:effectLst/>
                        <a:uLnTx/>
                        <a:uFillTx/>
                      </a:endParaRPr>
                    </a:p>
                    <a:p>
                      <a:pPr marL="0" marR="0" lvl="0" indent="0" algn="l" defTabSz="457178" rtl="0" eaLnBrk="1" fontAlgn="auto" latinLnBrk="0" hangingPunct="1">
                        <a:lnSpc>
                          <a:spcPct val="100000"/>
                        </a:lnSpc>
                        <a:spcBef>
                          <a:spcPts val="0"/>
                        </a:spcBef>
                        <a:spcAft>
                          <a:spcPts val="1200"/>
                        </a:spcAft>
                        <a:buClrTx/>
                        <a:buSzTx/>
                        <a:buFont typeface="+mj-lt"/>
                        <a:buNone/>
                        <a:tabLst/>
                        <a:defRPr/>
                      </a:pPr>
                      <a:endParaRPr lang="en-GB" sz="100" dirty="0">
                        <a:solidFill>
                          <a:srgbClr val="000000"/>
                        </a:solidFill>
                        <a:latin typeface="+mn-lt"/>
                      </a:endParaRPr>
                    </a:p>
                  </a:txBody>
                  <a:tcPr anchor="ctr"/>
                </a:tc>
                <a:tc>
                  <a:txBody>
                    <a:bodyPr/>
                    <a:lstStyle/>
                    <a:p>
                      <a:pPr algn="l"/>
                      <a:endParaRPr lang="en-GB" sz="1600" b="1" dirty="0"/>
                    </a:p>
                  </a:txBody>
                  <a:tcPr anchor="ctr"/>
                </a:tc>
                <a:extLst>
                  <a:ext uri="{0D108BD9-81ED-4DB2-BD59-A6C34878D82A}">
                    <a16:rowId xmlns:a16="http://schemas.microsoft.com/office/drawing/2014/main" val="260175349"/>
                  </a:ext>
                </a:extLst>
              </a:tr>
              <a:tr h="504000">
                <a:tc>
                  <a:txBody>
                    <a:bodyPr/>
                    <a:lstStyle/>
                    <a:p>
                      <a:pPr algn="l"/>
                      <a:r>
                        <a:rPr lang="en-GB" sz="1600" dirty="0"/>
                        <a:t>Ask</a:t>
                      </a:r>
                      <a:r>
                        <a:rPr lang="en-GB" sz="1600" kern="1200" dirty="0">
                          <a:solidFill>
                            <a:schemeClr val="dk1"/>
                          </a:solidFill>
                        </a:rPr>
                        <a:t> any </a:t>
                      </a:r>
                      <a:r>
                        <a:rPr lang="en-GB" sz="1600" b="1" kern="1200" dirty="0">
                          <a:solidFill>
                            <a:schemeClr val="tx2"/>
                          </a:solidFill>
                        </a:rPr>
                        <a:t>questions</a:t>
                      </a:r>
                      <a:r>
                        <a:rPr lang="en-GB" sz="1600" b="1" dirty="0"/>
                        <a:t> </a:t>
                      </a:r>
                      <a:r>
                        <a:rPr lang="en-GB" sz="1600" dirty="0"/>
                        <a:t>to the International team</a:t>
                      </a:r>
                    </a:p>
                  </a:txBody>
                  <a:tcPr anchor="ctr"/>
                </a:tc>
                <a:tc>
                  <a:txBody>
                    <a:bodyPr/>
                    <a:lstStyle/>
                    <a:p>
                      <a:pPr algn="l"/>
                      <a:endParaRPr lang="en-GB" sz="1600" dirty="0"/>
                    </a:p>
                  </a:txBody>
                  <a:tcPr anchor="ctr"/>
                </a:tc>
                <a:extLst>
                  <a:ext uri="{0D108BD9-81ED-4DB2-BD59-A6C34878D82A}">
                    <a16:rowId xmlns:a16="http://schemas.microsoft.com/office/drawing/2014/main" val="2004988080"/>
                  </a:ext>
                </a:extLst>
              </a:tr>
              <a:tr h="504000">
                <a:tc>
                  <a:txBody>
                    <a:bodyPr/>
                    <a:lstStyle/>
                    <a:p>
                      <a:pPr algn="l"/>
                      <a:r>
                        <a:rPr lang="en-GB" sz="1600" dirty="0"/>
                        <a:t>Ensure the right team members have been </a:t>
                      </a:r>
                      <a:r>
                        <a:rPr lang="en-GB" sz="1600" b="1" kern="1200" dirty="0">
                          <a:solidFill>
                            <a:schemeClr val="tx2"/>
                          </a:solidFill>
                        </a:rPr>
                        <a:t>invited</a:t>
                      </a:r>
                      <a:r>
                        <a:rPr lang="en-GB" sz="1600" b="1" dirty="0"/>
                        <a:t> </a:t>
                      </a:r>
                      <a:r>
                        <a:rPr lang="en-GB" sz="1600" kern="1200" dirty="0">
                          <a:solidFill>
                            <a:schemeClr val="dk1"/>
                          </a:solidFill>
                        </a:rPr>
                        <a:t>to the workshop</a:t>
                      </a:r>
                      <a:endParaRPr lang="en-GB" sz="1600" kern="1200" dirty="0">
                        <a:solidFill>
                          <a:schemeClr val="dk1"/>
                        </a:solidFill>
                        <a:latin typeface="+mn-lt"/>
                        <a:ea typeface="+mn-ea"/>
                        <a:cs typeface="+mn-cs"/>
                      </a:endParaRPr>
                    </a:p>
                  </a:txBody>
                  <a:tcPr anchor="ctr"/>
                </a:tc>
                <a:tc>
                  <a:txBody>
                    <a:bodyPr/>
                    <a:lstStyle/>
                    <a:p>
                      <a:pPr algn="l"/>
                      <a:endParaRPr lang="en-GB" sz="1600" b="1" dirty="0"/>
                    </a:p>
                  </a:txBody>
                  <a:tcPr anchor="ctr"/>
                </a:tc>
                <a:extLst>
                  <a:ext uri="{0D108BD9-81ED-4DB2-BD59-A6C34878D82A}">
                    <a16:rowId xmlns:a16="http://schemas.microsoft.com/office/drawing/2014/main" val="1473686693"/>
                  </a:ext>
                </a:extLst>
              </a:tr>
            </a:tbl>
          </a:graphicData>
        </a:graphic>
      </p:graphicFrame>
      <p:sp>
        <p:nvSpPr>
          <p:cNvPr id="2" name="Title 1">
            <a:extLst>
              <a:ext uri="{FF2B5EF4-FFF2-40B4-BE49-F238E27FC236}">
                <a16:creationId xmlns:a16="http://schemas.microsoft.com/office/drawing/2014/main" id="{F100A4EB-2D01-42C1-90FC-97055A1EFBE9}"/>
              </a:ext>
            </a:extLst>
          </p:cNvPr>
          <p:cNvSpPr>
            <a:spLocks noGrp="1"/>
          </p:cNvSpPr>
          <p:nvPr>
            <p:ph type="title"/>
          </p:nvPr>
        </p:nvSpPr>
        <p:spPr>
          <a:xfrm>
            <a:off x="729379" y="401212"/>
            <a:ext cx="10810627" cy="786566"/>
          </a:xfrm>
        </p:spPr>
        <p:txBody>
          <a:bodyPr/>
          <a:lstStyle/>
          <a:p>
            <a:r>
              <a:rPr lang="en-GB" sz="2800" dirty="0"/>
              <a:t>Preparing for the HCP Journey Workshops - </a:t>
            </a:r>
            <a:r>
              <a:rPr lang="en-GB" sz="2800" dirty="0">
                <a:solidFill>
                  <a:schemeClr val="accent1"/>
                </a:solidFill>
              </a:rPr>
              <a:t>Checklist</a:t>
            </a:r>
          </a:p>
        </p:txBody>
      </p:sp>
      <p:pic>
        <p:nvPicPr>
          <p:cNvPr id="9" name="Content Placeholder 8" descr="Icon&#10;&#10;Description automatically generated">
            <a:extLst>
              <a:ext uri="{FF2B5EF4-FFF2-40B4-BE49-F238E27FC236}">
                <a16:creationId xmlns:a16="http://schemas.microsoft.com/office/drawing/2014/main" id="{B6975A4A-A417-4D67-B586-B27F72A8A734}"/>
              </a:ext>
            </a:extLst>
          </p:cNvPr>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9381365" y="2426258"/>
            <a:ext cx="2438400" cy="2438400"/>
          </a:xfrm>
        </p:spPr>
      </p:pic>
    </p:spTree>
    <p:extLst>
      <p:ext uri="{BB962C8B-B14F-4D97-AF65-F5344CB8AC3E}">
        <p14:creationId xmlns:p14="http://schemas.microsoft.com/office/powerpoint/2010/main" val="2916355116"/>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52EF8A-2DD2-4E14-A661-722109A1CB69}"/>
              </a:ext>
            </a:extLst>
          </p:cNvPr>
          <p:cNvSpPr>
            <a:spLocks noGrp="1"/>
          </p:cNvSpPr>
          <p:nvPr>
            <p:ph type="title"/>
          </p:nvPr>
        </p:nvSpPr>
        <p:spPr>
          <a:xfrm>
            <a:off x="690686" y="2659967"/>
            <a:ext cx="10810627" cy="1374476"/>
          </a:xfrm>
        </p:spPr>
        <p:txBody>
          <a:bodyPr/>
          <a:lstStyle/>
          <a:p>
            <a:pPr algn="ctr"/>
            <a:r>
              <a:rPr lang="en-GB" dirty="0"/>
              <a:t>Journey Tool Overview</a:t>
            </a:r>
          </a:p>
        </p:txBody>
      </p:sp>
    </p:spTree>
    <p:extLst>
      <p:ext uri="{BB962C8B-B14F-4D97-AF65-F5344CB8AC3E}">
        <p14:creationId xmlns:p14="http://schemas.microsoft.com/office/powerpoint/2010/main" val="3428294899"/>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D180-47DE-4017-B64E-A97724AE03E2}"/>
              </a:ext>
            </a:extLst>
          </p:cNvPr>
          <p:cNvSpPr>
            <a:spLocks noGrp="1"/>
          </p:cNvSpPr>
          <p:nvPr>
            <p:ph type="title"/>
          </p:nvPr>
        </p:nvSpPr>
        <p:spPr/>
        <p:txBody>
          <a:bodyPr/>
          <a:lstStyle/>
          <a:p>
            <a:r>
              <a:rPr lang="en-GB" dirty="0"/>
              <a:t>Custellence</a:t>
            </a:r>
          </a:p>
        </p:txBody>
      </p:sp>
      <p:pic>
        <p:nvPicPr>
          <p:cNvPr id="4" name="Picture 3" descr="A picture containing text, electronics, screenshot, display&#10;&#10;Description automatically generated">
            <a:extLst>
              <a:ext uri="{FF2B5EF4-FFF2-40B4-BE49-F238E27FC236}">
                <a16:creationId xmlns:a16="http://schemas.microsoft.com/office/drawing/2014/main" id="{15AC11EE-867A-49BD-9D59-4ED21EA9B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25" y="2031676"/>
            <a:ext cx="5269085" cy="3376517"/>
          </a:xfrm>
          <a:prstGeom prst="rect">
            <a:avLst/>
          </a:prstGeom>
        </p:spPr>
      </p:pic>
      <p:sp>
        <p:nvSpPr>
          <p:cNvPr id="5" name="TextBox 4">
            <a:extLst>
              <a:ext uri="{FF2B5EF4-FFF2-40B4-BE49-F238E27FC236}">
                <a16:creationId xmlns:a16="http://schemas.microsoft.com/office/drawing/2014/main" id="{F0003C2E-EEB6-4539-8368-C5746ABF8A39}"/>
              </a:ext>
            </a:extLst>
          </p:cNvPr>
          <p:cNvSpPr txBox="1"/>
          <p:nvPr/>
        </p:nvSpPr>
        <p:spPr>
          <a:xfrm>
            <a:off x="757954" y="822577"/>
            <a:ext cx="1097684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808080"/>
                </a:solidFill>
                <a:effectLst/>
                <a:uLnTx/>
                <a:uFillTx/>
                <a:latin typeface="Tahoma"/>
                <a:ea typeface="+mn-ea"/>
                <a:cs typeface="+mn-cs"/>
              </a:rPr>
              <a:t>After comparing a multitude of tools, we believe Custellence has the best balance of features vs simplicity, with simplicity being key.</a:t>
            </a:r>
          </a:p>
        </p:txBody>
      </p:sp>
      <p:sp>
        <p:nvSpPr>
          <p:cNvPr id="3" name="TextBox 2">
            <a:extLst>
              <a:ext uri="{FF2B5EF4-FFF2-40B4-BE49-F238E27FC236}">
                <a16:creationId xmlns:a16="http://schemas.microsoft.com/office/drawing/2014/main" id="{3D02AF15-6837-44AA-BC76-3C2B5E68696D}"/>
              </a:ext>
            </a:extLst>
          </p:cNvPr>
          <p:cNvSpPr txBox="1"/>
          <p:nvPr/>
        </p:nvSpPr>
        <p:spPr>
          <a:xfrm>
            <a:off x="6096000" y="2842771"/>
            <a:ext cx="5444006"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Tahoma"/>
                <a:ea typeface="+mn-ea"/>
                <a:cs typeface="+mn-cs"/>
              </a:rPr>
              <a:t>Custellence is a simple, </a:t>
            </a:r>
            <a:r>
              <a:rPr kumimoji="0" lang="en-GB" sz="1800" b="1" i="0" u="none" strike="noStrike" kern="1200" cap="none" spc="0" normalizeH="0" baseline="0" noProof="0" dirty="0">
                <a:ln>
                  <a:noFill/>
                </a:ln>
                <a:solidFill>
                  <a:srgbClr val="00463E"/>
                </a:solidFill>
                <a:effectLst/>
                <a:uLnTx/>
                <a:uFillTx/>
                <a:latin typeface="Tahoma"/>
                <a:ea typeface="+mn-ea"/>
                <a:cs typeface="+mn-cs"/>
              </a:rPr>
              <a:t>1-page journey creation tool</a:t>
            </a:r>
            <a:r>
              <a:rPr kumimoji="0" lang="en-GB" sz="1800" b="0" i="0" u="none" strike="noStrike" kern="1200" cap="none" spc="0" normalizeH="0" baseline="0" noProof="0" dirty="0">
                <a:ln>
                  <a:noFill/>
                </a:ln>
                <a:solidFill>
                  <a:srgbClr val="000000"/>
                </a:solidFill>
                <a:effectLst/>
                <a:uLnTx/>
                <a:uFillTx/>
                <a:latin typeface="Tahoma"/>
                <a:ea typeface="+mn-ea"/>
                <a:cs typeface="+mn-cs"/>
              </a:rPr>
              <a:t>, with collaboration functionality.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Tahom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Tahoma"/>
                <a:ea typeface="+mn-ea"/>
                <a:cs typeface="+mn-cs"/>
              </a:rPr>
              <a:t>We are using Custellence </a:t>
            </a:r>
            <a:r>
              <a:rPr kumimoji="0" lang="en-GB" sz="1800" b="1" i="0" u="none" strike="noStrike" kern="1200" cap="none" spc="0" normalizeH="0" baseline="0" noProof="0" dirty="0">
                <a:ln>
                  <a:noFill/>
                </a:ln>
                <a:solidFill>
                  <a:srgbClr val="00463E"/>
                </a:solidFill>
                <a:effectLst/>
                <a:uLnTx/>
                <a:uFillTx/>
                <a:latin typeface="Tahoma"/>
                <a:ea typeface="+mn-ea"/>
                <a:cs typeface="+mn-cs"/>
              </a:rPr>
              <a:t>solely to help guide the creation of HCP Journeys</a:t>
            </a:r>
            <a:r>
              <a:rPr kumimoji="0" lang="en-GB" sz="1800" b="0" i="0" u="none" strike="noStrike" kern="1200" cap="none" spc="0" normalizeH="0" baseline="0" noProof="0" dirty="0">
                <a:ln>
                  <a:noFill/>
                </a:ln>
                <a:solidFill>
                  <a:srgbClr val="000000"/>
                </a:solidFill>
                <a:effectLst/>
                <a:uLnTx/>
                <a:uFillTx/>
                <a:latin typeface="Tahoma"/>
                <a:ea typeface="+mn-ea"/>
                <a:cs typeface="+mn-cs"/>
              </a:rPr>
              <a:t>, not for use in the orchestration or execution of journeys.</a:t>
            </a:r>
          </a:p>
        </p:txBody>
      </p:sp>
    </p:spTree>
    <p:extLst>
      <p:ext uri="{BB962C8B-B14F-4D97-AF65-F5344CB8AC3E}">
        <p14:creationId xmlns:p14="http://schemas.microsoft.com/office/powerpoint/2010/main" val="1495903228"/>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38AD-17ED-4994-9CD8-EE5C515756B1}"/>
              </a:ext>
            </a:extLst>
          </p:cNvPr>
          <p:cNvSpPr>
            <a:spLocks noGrp="1"/>
          </p:cNvSpPr>
          <p:nvPr>
            <p:ph type="title"/>
          </p:nvPr>
        </p:nvSpPr>
        <p:spPr/>
        <p:txBody>
          <a:bodyPr/>
          <a:lstStyle/>
          <a:p>
            <a:r>
              <a:rPr lang="en-GB" dirty="0"/>
              <a:t>The tool is arranged in ‘lanes’, with boxes</a:t>
            </a:r>
          </a:p>
        </p:txBody>
      </p:sp>
      <p:sp>
        <p:nvSpPr>
          <p:cNvPr id="6" name="TextBox 5">
            <a:extLst>
              <a:ext uri="{FF2B5EF4-FFF2-40B4-BE49-F238E27FC236}">
                <a16:creationId xmlns:a16="http://schemas.microsoft.com/office/drawing/2014/main" id="{136D0374-90BA-434E-9BDB-F8B8030E5B05}"/>
              </a:ext>
            </a:extLst>
          </p:cNvPr>
          <p:cNvSpPr txBox="1"/>
          <p:nvPr/>
        </p:nvSpPr>
        <p:spPr>
          <a:xfrm>
            <a:off x="1314332" y="1405070"/>
            <a:ext cx="268224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F58800"/>
                </a:solidFill>
                <a:effectLst/>
                <a:uLnTx/>
                <a:uFillTx/>
                <a:latin typeface="Tahoma"/>
                <a:ea typeface="+mn-ea"/>
                <a:cs typeface="+mn-cs"/>
              </a:rPr>
              <a:t>Boxes can be different sizes</a:t>
            </a:r>
          </a:p>
        </p:txBody>
      </p:sp>
      <p:pic>
        <p:nvPicPr>
          <p:cNvPr id="8" name="Picture 7">
            <a:extLst>
              <a:ext uri="{FF2B5EF4-FFF2-40B4-BE49-F238E27FC236}">
                <a16:creationId xmlns:a16="http://schemas.microsoft.com/office/drawing/2014/main" id="{E92206BB-4303-4CB2-99FD-D597365C856A}"/>
              </a:ext>
            </a:extLst>
          </p:cNvPr>
          <p:cNvPicPr>
            <a:picLocks noChangeAspect="1"/>
          </p:cNvPicPr>
          <p:nvPr/>
        </p:nvPicPr>
        <p:blipFill>
          <a:blip r:embed="rId2"/>
          <a:stretch>
            <a:fillRect/>
          </a:stretch>
        </p:blipFill>
        <p:spPr>
          <a:xfrm>
            <a:off x="0" y="2392118"/>
            <a:ext cx="12192000" cy="4056638"/>
          </a:xfrm>
          <a:prstGeom prst="rect">
            <a:avLst/>
          </a:prstGeom>
        </p:spPr>
      </p:pic>
      <p:sp>
        <p:nvSpPr>
          <p:cNvPr id="9" name="TextBox 8">
            <a:extLst>
              <a:ext uri="{FF2B5EF4-FFF2-40B4-BE49-F238E27FC236}">
                <a16:creationId xmlns:a16="http://schemas.microsoft.com/office/drawing/2014/main" id="{81708271-59E1-463A-8F7A-AD20C89A4908}"/>
              </a:ext>
            </a:extLst>
          </p:cNvPr>
          <p:cNvSpPr txBox="1"/>
          <p:nvPr/>
        </p:nvSpPr>
        <p:spPr>
          <a:xfrm>
            <a:off x="7041298" y="1371758"/>
            <a:ext cx="2950464"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F58800"/>
                </a:solidFill>
                <a:effectLst/>
                <a:uLnTx/>
                <a:uFillTx/>
                <a:latin typeface="Tahoma"/>
                <a:ea typeface="+mn-ea"/>
                <a:cs typeface="+mn-cs"/>
              </a:rPr>
              <a:t>Different types of boxes can be added to the lanes</a:t>
            </a:r>
          </a:p>
        </p:txBody>
      </p:sp>
      <p:sp>
        <p:nvSpPr>
          <p:cNvPr id="10" name="Arrow: Right 9">
            <a:extLst>
              <a:ext uri="{FF2B5EF4-FFF2-40B4-BE49-F238E27FC236}">
                <a16:creationId xmlns:a16="http://schemas.microsoft.com/office/drawing/2014/main" id="{9BB27B4D-D854-4562-AE7F-22A233647293}"/>
              </a:ext>
            </a:extLst>
          </p:cNvPr>
          <p:cNvSpPr/>
          <p:nvPr/>
        </p:nvSpPr>
        <p:spPr bwMode="auto">
          <a:xfrm rot="5024821">
            <a:off x="2284174" y="2277009"/>
            <a:ext cx="882501" cy="30691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11" name="Arrow: Right 10">
            <a:extLst>
              <a:ext uri="{FF2B5EF4-FFF2-40B4-BE49-F238E27FC236}">
                <a16:creationId xmlns:a16="http://schemas.microsoft.com/office/drawing/2014/main" id="{9704D9E1-8B76-42B4-AAFA-8AF3DCEE2FD8}"/>
              </a:ext>
            </a:extLst>
          </p:cNvPr>
          <p:cNvSpPr/>
          <p:nvPr/>
        </p:nvSpPr>
        <p:spPr bwMode="auto">
          <a:xfrm rot="6175214">
            <a:off x="6535845" y="3275544"/>
            <a:ext cx="2544725" cy="30691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12" name="TextBox 11">
            <a:extLst>
              <a:ext uri="{FF2B5EF4-FFF2-40B4-BE49-F238E27FC236}">
                <a16:creationId xmlns:a16="http://schemas.microsoft.com/office/drawing/2014/main" id="{77A91016-D3C9-4DB0-B6A7-640DCDDC45E8}"/>
              </a:ext>
            </a:extLst>
          </p:cNvPr>
          <p:cNvSpPr txBox="1"/>
          <p:nvPr/>
        </p:nvSpPr>
        <p:spPr>
          <a:xfrm>
            <a:off x="4049799" y="1407543"/>
            <a:ext cx="295046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F58800"/>
                </a:solidFill>
                <a:effectLst/>
                <a:uLnTx/>
                <a:uFillTx/>
                <a:latin typeface="Tahoma"/>
                <a:ea typeface="+mn-ea"/>
                <a:cs typeface="+mn-cs"/>
              </a:rPr>
              <a:t>Boxes can be assigned different ‘statuses’</a:t>
            </a:r>
          </a:p>
        </p:txBody>
      </p:sp>
      <p:sp>
        <p:nvSpPr>
          <p:cNvPr id="13" name="Arrow: Right 12">
            <a:extLst>
              <a:ext uri="{FF2B5EF4-FFF2-40B4-BE49-F238E27FC236}">
                <a16:creationId xmlns:a16="http://schemas.microsoft.com/office/drawing/2014/main" id="{57A145EE-C08D-441A-B3E3-02BC9C0143AC}"/>
              </a:ext>
            </a:extLst>
          </p:cNvPr>
          <p:cNvSpPr/>
          <p:nvPr/>
        </p:nvSpPr>
        <p:spPr bwMode="auto">
          <a:xfrm rot="6011494">
            <a:off x="4516955" y="2810777"/>
            <a:ext cx="1590174" cy="30691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Tree>
    <p:extLst>
      <p:ext uri="{BB962C8B-B14F-4D97-AF65-F5344CB8AC3E}">
        <p14:creationId xmlns:p14="http://schemas.microsoft.com/office/powerpoint/2010/main" val="2992224420"/>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38AD-17ED-4994-9CD8-EE5C515756B1}"/>
              </a:ext>
            </a:extLst>
          </p:cNvPr>
          <p:cNvSpPr>
            <a:spLocks noGrp="1"/>
          </p:cNvSpPr>
          <p:nvPr>
            <p:ph type="title"/>
          </p:nvPr>
        </p:nvSpPr>
        <p:spPr/>
        <p:txBody>
          <a:bodyPr/>
          <a:lstStyle/>
          <a:p>
            <a:r>
              <a:rPr lang="en-GB" dirty="0"/>
              <a:t>‘Sub-lanes’ can be hidden within a lane</a:t>
            </a:r>
          </a:p>
        </p:txBody>
      </p:sp>
      <p:pic>
        <p:nvPicPr>
          <p:cNvPr id="4" name="Picture 3">
            <a:extLst>
              <a:ext uri="{FF2B5EF4-FFF2-40B4-BE49-F238E27FC236}">
                <a16:creationId xmlns:a16="http://schemas.microsoft.com/office/drawing/2014/main" id="{D7890C9B-7CB1-4051-93C6-5313CB76E409}"/>
              </a:ext>
            </a:extLst>
          </p:cNvPr>
          <p:cNvPicPr>
            <a:picLocks noChangeAspect="1"/>
          </p:cNvPicPr>
          <p:nvPr/>
        </p:nvPicPr>
        <p:blipFill>
          <a:blip r:embed="rId2"/>
          <a:stretch>
            <a:fillRect/>
          </a:stretch>
        </p:blipFill>
        <p:spPr>
          <a:xfrm>
            <a:off x="2047875" y="3429000"/>
            <a:ext cx="7541582" cy="3031197"/>
          </a:xfrm>
          <a:prstGeom prst="rect">
            <a:avLst/>
          </a:prstGeom>
        </p:spPr>
      </p:pic>
      <p:pic>
        <p:nvPicPr>
          <p:cNvPr id="14" name="Picture 13">
            <a:extLst>
              <a:ext uri="{FF2B5EF4-FFF2-40B4-BE49-F238E27FC236}">
                <a16:creationId xmlns:a16="http://schemas.microsoft.com/office/drawing/2014/main" id="{C06F496B-A08A-4845-BD88-6A04E33A6F4C}"/>
              </a:ext>
            </a:extLst>
          </p:cNvPr>
          <p:cNvPicPr>
            <a:picLocks noChangeAspect="1"/>
          </p:cNvPicPr>
          <p:nvPr/>
        </p:nvPicPr>
        <p:blipFill rotWithShape="1">
          <a:blip r:embed="rId3"/>
          <a:srcRect b="15740"/>
          <a:stretch/>
        </p:blipFill>
        <p:spPr>
          <a:xfrm>
            <a:off x="2047875" y="1182443"/>
            <a:ext cx="7541582" cy="2114347"/>
          </a:xfrm>
          <a:prstGeom prst="rect">
            <a:avLst/>
          </a:prstGeom>
        </p:spPr>
      </p:pic>
      <p:sp>
        <p:nvSpPr>
          <p:cNvPr id="7" name="Left Bracket 6">
            <a:extLst>
              <a:ext uri="{FF2B5EF4-FFF2-40B4-BE49-F238E27FC236}">
                <a16:creationId xmlns:a16="http://schemas.microsoft.com/office/drawing/2014/main" id="{FE4BFB32-3E5E-4607-89CB-1E8A171EF55B}"/>
              </a:ext>
            </a:extLst>
          </p:cNvPr>
          <p:cNvSpPr/>
          <p:nvPr/>
        </p:nvSpPr>
        <p:spPr bwMode="auto">
          <a:xfrm>
            <a:off x="1810512" y="3813048"/>
            <a:ext cx="155067" cy="1536192"/>
          </a:xfrm>
          <a:prstGeom prst="leftBracket">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15" name="TextBox 14">
            <a:extLst>
              <a:ext uri="{FF2B5EF4-FFF2-40B4-BE49-F238E27FC236}">
                <a16:creationId xmlns:a16="http://schemas.microsoft.com/office/drawing/2014/main" id="{255816ED-716F-4F43-85F4-B7EB6BD76E19}"/>
              </a:ext>
            </a:extLst>
          </p:cNvPr>
          <p:cNvSpPr txBox="1"/>
          <p:nvPr/>
        </p:nvSpPr>
        <p:spPr>
          <a:xfrm>
            <a:off x="484251" y="4369007"/>
            <a:ext cx="156362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58800"/>
                </a:solidFill>
                <a:effectLst/>
                <a:uLnTx/>
                <a:uFillTx/>
                <a:latin typeface="Tahoma"/>
                <a:ea typeface="+mn-ea"/>
                <a:cs typeface="+mn-cs"/>
              </a:rPr>
              <a:t>Additional Lanes</a:t>
            </a:r>
          </a:p>
        </p:txBody>
      </p:sp>
      <p:cxnSp>
        <p:nvCxnSpPr>
          <p:cNvPr id="17" name="Straight Arrow Connector 16">
            <a:extLst>
              <a:ext uri="{FF2B5EF4-FFF2-40B4-BE49-F238E27FC236}">
                <a16:creationId xmlns:a16="http://schemas.microsoft.com/office/drawing/2014/main" id="{90ACB7D3-49F2-4231-9CC1-38DF1E4B5CB5}"/>
              </a:ext>
            </a:extLst>
          </p:cNvPr>
          <p:cNvCxnSpPr/>
          <p:nvPr/>
        </p:nvCxnSpPr>
        <p:spPr bwMode="auto">
          <a:xfrm>
            <a:off x="1888045" y="1865376"/>
            <a:ext cx="0" cy="283464"/>
          </a:xfrm>
          <a:prstGeom prst="straightConnector1">
            <a:avLst/>
          </a:prstGeom>
          <a:solidFill>
            <a:schemeClr val="accent1"/>
          </a:solidFill>
          <a:ln w="38100" cap="flat" cmpd="sng" algn="ctr">
            <a:solidFill>
              <a:schemeClr val="accent1"/>
            </a:solidFill>
            <a:prstDash val="solid"/>
            <a:round/>
            <a:headEnd type="none" w="med" len="med"/>
            <a:tailEnd type="triangle"/>
          </a:ln>
          <a:effectLst/>
        </p:spPr>
      </p:cxnSp>
    </p:spTree>
    <p:extLst>
      <p:ext uri="{BB962C8B-B14F-4D97-AF65-F5344CB8AC3E}">
        <p14:creationId xmlns:p14="http://schemas.microsoft.com/office/powerpoint/2010/main" val="2514930944"/>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153DB6-7F7D-461E-929E-9080F17EADD8}"/>
              </a:ext>
            </a:extLst>
          </p:cNvPr>
          <p:cNvSpPr>
            <a:spLocks noGrp="1"/>
          </p:cNvSpPr>
          <p:nvPr>
            <p:ph idx="10"/>
          </p:nvPr>
        </p:nvSpPr>
        <p:spPr>
          <a:xfrm>
            <a:off x="733284" y="1773237"/>
            <a:ext cx="4625100" cy="4256087"/>
          </a:xfrm>
        </p:spPr>
        <p:txBody>
          <a:bodyPr/>
          <a:lstStyle/>
          <a:p>
            <a:pPr marL="0" indent="0">
              <a:buNone/>
            </a:pPr>
            <a:r>
              <a:rPr lang="en-GB" dirty="0"/>
              <a:t>What the HCP Journeys are</a:t>
            </a:r>
          </a:p>
          <a:p>
            <a:r>
              <a:rPr lang="en-GB" sz="2000" dirty="0"/>
              <a:t>Representations of ways to drive a flow of continued engagement, leveraging the core channels and content</a:t>
            </a:r>
          </a:p>
          <a:p>
            <a:r>
              <a:rPr lang="en-GB" sz="2000" dirty="0"/>
              <a:t>Guidance for connecting channels</a:t>
            </a:r>
          </a:p>
          <a:p>
            <a:r>
              <a:rPr lang="en-GB" sz="2000" dirty="0"/>
              <a:t>Going to be localised to each market based on market channels, content, scenarios and preferences</a:t>
            </a:r>
          </a:p>
        </p:txBody>
      </p:sp>
      <p:sp>
        <p:nvSpPr>
          <p:cNvPr id="7" name="Content Placeholder 5">
            <a:extLst>
              <a:ext uri="{FF2B5EF4-FFF2-40B4-BE49-F238E27FC236}">
                <a16:creationId xmlns:a16="http://schemas.microsoft.com/office/drawing/2014/main" id="{4A91BD2B-0129-40EF-BB69-B636DB8587DB}"/>
              </a:ext>
            </a:extLst>
          </p:cNvPr>
          <p:cNvSpPr txBox="1">
            <a:spLocks/>
          </p:cNvSpPr>
          <p:nvPr/>
        </p:nvSpPr>
        <p:spPr bwMode="auto">
          <a:xfrm>
            <a:off x="6096000" y="1773236"/>
            <a:ext cx="4625100" cy="4589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881021" rtl="0" eaLnBrk="1" fontAlgn="base" hangingPunct="1">
              <a:spcBef>
                <a:spcPct val="25000"/>
              </a:spcBef>
              <a:spcAft>
                <a:spcPct val="25000"/>
              </a:spcAft>
              <a:buClr>
                <a:schemeClr val="accent1"/>
              </a:buClr>
              <a:buFont typeface="Arial" panose="020B0604020202020204" pitchFamily="34" charset="0"/>
              <a:buChar char="•"/>
              <a:tabLst>
                <a:tab pos="973091" algn="l"/>
                <a:tab pos="1481067" algn="l"/>
              </a:tabLst>
              <a:defRPr sz="2400">
                <a:solidFill>
                  <a:srgbClr val="000000"/>
                </a:solidFill>
                <a:latin typeface="+mn-lt"/>
                <a:ea typeface="ＭＳ Ｐゴシック" pitchFamily="-107" charset="-128"/>
                <a:cs typeface="ＭＳ Ｐゴシック" pitchFamily="-107" charset="-128"/>
              </a:defRPr>
            </a:lvl1pPr>
            <a:lvl2pPr marL="692117" indent="-295261" algn="l" defTabSz="881021" rtl="0" eaLnBrk="1" fontAlgn="base" hangingPunct="1">
              <a:spcBef>
                <a:spcPct val="25000"/>
              </a:spcBef>
              <a:spcAft>
                <a:spcPct val="25000"/>
              </a:spcAft>
              <a:buClr>
                <a:schemeClr val="accent1"/>
              </a:buClr>
              <a:buSzPct val="110000"/>
              <a:buFont typeface="Wingdings" panose="05000000000000000000" pitchFamily="2" charset="2"/>
              <a:buChar char="Ø"/>
              <a:tabLst>
                <a:tab pos="973091" algn="l"/>
                <a:tab pos="1481067" algn="l"/>
              </a:tabLst>
              <a:defRPr sz="2000" baseline="0">
                <a:solidFill>
                  <a:srgbClr val="000000"/>
                </a:solidFill>
                <a:latin typeface="Tahoma" pitchFamily="34" charset="0"/>
                <a:ea typeface="ＭＳ Ｐゴシック" pitchFamily="-107" charset="-128"/>
                <a:cs typeface="ＭＳ Ｐゴシック"/>
              </a:defRPr>
            </a:lvl2pPr>
            <a:lvl3pPr marL="806412" indent="0" algn="l" defTabSz="881021" rtl="0" eaLnBrk="1" fontAlgn="base" hangingPunct="1">
              <a:spcBef>
                <a:spcPct val="25000"/>
              </a:spcBef>
              <a:spcAft>
                <a:spcPct val="25000"/>
              </a:spcAft>
              <a:buClr>
                <a:schemeClr val="accent1"/>
              </a:buClr>
              <a:buSzPct val="110000"/>
              <a:buFont typeface="Wingdings" panose="05000000000000000000" pitchFamily="2" charset="2"/>
              <a:buNone/>
              <a:tabLst>
                <a:tab pos="973091" algn="l"/>
                <a:tab pos="1481067" algn="l"/>
              </a:tabLst>
              <a:defRPr>
                <a:solidFill>
                  <a:srgbClr val="000000"/>
                </a:solidFill>
                <a:latin typeface="+mn-lt"/>
                <a:ea typeface="ＭＳ Ｐゴシック" pitchFamily="-107" charset="-128"/>
                <a:cs typeface="ＭＳ Ｐゴシック"/>
              </a:defRPr>
            </a:lvl3pPr>
            <a:lvl4pPr marL="1495367" indent="-285750" algn="l" defTabSz="881021" rtl="0" eaLnBrk="1" fontAlgn="base" hangingPunct="1">
              <a:spcBef>
                <a:spcPct val="25000"/>
              </a:spcBef>
              <a:spcAft>
                <a:spcPct val="25000"/>
              </a:spcAft>
              <a:buClr>
                <a:schemeClr val="accent1"/>
              </a:buClr>
              <a:buSzPct val="110000"/>
              <a:buFont typeface="Wingdings" panose="05000000000000000000" pitchFamily="2" charset="2"/>
              <a:buChar char="ü"/>
              <a:tabLst>
                <a:tab pos="973091" algn="l"/>
                <a:tab pos="1481067" algn="l"/>
              </a:tabLst>
              <a:defRPr>
                <a:solidFill>
                  <a:srgbClr val="000000"/>
                </a:solidFill>
                <a:latin typeface="+mn-lt"/>
                <a:ea typeface="ＭＳ Ｐゴシック" pitchFamily="-107" charset="-128"/>
                <a:cs typeface="ＭＳ Ｐゴシック"/>
              </a:defRPr>
            </a:lvl4pPr>
            <a:lvl5pPr marL="2081113" indent="-285737" algn="l" defTabSz="881021" rtl="0" eaLnBrk="1" fontAlgn="base" hangingPunct="1">
              <a:spcBef>
                <a:spcPct val="10000"/>
              </a:spcBef>
              <a:spcAft>
                <a:spcPct val="10000"/>
              </a:spcAft>
              <a:buClr>
                <a:schemeClr val="accent1"/>
              </a:buClr>
              <a:buSzPct val="110000"/>
              <a:buFont typeface="Arial" charset="0"/>
              <a:buChar char="•"/>
              <a:tabLst>
                <a:tab pos="973091" algn="l"/>
                <a:tab pos="1481067" algn="l"/>
              </a:tabLst>
              <a:defRPr sz="1600">
                <a:solidFill>
                  <a:srgbClr val="000000"/>
                </a:solidFill>
                <a:latin typeface="+mn-lt"/>
                <a:ea typeface="ＭＳ Ｐゴシック" pitchFamily="-107" charset="-128"/>
                <a:cs typeface="ＭＳ Ｐゴシック"/>
              </a:defRPr>
            </a:lvl5pPr>
            <a:lvl6pPr marL="2257317"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6pPr>
            <a:lvl7pPr marL="2714495"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7pPr>
            <a:lvl8pPr marL="3171674"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8pPr>
            <a:lvl9pPr marL="3628852"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9pPr>
          </a:lstStyle>
          <a:p>
            <a:pPr marL="0" marR="0" lvl="0" indent="0" algn="l" defTabSz="881021" rtl="0" eaLnBrk="1" fontAlgn="base" latinLnBrk="0" hangingPunct="1">
              <a:lnSpc>
                <a:spcPct val="100000"/>
              </a:lnSpc>
              <a:spcBef>
                <a:spcPct val="25000"/>
              </a:spcBef>
              <a:spcAft>
                <a:spcPct val="25000"/>
              </a:spcAft>
              <a:buClr>
                <a:srgbClr val="F58800"/>
              </a:buClr>
              <a:buSzTx/>
              <a:buFont typeface="Arial" panose="020B0604020202020204" pitchFamily="34" charset="0"/>
              <a:buNone/>
              <a:tabLst>
                <a:tab pos="973091" algn="l"/>
                <a:tab pos="1481067" algn="l"/>
              </a:tabLst>
              <a:defRPr/>
            </a:pPr>
            <a:r>
              <a:rPr kumimoji="0" lang="en-GB" sz="2400" b="0" i="0" u="none" strike="noStrike" kern="0" cap="none" spc="0" normalizeH="0" baseline="0" noProof="0" dirty="0">
                <a:ln>
                  <a:noFill/>
                </a:ln>
                <a:solidFill>
                  <a:srgbClr val="000000"/>
                </a:solidFill>
                <a:effectLst/>
                <a:uLnTx/>
                <a:uFillTx/>
                <a:latin typeface="Tahoma"/>
                <a:ea typeface="ＭＳ Ｐゴシック" pitchFamily="-107" charset="-128"/>
              </a:rPr>
              <a:t>What the HCP Journeys aren’t</a:t>
            </a:r>
          </a:p>
          <a:p>
            <a:pPr marL="342900" marR="0" lvl="0" indent="-342900" algn="l" defTabSz="881021" rtl="0" eaLnBrk="1" fontAlgn="base" latinLnBrk="0" hangingPunct="1">
              <a:lnSpc>
                <a:spcPct val="100000"/>
              </a:lnSpc>
              <a:spcBef>
                <a:spcPct val="25000"/>
              </a:spcBef>
              <a:spcAft>
                <a:spcPct val="25000"/>
              </a:spcAft>
              <a:buClr>
                <a:srgbClr val="F58800"/>
              </a:buClr>
              <a:buSzTx/>
              <a:buFont typeface="Arial" panose="020B0604020202020204" pitchFamily="34" charset="0"/>
              <a:buChar char="•"/>
              <a:tabLst>
                <a:tab pos="973091" algn="l"/>
                <a:tab pos="1481067" algn="l"/>
              </a:tabLst>
              <a:defRPr/>
            </a:pPr>
            <a:r>
              <a:rPr kumimoji="0" lang="en-GB" sz="2000" b="0" i="0" u="none" strike="noStrike" kern="0" cap="none" spc="0" normalizeH="0" baseline="0" noProof="0" dirty="0">
                <a:ln>
                  <a:noFill/>
                </a:ln>
                <a:solidFill>
                  <a:srgbClr val="000000"/>
                </a:solidFill>
                <a:effectLst/>
                <a:uLnTx/>
                <a:uFillTx/>
                <a:latin typeface="Tahoma"/>
                <a:ea typeface="ＭＳ Ｐゴシック" pitchFamily="-107" charset="-128"/>
              </a:rPr>
              <a:t>The exact, granular touchpoints for all reps interactions with HCPs.</a:t>
            </a:r>
          </a:p>
          <a:p>
            <a:pPr marL="0" marR="0" lvl="0" indent="0" algn="l" defTabSz="881021" rtl="0" eaLnBrk="1" fontAlgn="base" latinLnBrk="0" hangingPunct="1">
              <a:lnSpc>
                <a:spcPct val="100000"/>
              </a:lnSpc>
              <a:spcBef>
                <a:spcPct val="25000"/>
              </a:spcBef>
              <a:spcAft>
                <a:spcPct val="25000"/>
              </a:spcAft>
              <a:buClr>
                <a:srgbClr val="F58800"/>
              </a:buClr>
              <a:buSzTx/>
              <a:buFont typeface="Arial" panose="020B0604020202020204" pitchFamily="34" charset="0"/>
              <a:buNone/>
              <a:tabLst>
                <a:tab pos="973091" algn="l"/>
                <a:tab pos="1481067" algn="l"/>
              </a:tabLst>
              <a:defRPr/>
            </a:pPr>
            <a:endParaRPr kumimoji="0" lang="en-GB" sz="2400" b="0" i="0" u="none" strike="noStrike" kern="0" cap="none" spc="0" normalizeH="0" baseline="0" noProof="0" dirty="0">
              <a:ln>
                <a:noFill/>
              </a:ln>
              <a:solidFill>
                <a:srgbClr val="000000"/>
              </a:solidFill>
              <a:effectLst/>
              <a:uLnTx/>
              <a:uFillTx/>
              <a:latin typeface="Tahoma"/>
              <a:ea typeface="ＭＳ Ｐゴシック" pitchFamily="-107" charset="-128"/>
            </a:endParaRPr>
          </a:p>
        </p:txBody>
      </p:sp>
      <p:sp>
        <p:nvSpPr>
          <p:cNvPr id="8" name="Title 1">
            <a:extLst>
              <a:ext uri="{FF2B5EF4-FFF2-40B4-BE49-F238E27FC236}">
                <a16:creationId xmlns:a16="http://schemas.microsoft.com/office/drawing/2014/main" id="{FBAA7AEE-B559-4F54-B5B8-CBF27E302B0B}"/>
              </a:ext>
            </a:extLst>
          </p:cNvPr>
          <p:cNvSpPr>
            <a:spLocks noGrp="1"/>
          </p:cNvSpPr>
          <p:nvPr>
            <p:ph type="title"/>
          </p:nvPr>
        </p:nvSpPr>
        <p:spPr>
          <a:xfrm>
            <a:off x="729379" y="259809"/>
            <a:ext cx="10810627" cy="1296987"/>
          </a:xfrm>
        </p:spPr>
        <p:txBody>
          <a:bodyPr/>
          <a:lstStyle/>
          <a:p>
            <a:r>
              <a:rPr lang="en-GB" dirty="0"/>
              <a:t>Journeys Overview</a:t>
            </a:r>
          </a:p>
        </p:txBody>
      </p:sp>
    </p:spTree>
    <p:extLst>
      <p:ext uri="{BB962C8B-B14F-4D97-AF65-F5344CB8AC3E}">
        <p14:creationId xmlns:p14="http://schemas.microsoft.com/office/powerpoint/2010/main" val="1308657037"/>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CCD180-1996-443F-8FAD-22E82F35DB05}"/>
              </a:ext>
            </a:extLst>
          </p:cNvPr>
          <p:cNvSpPr>
            <a:spLocks noGrp="1"/>
          </p:cNvSpPr>
          <p:nvPr>
            <p:ph type="title"/>
          </p:nvPr>
        </p:nvSpPr>
        <p:spPr>
          <a:xfrm>
            <a:off x="336187" y="1914873"/>
            <a:ext cx="2416157" cy="1296987"/>
          </a:xfrm>
        </p:spPr>
        <p:txBody>
          <a:bodyPr/>
          <a:lstStyle/>
          <a:p>
            <a:r>
              <a:rPr lang="en-GB" sz="3200" dirty="0"/>
              <a:t>The Journey Map Template</a:t>
            </a:r>
          </a:p>
        </p:txBody>
      </p:sp>
      <p:pic>
        <p:nvPicPr>
          <p:cNvPr id="8" name="Picture 7">
            <a:extLst>
              <a:ext uri="{FF2B5EF4-FFF2-40B4-BE49-F238E27FC236}">
                <a16:creationId xmlns:a16="http://schemas.microsoft.com/office/drawing/2014/main" id="{05E7995C-2E26-4EAB-80DB-91E20A878109}"/>
              </a:ext>
            </a:extLst>
          </p:cNvPr>
          <p:cNvPicPr>
            <a:picLocks noChangeAspect="1"/>
          </p:cNvPicPr>
          <p:nvPr/>
        </p:nvPicPr>
        <p:blipFill>
          <a:blip r:embed="rId2"/>
          <a:stretch>
            <a:fillRect/>
          </a:stretch>
        </p:blipFill>
        <p:spPr>
          <a:xfrm>
            <a:off x="2806391" y="321630"/>
            <a:ext cx="9184441" cy="5856534"/>
          </a:xfrm>
          <a:prstGeom prst="rect">
            <a:avLst/>
          </a:prstGeom>
        </p:spPr>
      </p:pic>
      <p:sp>
        <p:nvSpPr>
          <p:cNvPr id="9" name="TextBox 8">
            <a:extLst>
              <a:ext uri="{FF2B5EF4-FFF2-40B4-BE49-F238E27FC236}">
                <a16:creationId xmlns:a16="http://schemas.microsoft.com/office/drawing/2014/main" id="{A79A7C6F-F117-4A1A-99E2-EA9366997087}"/>
              </a:ext>
            </a:extLst>
          </p:cNvPr>
          <p:cNvSpPr txBox="1"/>
          <p:nvPr/>
        </p:nvSpPr>
        <p:spPr>
          <a:xfrm>
            <a:off x="336187" y="5808832"/>
            <a:ext cx="21418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58800"/>
                </a:solidFill>
                <a:effectLst/>
                <a:uLnTx/>
                <a:uFillTx/>
                <a:latin typeface="Tahoma"/>
                <a:ea typeface="+mn-ea"/>
                <a:cs typeface="+mn-cs"/>
              </a:rPr>
              <a:t>Details</a:t>
            </a:r>
            <a:endParaRPr kumimoji="0" lang="en-GB" sz="1800" b="0" i="0" u="none" strike="noStrike" kern="1200" cap="none" spc="0" normalizeH="0" baseline="0" noProof="0" dirty="0">
              <a:ln>
                <a:noFill/>
              </a:ln>
              <a:solidFill>
                <a:srgbClr val="F58800"/>
              </a:solidFill>
              <a:effectLst/>
              <a:uLnTx/>
              <a:uFillTx/>
              <a:latin typeface="Tahoma"/>
              <a:ea typeface="+mn-ea"/>
              <a:cs typeface="+mn-cs"/>
            </a:endParaRPr>
          </a:p>
        </p:txBody>
      </p:sp>
      <p:sp>
        <p:nvSpPr>
          <p:cNvPr id="10" name="Arrow: Down 9">
            <a:extLst>
              <a:ext uri="{FF2B5EF4-FFF2-40B4-BE49-F238E27FC236}">
                <a16:creationId xmlns:a16="http://schemas.microsoft.com/office/drawing/2014/main" id="{92827809-8DA2-47E6-BE43-1E95334A43EB}"/>
              </a:ext>
            </a:extLst>
          </p:cNvPr>
          <p:cNvSpPr/>
          <p:nvPr/>
        </p:nvSpPr>
        <p:spPr bwMode="auto">
          <a:xfrm>
            <a:off x="1417320" y="5760720"/>
            <a:ext cx="384048" cy="1014984"/>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Tree>
    <p:extLst>
      <p:ext uri="{BB962C8B-B14F-4D97-AF65-F5344CB8AC3E}">
        <p14:creationId xmlns:p14="http://schemas.microsoft.com/office/powerpoint/2010/main" val="76560753"/>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38AD-17ED-4994-9CD8-EE5C515756B1}"/>
              </a:ext>
            </a:extLst>
          </p:cNvPr>
          <p:cNvSpPr>
            <a:spLocks noGrp="1"/>
          </p:cNvSpPr>
          <p:nvPr>
            <p:ph type="title"/>
          </p:nvPr>
        </p:nvSpPr>
        <p:spPr/>
        <p:txBody>
          <a:bodyPr/>
          <a:lstStyle/>
          <a:p>
            <a:r>
              <a:rPr lang="en-GB" dirty="0"/>
              <a:t>We have defined different box types</a:t>
            </a:r>
          </a:p>
        </p:txBody>
      </p:sp>
      <p:pic>
        <p:nvPicPr>
          <p:cNvPr id="5" name="Picture 4">
            <a:extLst>
              <a:ext uri="{FF2B5EF4-FFF2-40B4-BE49-F238E27FC236}">
                <a16:creationId xmlns:a16="http://schemas.microsoft.com/office/drawing/2014/main" id="{23083362-FB0D-44A1-82D1-04C3DA717F1A}"/>
              </a:ext>
            </a:extLst>
          </p:cNvPr>
          <p:cNvPicPr>
            <a:picLocks noChangeAspect="1"/>
          </p:cNvPicPr>
          <p:nvPr/>
        </p:nvPicPr>
        <p:blipFill>
          <a:blip r:embed="rId2"/>
          <a:stretch>
            <a:fillRect/>
          </a:stretch>
        </p:blipFill>
        <p:spPr>
          <a:xfrm>
            <a:off x="912685" y="2394379"/>
            <a:ext cx="1419225" cy="942975"/>
          </a:xfrm>
          <a:prstGeom prst="rect">
            <a:avLst/>
          </a:prstGeom>
        </p:spPr>
      </p:pic>
      <p:sp>
        <p:nvSpPr>
          <p:cNvPr id="6" name="TextBox 5">
            <a:extLst>
              <a:ext uri="{FF2B5EF4-FFF2-40B4-BE49-F238E27FC236}">
                <a16:creationId xmlns:a16="http://schemas.microsoft.com/office/drawing/2014/main" id="{EE323DC2-2776-4E6B-9CFF-BEDABC0E05ED}"/>
              </a:ext>
            </a:extLst>
          </p:cNvPr>
          <p:cNvSpPr txBox="1"/>
          <p:nvPr/>
        </p:nvSpPr>
        <p:spPr>
          <a:xfrm>
            <a:off x="912685" y="1372130"/>
            <a:ext cx="483089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58800"/>
                </a:solidFill>
                <a:effectLst/>
                <a:uLnTx/>
                <a:uFillTx/>
                <a:latin typeface="Tahoma"/>
                <a:ea typeface="+mn-ea"/>
                <a:cs typeface="+mn-cs"/>
              </a:rPr>
              <a:t>Channel boxes are arrow-shaped and the type demonstrated by the box icon/</a:t>
            </a:r>
          </a:p>
        </p:txBody>
      </p:sp>
      <p:pic>
        <p:nvPicPr>
          <p:cNvPr id="9" name="Picture 8">
            <a:extLst>
              <a:ext uri="{FF2B5EF4-FFF2-40B4-BE49-F238E27FC236}">
                <a16:creationId xmlns:a16="http://schemas.microsoft.com/office/drawing/2014/main" id="{89BF50DD-0C17-4339-8E9B-096C40A6F783}"/>
              </a:ext>
            </a:extLst>
          </p:cNvPr>
          <p:cNvPicPr>
            <a:picLocks noChangeAspect="1"/>
          </p:cNvPicPr>
          <p:nvPr/>
        </p:nvPicPr>
        <p:blipFill>
          <a:blip r:embed="rId3"/>
          <a:stretch>
            <a:fillRect/>
          </a:stretch>
        </p:blipFill>
        <p:spPr>
          <a:xfrm>
            <a:off x="2928366" y="2408666"/>
            <a:ext cx="1447800" cy="914400"/>
          </a:xfrm>
          <a:prstGeom prst="rect">
            <a:avLst/>
          </a:prstGeom>
        </p:spPr>
      </p:pic>
      <p:pic>
        <p:nvPicPr>
          <p:cNvPr id="11" name="Picture 10">
            <a:extLst>
              <a:ext uri="{FF2B5EF4-FFF2-40B4-BE49-F238E27FC236}">
                <a16:creationId xmlns:a16="http://schemas.microsoft.com/office/drawing/2014/main" id="{862F298A-43A9-4435-BF94-9064D9BCFCAD}"/>
              </a:ext>
            </a:extLst>
          </p:cNvPr>
          <p:cNvPicPr>
            <a:picLocks noChangeAspect="1"/>
          </p:cNvPicPr>
          <p:nvPr/>
        </p:nvPicPr>
        <p:blipFill>
          <a:blip r:embed="rId4"/>
          <a:stretch>
            <a:fillRect/>
          </a:stretch>
        </p:blipFill>
        <p:spPr>
          <a:xfrm>
            <a:off x="4826698" y="2394379"/>
            <a:ext cx="1400175" cy="914400"/>
          </a:xfrm>
          <a:prstGeom prst="rect">
            <a:avLst/>
          </a:prstGeom>
        </p:spPr>
      </p:pic>
      <p:cxnSp>
        <p:nvCxnSpPr>
          <p:cNvPr id="13" name="Straight Arrow Connector 12">
            <a:extLst>
              <a:ext uri="{FF2B5EF4-FFF2-40B4-BE49-F238E27FC236}">
                <a16:creationId xmlns:a16="http://schemas.microsoft.com/office/drawing/2014/main" id="{35B79475-0469-4C5C-B1FD-F89D67A467F5}"/>
              </a:ext>
            </a:extLst>
          </p:cNvPr>
          <p:cNvCxnSpPr>
            <a:cxnSpLocks/>
            <a:stCxn id="6" idx="2"/>
          </p:cNvCxnSpPr>
          <p:nvPr/>
        </p:nvCxnSpPr>
        <p:spPr bwMode="auto">
          <a:xfrm flipH="1">
            <a:off x="2331910" y="2018461"/>
            <a:ext cx="996220" cy="390205"/>
          </a:xfrm>
          <a:prstGeom prst="straightConnector1">
            <a:avLst/>
          </a:prstGeom>
          <a:solidFill>
            <a:schemeClr val="accent1"/>
          </a:solidFill>
          <a:ln w="9525" cap="flat" cmpd="sng" algn="ctr">
            <a:solidFill>
              <a:schemeClr val="accent1"/>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3B62919F-E8EC-4BFA-A048-8D499FDBE5AE}"/>
              </a:ext>
            </a:extLst>
          </p:cNvPr>
          <p:cNvCxnSpPr>
            <a:cxnSpLocks/>
            <a:stCxn id="6" idx="2"/>
          </p:cNvCxnSpPr>
          <p:nvPr/>
        </p:nvCxnSpPr>
        <p:spPr bwMode="auto">
          <a:xfrm>
            <a:off x="3328130" y="2018461"/>
            <a:ext cx="423005" cy="285827"/>
          </a:xfrm>
          <a:prstGeom prst="straightConnector1">
            <a:avLst/>
          </a:prstGeom>
          <a:solidFill>
            <a:schemeClr val="accent1"/>
          </a:solidFill>
          <a:ln w="9525" cap="flat" cmpd="sng" algn="ctr">
            <a:solidFill>
              <a:schemeClr val="accent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26B0C77B-E57E-44E2-9289-8D9EE3105CC4}"/>
              </a:ext>
            </a:extLst>
          </p:cNvPr>
          <p:cNvCxnSpPr>
            <a:cxnSpLocks/>
            <a:stCxn id="6" idx="2"/>
          </p:cNvCxnSpPr>
          <p:nvPr/>
        </p:nvCxnSpPr>
        <p:spPr bwMode="auto">
          <a:xfrm>
            <a:off x="3328130" y="2018461"/>
            <a:ext cx="1657441" cy="130379"/>
          </a:xfrm>
          <a:prstGeom prst="straightConnector1">
            <a:avLst/>
          </a:prstGeom>
          <a:solidFill>
            <a:schemeClr val="accent1"/>
          </a:solidFill>
          <a:ln w="9525" cap="flat" cmpd="sng" algn="ctr">
            <a:solidFill>
              <a:schemeClr val="accent1"/>
            </a:solidFill>
            <a:prstDash val="solid"/>
            <a:round/>
            <a:headEnd type="none" w="med" len="med"/>
            <a:tailEnd type="triangle"/>
          </a:ln>
          <a:effectLst/>
        </p:spPr>
      </p:cxnSp>
      <p:pic>
        <p:nvPicPr>
          <p:cNvPr id="28" name="Picture 27">
            <a:extLst>
              <a:ext uri="{FF2B5EF4-FFF2-40B4-BE49-F238E27FC236}">
                <a16:creationId xmlns:a16="http://schemas.microsoft.com/office/drawing/2014/main" id="{A2640CED-EA72-4D83-8AE7-D539CC1950BA}"/>
              </a:ext>
            </a:extLst>
          </p:cNvPr>
          <p:cNvPicPr>
            <a:picLocks noChangeAspect="1"/>
          </p:cNvPicPr>
          <p:nvPr/>
        </p:nvPicPr>
        <p:blipFill>
          <a:blip r:embed="rId5"/>
          <a:stretch>
            <a:fillRect/>
          </a:stretch>
        </p:blipFill>
        <p:spPr>
          <a:xfrm>
            <a:off x="955546" y="5004053"/>
            <a:ext cx="1419225" cy="933450"/>
          </a:xfrm>
          <a:prstGeom prst="rect">
            <a:avLst/>
          </a:prstGeom>
        </p:spPr>
      </p:pic>
      <p:sp>
        <p:nvSpPr>
          <p:cNvPr id="29" name="TextBox 28">
            <a:extLst>
              <a:ext uri="{FF2B5EF4-FFF2-40B4-BE49-F238E27FC236}">
                <a16:creationId xmlns:a16="http://schemas.microsoft.com/office/drawing/2014/main" id="{BC5326B2-A7ED-4B27-BC31-95FEF874C3C4}"/>
              </a:ext>
            </a:extLst>
          </p:cNvPr>
          <p:cNvSpPr txBox="1"/>
          <p:nvPr/>
        </p:nvSpPr>
        <p:spPr>
          <a:xfrm>
            <a:off x="955546" y="3847151"/>
            <a:ext cx="567385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58800"/>
                </a:solidFill>
                <a:effectLst/>
                <a:uLnTx/>
                <a:uFillTx/>
                <a:latin typeface="Tahoma"/>
                <a:ea typeface="+mn-ea"/>
                <a:cs typeface="+mn-cs"/>
              </a:rPr>
              <a:t>Other boxes are square and more ‘transparent’, which outlines a </a:t>
            </a:r>
            <a:r>
              <a:rPr kumimoji="0" lang="en-GB" sz="1800" b="1" i="0" u="sng" strike="noStrike" kern="1200" cap="none" spc="0" normalizeH="0" baseline="0" noProof="0" dirty="0">
                <a:ln>
                  <a:noFill/>
                </a:ln>
                <a:solidFill>
                  <a:srgbClr val="F58800"/>
                </a:solidFill>
                <a:effectLst/>
                <a:uLnTx/>
                <a:uFillTx/>
                <a:latin typeface="Tahoma"/>
                <a:ea typeface="+mn-ea"/>
                <a:cs typeface="+mn-cs"/>
              </a:rPr>
              <a:t>connecting action</a:t>
            </a:r>
            <a:r>
              <a:rPr kumimoji="0" lang="en-GB" sz="1800" b="1" i="0" u="none" strike="noStrike" kern="1200" cap="none" spc="0" normalizeH="0" baseline="0" noProof="0" dirty="0">
                <a:ln>
                  <a:noFill/>
                </a:ln>
                <a:solidFill>
                  <a:srgbClr val="F58800"/>
                </a:solidFill>
                <a:effectLst/>
                <a:uLnTx/>
                <a:uFillTx/>
                <a:latin typeface="Tahoma"/>
                <a:ea typeface="+mn-ea"/>
                <a:cs typeface="+mn-cs"/>
              </a:rPr>
              <a:t>, such as an email click-through or no clickthrough</a:t>
            </a:r>
          </a:p>
        </p:txBody>
      </p:sp>
    </p:spTree>
    <p:extLst>
      <p:ext uri="{BB962C8B-B14F-4D97-AF65-F5344CB8AC3E}">
        <p14:creationId xmlns:p14="http://schemas.microsoft.com/office/powerpoint/2010/main" val="418550112"/>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38AD-17ED-4994-9CD8-EE5C515756B1}"/>
              </a:ext>
            </a:extLst>
          </p:cNvPr>
          <p:cNvSpPr>
            <a:spLocks noGrp="1"/>
          </p:cNvSpPr>
          <p:nvPr>
            <p:ph type="title"/>
          </p:nvPr>
        </p:nvSpPr>
        <p:spPr/>
        <p:txBody>
          <a:bodyPr/>
          <a:lstStyle/>
          <a:p>
            <a:r>
              <a:rPr lang="en-GB" dirty="0"/>
              <a:t>The different scenarios will be colour coded by their lanes</a:t>
            </a:r>
          </a:p>
        </p:txBody>
      </p:sp>
      <p:pic>
        <p:nvPicPr>
          <p:cNvPr id="8" name="Picture 7">
            <a:extLst>
              <a:ext uri="{FF2B5EF4-FFF2-40B4-BE49-F238E27FC236}">
                <a16:creationId xmlns:a16="http://schemas.microsoft.com/office/drawing/2014/main" id="{3C4762C7-21D2-40EA-9BD0-AAE3665BB08D}"/>
              </a:ext>
            </a:extLst>
          </p:cNvPr>
          <p:cNvPicPr>
            <a:picLocks noChangeAspect="1"/>
          </p:cNvPicPr>
          <p:nvPr/>
        </p:nvPicPr>
        <p:blipFill>
          <a:blip r:embed="rId2"/>
          <a:stretch>
            <a:fillRect/>
          </a:stretch>
        </p:blipFill>
        <p:spPr>
          <a:xfrm>
            <a:off x="1234222" y="1789756"/>
            <a:ext cx="9723556" cy="4573889"/>
          </a:xfrm>
          <a:prstGeom prst="rect">
            <a:avLst/>
          </a:prstGeom>
        </p:spPr>
      </p:pic>
    </p:spTree>
    <p:extLst>
      <p:ext uri="{BB962C8B-B14F-4D97-AF65-F5344CB8AC3E}">
        <p14:creationId xmlns:p14="http://schemas.microsoft.com/office/powerpoint/2010/main" val="2573256152"/>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38AD-17ED-4994-9CD8-EE5C515756B1}"/>
              </a:ext>
            </a:extLst>
          </p:cNvPr>
          <p:cNvSpPr>
            <a:spLocks noGrp="1"/>
          </p:cNvSpPr>
          <p:nvPr>
            <p:ph type="title"/>
          </p:nvPr>
        </p:nvSpPr>
        <p:spPr/>
        <p:txBody>
          <a:bodyPr/>
          <a:lstStyle/>
          <a:p>
            <a:r>
              <a:rPr lang="en-GB" dirty="0"/>
              <a:t>The Adoption stage is highlighted in the top row</a:t>
            </a:r>
          </a:p>
        </p:txBody>
      </p:sp>
      <p:pic>
        <p:nvPicPr>
          <p:cNvPr id="4" name="Picture 3">
            <a:extLst>
              <a:ext uri="{FF2B5EF4-FFF2-40B4-BE49-F238E27FC236}">
                <a16:creationId xmlns:a16="http://schemas.microsoft.com/office/drawing/2014/main" id="{B87C53D0-2DB7-448C-8AFA-9B1B956EF92D}"/>
              </a:ext>
            </a:extLst>
          </p:cNvPr>
          <p:cNvPicPr>
            <a:picLocks noChangeAspect="1"/>
          </p:cNvPicPr>
          <p:nvPr/>
        </p:nvPicPr>
        <p:blipFill>
          <a:blip r:embed="rId2"/>
          <a:stretch>
            <a:fillRect/>
          </a:stretch>
        </p:blipFill>
        <p:spPr>
          <a:xfrm>
            <a:off x="0" y="2594837"/>
            <a:ext cx="12192000" cy="4263163"/>
          </a:xfrm>
          <a:prstGeom prst="rect">
            <a:avLst/>
          </a:prstGeom>
        </p:spPr>
      </p:pic>
      <p:pic>
        <p:nvPicPr>
          <p:cNvPr id="6" name="Picture 5">
            <a:extLst>
              <a:ext uri="{FF2B5EF4-FFF2-40B4-BE49-F238E27FC236}">
                <a16:creationId xmlns:a16="http://schemas.microsoft.com/office/drawing/2014/main" id="{3575168A-FECB-4125-94B8-914594D8DD1D}"/>
              </a:ext>
            </a:extLst>
          </p:cNvPr>
          <p:cNvPicPr>
            <a:picLocks noChangeAspect="1"/>
          </p:cNvPicPr>
          <p:nvPr/>
        </p:nvPicPr>
        <p:blipFill rotWithShape="1">
          <a:blip r:embed="rId3"/>
          <a:srcRect t="10586" b="57928"/>
          <a:stretch/>
        </p:blipFill>
        <p:spPr>
          <a:xfrm>
            <a:off x="2141399" y="1295400"/>
            <a:ext cx="6256424" cy="1057275"/>
          </a:xfrm>
          <a:prstGeom prst="rect">
            <a:avLst/>
          </a:prstGeom>
          <a:ln>
            <a:solidFill>
              <a:schemeClr val="accent2"/>
            </a:solidFill>
          </a:ln>
        </p:spPr>
      </p:pic>
      <p:sp>
        <p:nvSpPr>
          <p:cNvPr id="5" name="Arrow: Down 4">
            <a:extLst>
              <a:ext uri="{FF2B5EF4-FFF2-40B4-BE49-F238E27FC236}">
                <a16:creationId xmlns:a16="http://schemas.microsoft.com/office/drawing/2014/main" id="{3964A0EE-B94C-4E65-BAE0-87BACB610B67}"/>
              </a:ext>
            </a:extLst>
          </p:cNvPr>
          <p:cNvSpPr/>
          <p:nvPr/>
        </p:nvSpPr>
        <p:spPr bwMode="auto">
          <a:xfrm>
            <a:off x="3541529" y="2476500"/>
            <a:ext cx="527417" cy="847725"/>
          </a:xfrm>
          <a:prstGeom prst="downArrow">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9" name="Rectangle 8">
            <a:extLst>
              <a:ext uri="{FF2B5EF4-FFF2-40B4-BE49-F238E27FC236}">
                <a16:creationId xmlns:a16="http://schemas.microsoft.com/office/drawing/2014/main" id="{01022141-AB07-45CA-9AFE-04430557C280}"/>
              </a:ext>
            </a:extLst>
          </p:cNvPr>
          <p:cNvSpPr/>
          <p:nvPr/>
        </p:nvSpPr>
        <p:spPr bwMode="auto">
          <a:xfrm>
            <a:off x="2744770" y="1269732"/>
            <a:ext cx="1108092" cy="1206768"/>
          </a:xfrm>
          <a:prstGeom prst="rect">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Tree>
    <p:extLst>
      <p:ext uri="{BB962C8B-B14F-4D97-AF65-F5344CB8AC3E}">
        <p14:creationId xmlns:p14="http://schemas.microsoft.com/office/powerpoint/2010/main" val="1571654902"/>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38AD-17ED-4994-9CD8-EE5C515756B1}"/>
              </a:ext>
            </a:extLst>
          </p:cNvPr>
          <p:cNvSpPr>
            <a:spLocks noGrp="1"/>
          </p:cNvSpPr>
          <p:nvPr>
            <p:ph type="title"/>
          </p:nvPr>
        </p:nvSpPr>
        <p:spPr/>
        <p:txBody>
          <a:bodyPr/>
          <a:lstStyle/>
          <a:p>
            <a:r>
              <a:rPr lang="en-GB" sz="3200" dirty="0"/>
              <a:t>Additional adoption stage detail is hidden in the sub-lanes</a:t>
            </a:r>
          </a:p>
        </p:txBody>
      </p:sp>
      <p:pic>
        <p:nvPicPr>
          <p:cNvPr id="7" name="Picture 6">
            <a:extLst>
              <a:ext uri="{FF2B5EF4-FFF2-40B4-BE49-F238E27FC236}">
                <a16:creationId xmlns:a16="http://schemas.microsoft.com/office/drawing/2014/main" id="{DF20063A-3BA8-440B-A3E3-C8DAB7B767C3}"/>
              </a:ext>
            </a:extLst>
          </p:cNvPr>
          <p:cNvPicPr>
            <a:picLocks noChangeAspect="1"/>
          </p:cNvPicPr>
          <p:nvPr/>
        </p:nvPicPr>
        <p:blipFill>
          <a:blip r:embed="rId2"/>
          <a:stretch>
            <a:fillRect/>
          </a:stretch>
        </p:blipFill>
        <p:spPr>
          <a:xfrm>
            <a:off x="1706840" y="1456553"/>
            <a:ext cx="10485160" cy="5401447"/>
          </a:xfrm>
          <a:prstGeom prst="rect">
            <a:avLst/>
          </a:prstGeom>
        </p:spPr>
      </p:pic>
      <p:sp>
        <p:nvSpPr>
          <p:cNvPr id="10" name="TextBox 9">
            <a:extLst>
              <a:ext uri="{FF2B5EF4-FFF2-40B4-BE49-F238E27FC236}">
                <a16:creationId xmlns:a16="http://schemas.microsoft.com/office/drawing/2014/main" id="{3900C6E9-36B6-4872-9CC6-FDF855348790}"/>
              </a:ext>
            </a:extLst>
          </p:cNvPr>
          <p:cNvSpPr txBox="1"/>
          <p:nvPr/>
        </p:nvSpPr>
        <p:spPr>
          <a:xfrm>
            <a:off x="147191" y="3504544"/>
            <a:ext cx="21418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58800"/>
                </a:solidFill>
                <a:effectLst/>
                <a:uLnTx/>
                <a:uFillTx/>
                <a:latin typeface="Tahoma"/>
                <a:ea typeface="+mn-ea"/>
                <a:cs typeface="+mn-cs"/>
              </a:rPr>
              <a:t>Sub-lanes</a:t>
            </a:r>
            <a:endParaRPr kumimoji="0" lang="en-GB" sz="1800" b="0" i="0" u="none" strike="noStrike" kern="1200" cap="none" spc="0" normalizeH="0" baseline="0" noProof="0" dirty="0">
              <a:ln>
                <a:noFill/>
              </a:ln>
              <a:solidFill>
                <a:srgbClr val="F58800"/>
              </a:solidFill>
              <a:effectLst/>
              <a:uLnTx/>
              <a:uFillTx/>
              <a:latin typeface="Tahoma"/>
              <a:ea typeface="+mn-ea"/>
              <a:cs typeface="+mn-cs"/>
            </a:endParaRPr>
          </a:p>
        </p:txBody>
      </p:sp>
      <p:sp>
        <p:nvSpPr>
          <p:cNvPr id="11" name="Arrow: Down 10">
            <a:extLst>
              <a:ext uri="{FF2B5EF4-FFF2-40B4-BE49-F238E27FC236}">
                <a16:creationId xmlns:a16="http://schemas.microsoft.com/office/drawing/2014/main" id="{CBEF8A9D-068B-414E-BF45-6329C47A92EB}"/>
              </a:ext>
            </a:extLst>
          </p:cNvPr>
          <p:cNvSpPr/>
          <p:nvPr/>
        </p:nvSpPr>
        <p:spPr bwMode="auto">
          <a:xfrm rot="16200000">
            <a:off x="1007324" y="1831154"/>
            <a:ext cx="384048" cy="1014984"/>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Tree>
    <p:extLst>
      <p:ext uri="{BB962C8B-B14F-4D97-AF65-F5344CB8AC3E}">
        <p14:creationId xmlns:p14="http://schemas.microsoft.com/office/powerpoint/2010/main" val="2388733893"/>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indoor&#10;&#10;Description automatically generated">
            <a:extLst>
              <a:ext uri="{FF2B5EF4-FFF2-40B4-BE49-F238E27FC236}">
                <a16:creationId xmlns:a16="http://schemas.microsoft.com/office/drawing/2014/main" id="{DE9240B9-B268-46DA-8919-F0E5E5390426}"/>
              </a:ext>
            </a:extLst>
          </p:cNvPr>
          <p:cNvPicPr>
            <a:picLocks noChangeAspect="1"/>
          </p:cNvPicPr>
          <p:nvPr/>
        </p:nvPicPr>
        <p:blipFill rotWithShape="1">
          <a:blip r:embed="rId2">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7" name="Rectangle 6">
            <a:extLst>
              <a:ext uri="{FF2B5EF4-FFF2-40B4-BE49-F238E27FC236}">
                <a16:creationId xmlns:a16="http://schemas.microsoft.com/office/drawing/2014/main" id="{B5DDCAD4-B544-4BA6-8202-AFDF9A70B494}"/>
              </a:ext>
            </a:extLst>
          </p:cNvPr>
          <p:cNvSpPr/>
          <p:nvPr/>
        </p:nvSpPr>
        <p:spPr bwMode="auto">
          <a:xfrm>
            <a:off x="0" y="19049"/>
            <a:ext cx="12192000" cy="6858001"/>
          </a:xfrm>
          <a:prstGeom prst="rect">
            <a:avLst/>
          </a:prstGeom>
          <a:solidFill>
            <a:schemeClr val="accent2">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pic>
        <p:nvPicPr>
          <p:cNvPr id="15" name="Picture 1">
            <a:extLst>
              <a:ext uri="{FF2B5EF4-FFF2-40B4-BE49-F238E27FC236}">
                <a16:creationId xmlns:a16="http://schemas.microsoft.com/office/drawing/2014/main" id="{536587D1-A4F4-4D0D-A6EA-70D353414960}"/>
              </a:ext>
            </a:extLst>
          </p:cNvPr>
          <p:cNvPicPr>
            <a:picLocks noChangeAspect="1"/>
          </p:cNvPicPr>
          <p:nvPr/>
        </p:nvPicPr>
        <p:blipFill rotWithShape="1">
          <a:blip r:embed="rId3">
            <a:alphaModFix amt="16000"/>
          </a:blip>
          <a:srcRect l="7692" t="27780" r="8073" b="19481"/>
          <a:stretch/>
        </p:blipFill>
        <p:spPr>
          <a:xfrm>
            <a:off x="24409" y="752856"/>
            <a:ext cx="12099939" cy="2246376"/>
          </a:xfrm>
          <a:prstGeom prst="rect">
            <a:avLst/>
          </a:prstGeom>
        </p:spPr>
      </p:pic>
      <p:sp>
        <p:nvSpPr>
          <p:cNvPr id="2" name="TextBox 1">
            <a:extLst>
              <a:ext uri="{FF2B5EF4-FFF2-40B4-BE49-F238E27FC236}">
                <a16:creationId xmlns:a16="http://schemas.microsoft.com/office/drawing/2014/main" id="{B939A95B-2B66-4895-A567-37F2DB406258}"/>
              </a:ext>
            </a:extLst>
          </p:cNvPr>
          <p:cNvSpPr txBox="1"/>
          <p:nvPr/>
        </p:nvSpPr>
        <p:spPr>
          <a:xfrm>
            <a:off x="676275" y="3198090"/>
            <a:ext cx="4800600" cy="1415772"/>
          </a:xfrm>
          <a:prstGeom prst="rect">
            <a:avLst/>
          </a:prstGeom>
          <a:solidFill>
            <a:schemeClr val="bg1"/>
          </a:solidFill>
        </p:spPr>
        <p:txBody>
          <a:bodyPr wrap="square" rtlCol="0">
            <a:spAutoFit/>
          </a:bodyPr>
          <a:lstStyle/>
          <a:p>
            <a:pPr algn="ctr"/>
            <a:r>
              <a:rPr lang="en-GB" sz="6600" dirty="0">
                <a:hlinkClick r:id="rId4" action="ppaction://hlinksldjump"/>
              </a:rPr>
              <a:t>Pre-Read</a:t>
            </a:r>
            <a:endParaRPr lang="en-GB" sz="6600" dirty="0"/>
          </a:p>
          <a:p>
            <a:pPr algn="ctr"/>
            <a:r>
              <a:rPr lang="en-GB" sz="2000" b="1" dirty="0">
                <a:solidFill>
                  <a:schemeClr val="tx2"/>
                </a:solidFill>
              </a:rPr>
              <a:t>(slide 4)</a:t>
            </a:r>
            <a:endParaRPr lang="en-GB" sz="6600" b="1" dirty="0">
              <a:solidFill>
                <a:schemeClr val="tx2"/>
              </a:solidFill>
            </a:endParaRPr>
          </a:p>
        </p:txBody>
      </p:sp>
      <p:sp>
        <p:nvSpPr>
          <p:cNvPr id="11" name="TextBox 10">
            <a:extLst>
              <a:ext uri="{FF2B5EF4-FFF2-40B4-BE49-F238E27FC236}">
                <a16:creationId xmlns:a16="http://schemas.microsoft.com/office/drawing/2014/main" id="{31B84474-76F0-4C2A-8E82-0ABCC6F666F9}"/>
              </a:ext>
            </a:extLst>
          </p:cNvPr>
          <p:cNvSpPr txBox="1"/>
          <p:nvPr/>
        </p:nvSpPr>
        <p:spPr>
          <a:xfrm>
            <a:off x="6448425" y="3198090"/>
            <a:ext cx="4800600" cy="1415772"/>
          </a:xfrm>
          <a:prstGeom prst="rect">
            <a:avLst/>
          </a:prstGeom>
          <a:solidFill>
            <a:schemeClr val="bg1"/>
          </a:solidFill>
        </p:spPr>
        <p:txBody>
          <a:bodyPr wrap="square" rtlCol="0">
            <a:spAutoFit/>
          </a:bodyPr>
          <a:lstStyle/>
          <a:p>
            <a:pPr algn="ctr"/>
            <a:r>
              <a:rPr lang="en-GB" sz="6600" dirty="0">
                <a:hlinkClick r:id="rId5" action="ppaction://hlinksldjump"/>
              </a:rPr>
              <a:t>Pre-Work</a:t>
            </a:r>
            <a:endParaRPr lang="en-GB" sz="6600" dirty="0"/>
          </a:p>
          <a:p>
            <a:pPr algn="ctr"/>
            <a:r>
              <a:rPr kumimoji="0" lang="en-GB" sz="2000" b="1" i="0" u="none" strike="noStrike" kern="1200" cap="none" spc="0" normalizeH="0" baseline="0" noProof="0" dirty="0">
                <a:ln>
                  <a:noFill/>
                </a:ln>
                <a:solidFill>
                  <a:srgbClr val="00463E"/>
                </a:solidFill>
                <a:effectLst/>
                <a:uLnTx/>
                <a:uFillTx/>
                <a:latin typeface="Tahoma"/>
                <a:ea typeface="+mn-ea"/>
                <a:cs typeface="+mn-cs"/>
              </a:rPr>
              <a:t> (slide 37)</a:t>
            </a:r>
            <a:endParaRPr lang="en-GB" sz="6600" dirty="0"/>
          </a:p>
        </p:txBody>
      </p:sp>
    </p:spTree>
    <p:extLst>
      <p:ext uri="{BB962C8B-B14F-4D97-AF65-F5344CB8AC3E}">
        <p14:creationId xmlns:p14="http://schemas.microsoft.com/office/powerpoint/2010/main" val="886953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E1AC-71CE-43A7-8C87-65DA87661748}"/>
              </a:ext>
            </a:extLst>
          </p:cNvPr>
          <p:cNvSpPr>
            <a:spLocks noGrp="1"/>
          </p:cNvSpPr>
          <p:nvPr>
            <p:ph type="title"/>
          </p:nvPr>
        </p:nvSpPr>
        <p:spPr>
          <a:xfrm>
            <a:off x="6566432" y="2527521"/>
            <a:ext cx="4781550" cy="1296987"/>
          </a:xfrm>
        </p:spPr>
        <p:txBody>
          <a:bodyPr/>
          <a:lstStyle/>
          <a:p>
            <a:r>
              <a:rPr lang="en-GB" dirty="0"/>
              <a:t>Details about each touchpoint is also hidden in sub-lanes</a:t>
            </a:r>
          </a:p>
        </p:txBody>
      </p:sp>
      <p:pic>
        <p:nvPicPr>
          <p:cNvPr id="5" name="Picture 4">
            <a:extLst>
              <a:ext uri="{FF2B5EF4-FFF2-40B4-BE49-F238E27FC236}">
                <a16:creationId xmlns:a16="http://schemas.microsoft.com/office/drawing/2014/main" id="{2F0E86BA-60F6-42CB-82F2-FF68775FAEEC}"/>
              </a:ext>
            </a:extLst>
          </p:cNvPr>
          <p:cNvPicPr>
            <a:picLocks noChangeAspect="1"/>
          </p:cNvPicPr>
          <p:nvPr/>
        </p:nvPicPr>
        <p:blipFill>
          <a:blip r:embed="rId2"/>
          <a:stretch>
            <a:fillRect/>
          </a:stretch>
        </p:blipFill>
        <p:spPr>
          <a:xfrm>
            <a:off x="1405548" y="356660"/>
            <a:ext cx="4516297" cy="6144679"/>
          </a:xfrm>
          <a:prstGeom prst="rect">
            <a:avLst/>
          </a:prstGeom>
        </p:spPr>
      </p:pic>
      <p:sp>
        <p:nvSpPr>
          <p:cNvPr id="6" name="Arrow: Down 5">
            <a:extLst>
              <a:ext uri="{FF2B5EF4-FFF2-40B4-BE49-F238E27FC236}">
                <a16:creationId xmlns:a16="http://schemas.microsoft.com/office/drawing/2014/main" id="{E74F0B98-AD45-4DC6-B98C-203DC7A309F0}"/>
              </a:ext>
            </a:extLst>
          </p:cNvPr>
          <p:cNvSpPr/>
          <p:nvPr/>
        </p:nvSpPr>
        <p:spPr bwMode="auto">
          <a:xfrm rot="16200000">
            <a:off x="706032" y="679010"/>
            <a:ext cx="384048" cy="1014984"/>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Tree>
    <p:extLst>
      <p:ext uri="{BB962C8B-B14F-4D97-AF65-F5344CB8AC3E}">
        <p14:creationId xmlns:p14="http://schemas.microsoft.com/office/powerpoint/2010/main" val="3056282091"/>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38AD-17ED-4994-9CD8-EE5C515756B1}"/>
              </a:ext>
            </a:extLst>
          </p:cNvPr>
          <p:cNvSpPr>
            <a:spLocks noGrp="1"/>
          </p:cNvSpPr>
          <p:nvPr>
            <p:ph type="title"/>
          </p:nvPr>
        </p:nvSpPr>
        <p:spPr/>
        <p:txBody>
          <a:bodyPr/>
          <a:lstStyle/>
          <a:p>
            <a:r>
              <a:rPr lang="en-GB" sz="3200" dirty="0"/>
              <a:t>Relevant Resources are linked at the bottom of the map</a:t>
            </a:r>
          </a:p>
        </p:txBody>
      </p:sp>
      <p:pic>
        <p:nvPicPr>
          <p:cNvPr id="4" name="Picture 3">
            <a:extLst>
              <a:ext uri="{FF2B5EF4-FFF2-40B4-BE49-F238E27FC236}">
                <a16:creationId xmlns:a16="http://schemas.microsoft.com/office/drawing/2014/main" id="{7B8A22D2-C75E-4749-81B6-54D07B5C5DFD}"/>
              </a:ext>
            </a:extLst>
          </p:cNvPr>
          <p:cNvPicPr>
            <a:picLocks noChangeAspect="1"/>
          </p:cNvPicPr>
          <p:nvPr/>
        </p:nvPicPr>
        <p:blipFill>
          <a:blip r:embed="rId2"/>
          <a:stretch>
            <a:fillRect/>
          </a:stretch>
        </p:blipFill>
        <p:spPr>
          <a:xfrm>
            <a:off x="0" y="1368236"/>
            <a:ext cx="12192000" cy="4834759"/>
          </a:xfrm>
          <a:prstGeom prst="rect">
            <a:avLst/>
          </a:prstGeom>
        </p:spPr>
      </p:pic>
    </p:spTree>
    <p:extLst>
      <p:ext uri="{BB962C8B-B14F-4D97-AF65-F5344CB8AC3E}">
        <p14:creationId xmlns:p14="http://schemas.microsoft.com/office/powerpoint/2010/main" val="3734498627"/>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52EF8A-2DD2-4E14-A661-722109A1CB69}"/>
              </a:ext>
            </a:extLst>
          </p:cNvPr>
          <p:cNvSpPr>
            <a:spLocks noGrp="1"/>
          </p:cNvSpPr>
          <p:nvPr>
            <p:ph type="title"/>
          </p:nvPr>
        </p:nvSpPr>
        <p:spPr>
          <a:xfrm>
            <a:off x="690686" y="3098117"/>
            <a:ext cx="10810627" cy="1374476"/>
          </a:xfrm>
        </p:spPr>
        <p:txBody>
          <a:bodyPr/>
          <a:lstStyle/>
          <a:p>
            <a:pPr algn="ctr"/>
            <a:r>
              <a:rPr lang="en-GB" dirty="0"/>
              <a:t>Pre-Work</a:t>
            </a:r>
          </a:p>
        </p:txBody>
      </p:sp>
    </p:spTree>
    <p:extLst>
      <p:ext uri="{BB962C8B-B14F-4D97-AF65-F5344CB8AC3E}">
        <p14:creationId xmlns:p14="http://schemas.microsoft.com/office/powerpoint/2010/main" val="4224912262"/>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8CB0AF-9F72-472E-A00D-24E769E4BA94}"/>
              </a:ext>
            </a:extLst>
          </p:cNvPr>
          <p:cNvSpPr>
            <a:spLocks noGrp="1"/>
          </p:cNvSpPr>
          <p:nvPr>
            <p:ph type="title"/>
          </p:nvPr>
        </p:nvSpPr>
        <p:spPr>
          <a:xfrm>
            <a:off x="745271" y="2438241"/>
            <a:ext cx="4988307" cy="719739"/>
          </a:xfrm>
        </p:spPr>
        <p:txBody>
          <a:bodyPr/>
          <a:lstStyle/>
          <a:p>
            <a:r>
              <a:rPr lang="en-GB" dirty="0"/>
              <a:t>Pre Work</a:t>
            </a:r>
          </a:p>
        </p:txBody>
      </p:sp>
      <p:sp>
        <p:nvSpPr>
          <p:cNvPr id="8" name="TextBox 7">
            <a:extLst>
              <a:ext uri="{FF2B5EF4-FFF2-40B4-BE49-F238E27FC236}">
                <a16:creationId xmlns:a16="http://schemas.microsoft.com/office/drawing/2014/main" id="{F86AB9FC-CD2B-456A-AFEC-92A9A332FEF3}"/>
              </a:ext>
            </a:extLst>
          </p:cNvPr>
          <p:cNvSpPr txBox="1"/>
          <p:nvPr/>
        </p:nvSpPr>
        <p:spPr>
          <a:xfrm>
            <a:off x="6315370" y="1554540"/>
            <a:ext cx="5571241" cy="36933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463E"/>
                </a:solidFill>
                <a:effectLst/>
                <a:uLnTx/>
                <a:uFillTx/>
                <a:latin typeface="Tahoma"/>
                <a:ea typeface="+mn-ea"/>
                <a:cs typeface="+mn-cs"/>
              </a:rPr>
              <a:t>Please complete the following actions to ensure the workshop runs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srgbClr val="00463E"/>
              </a:solidFill>
              <a:effectLst/>
              <a:uLnTx/>
              <a:uFillTx/>
              <a:latin typeface="Tahoma"/>
              <a:ea typeface="+mn-ea"/>
              <a:cs typeface="+mn-cs"/>
            </a:endParaRPr>
          </a:p>
          <a:p>
            <a:pPr marL="342900" indent="-342900">
              <a:buClr>
                <a:srgbClr val="00463E"/>
              </a:buClr>
              <a:buFont typeface="+mj-lt"/>
              <a:buAutoNum type="arabicPeriod"/>
              <a:defRPr/>
            </a:pPr>
            <a:r>
              <a:rPr lang="en-GB" sz="1800" dirty="0"/>
              <a:t>Share any </a:t>
            </a:r>
            <a:r>
              <a:rPr lang="en-GB" sz="1800" b="1" dirty="0">
                <a:solidFill>
                  <a:schemeClr val="tx2"/>
                </a:solidFill>
              </a:rPr>
              <a:t>relevant documents </a:t>
            </a:r>
            <a:r>
              <a:rPr lang="en-GB" sz="1800" dirty="0"/>
              <a:t>with the global team that might help in the creation of local Journeys </a:t>
            </a:r>
            <a:r>
              <a:rPr lang="en-GB" sz="1400" i="1" dirty="0"/>
              <a:t>(segmentation, channel research, existing journeys)</a:t>
            </a:r>
          </a:p>
          <a:p>
            <a:pPr marL="342900" indent="-342900">
              <a:buClr>
                <a:srgbClr val="00463E"/>
              </a:buClr>
              <a:buFont typeface="+mj-lt"/>
              <a:buAutoNum type="arabicPeriod"/>
              <a:defRPr/>
            </a:pPr>
            <a:endParaRPr kumimoji="0" lang="en-GB" sz="1800" b="0" i="0" u="none" strike="noStrike" kern="1200" cap="none" spc="0" normalizeH="0" baseline="0" noProof="0" dirty="0">
              <a:ln>
                <a:noFill/>
              </a:ln>
              <a:solidFill>
                <a:srgbClr val="000000"/>
              </a:solidFill>
              <a:effectLst/>
              <a:uLnTx/>
              <a:uFillTx/>
              <a:latin typeface="Tahoma"/>
              <a:ea typeface="+mn-ea"/>
              <a:cs typeface="+mn-cs"/>
            </a:endParaRPr>
          </a:p>
          <a:p>
            <a:pPr marL="342900" marR="0" lvl="0" indent="-342900" algn="l" defTabSz="914400" rtl="0" eaLnBrk="1" fontAlgn="auto" latinLnBrk="0" hangingPunct="1">
              <a:spcBef>
                <a:spcPts val="0"/>
              </a:spcBef>
              <a:spcAft>
                <a:spcPts val="0"/>
              </a:spcAft>
              <a:buClr>
                <a:srgbClr val="00463E"/>
              </a:buClr>
              <a:buSzTx/>
              <a:buFont typeface="+mj-lt"/>
              <a:buAutoNum type="arabicPeriod"/>
              <a:tabLst/>
              <a:defRPr/>
            </a:pPr>
            <a:r>
              <a:rPr kumimoji="0" lang="en-GB" sz="1800" b="0" i="0" u="none" strike="noStrike" kern="1200" cap="none" spc="0" normalizeH="0" baseline="0" noProof="0" dirty="0">
                <a:ln>
                  <a:noFill/>
                </a:ln>
                <a:solidFill>
                  <a:srgbClr val="000000"/>
                </a:solidFill>
                <a:effectLst/>
                <a:uLnTx/>
                <a:uFillTx/>
                <a:latin typeface="Tahoma"/>
                <a:ea typeface="+mn-ea"/>
                <a:cs typeface="+mn-cs"/>
              </a:rPr>
              <a:t>Review the global </a:t>
            </a:r>
            <a:r>
              <a:rPr kumimoji="0" lang="en-GB" sz="1800" b="0" i="0" u="none" strike="noStrike" kern="1200" cap="none" spc="0" normalizeH="0" baseline="0" noProof="0" dirty="0">
                <a:ln>
                  <a:noFill/>
                </a:ln>
                <a:solidFill>
                  <a:srgbClr val="000000"/>
                </a:solidFill>
                <a:effectLst/>
                <a:uLnTx/>
                <a:uFillTx/>
                <a:latin typeface="Tahoma"/>
                <a:ea typeface="+mn-ea"/>
                <a:cs typeface="+mn-cs"/>
                <a:hlinkClick r:id="rId2" action="ppaction://hlinksldjump"/>
              </a:rPr>
              <a:t>Adoption Ladder</a:t>
            </a:r>
            <a:r>
              <a:rPr kumimoji="0" lang="en-GB" sz="1800" b="0" i="0" u="none" strike="noStrike" kern="1200" cap="none" spc="0" normalizeH="0" baseline="0" noProof="0" dirty="0">
                <a:ln>
                  <a:noFill/>
                </a:ln>
                <a:solidFill>
                  <a:srgbClr val="000000"/>
                </a:solidFill>
                <a:effectLst/>
                <a:uLnTx/>
                <a:uFillTx/>
                <a:latin typeface="Tahoma"/>
                <a:ea typeface="+mn-ea"/>
                <a:cs typeface="+mn-cs"/>
              </a:rPr>
              <a:t> and provide </a:t>
            </a:r>
            <a:r>
              <a:rPr lang="en-GB" b="1" dirty="0">
                <a:solidFill>
                  <a:schemeClr val="tx2"/>
                </a:solidFill>
              </a:rPr>
              <a:t>feedback</a:t>
            </a:r>
          </a:p>
          <a:p>
            <a:pPr marL="342900" marR="0" lvl="0" indent="-342900" algn="l" defTabSz="914400" rtl="0" eaLnBrk="1" fontAlgn="auto" latinLnBrk="0" hangingPunct="1">
              <a:spcBef>
                <a:spcPts val="0"/>
              </a:spcBef>
              <a:spcAft>
                <a:spcPts val="0"/>
              </a:spcAft>
              <a:buClr>
                <a:srgbClr val="00463E"/>
              </a:buClr>
              <a:buSzTx/>
              <a:buFont typeface="+mj-lt"/>
              <a:buAutoNum type="arabicPeriod"/>
              <a:tabLst/>
              <a:defRPr/>
            </a:pPr>
            <a:endParaRPr kumimoji="0" lang="en-GB" sz="1800" b="0" i="0" u="none" strike="noStrike" kern="1200" cap="none" spc="0" normalizeH="0" baseline="0" noProof="0" dirty="0">
              <a:ln>
                <a:noFill/>
              </a:ln>
              <a:solidFill>
                <a:srgbClr val="000000"/>
              </a:solidFill>
              <a:effectLst/>
              <a:uLnTx/>
              <a:uFillTx/>
              <a:latin typeface="Tahoma"/>
              <a:ea typeface="+mn-ea"/>
              <a:cs typeface="+mn-cs"/>
            </a:endParaRPr>
          </a:p>
          <a:p>
            <a:pPr marL="342900" marR="0" lvl="0" indent="-342900" algn="l" defTabSz="914400" rtl="0" eaLnBrk="1" fontAlgn="auto" latinLnBrk="0" hangingPunct="1">
              <a:spcBef>
                <a:spcPts val="0"/>
              </a:spcBef>
              <a:spcAft>
                <a:spcPts val="0"/>
              </a:spcAft>
              <a:buClr>
                <a:srgbClr val="00463E"/>
              </a:buClr>
              <a:buSzTx/>
              <a:buFont typeface="+mj-lt"/>
              <a:buAutoNum type="arabicPeriod"/>
              <a:tabLst/>
              <a:defRPr/>
            </a:pPr>
            <a:r>
              <a:rPr lang="en-GB" dirty="0">
                <a:solidFill>
                  <a:srgbClr val="000000"/>
                </a:solidFill>
                <a:latin typeface="Tahoma"/>
                <a:hlinkClick r:id="rId3" action="ppaction://hlinksldjump"/>
              </a:rPr>
              <a:t>Provide your thoughts </a:t>
            </a:r>
            <a:r>
              <a:rPr lang="en-GB" dirty="0">
                <a:solidFill>
                  <a:srgbClr val="000000"/>
                </a:solidFill>
                <a:latin typeface="Tahoma"/>
              </a:rPr>
              <a:t>on the Key ‘</a:t>
            </a:r>
            <a:r>
              <a:rPr lang="en-GB" b="1" dirty="0">
                <a:solidFill>
                  <a:schemeClr val="tx2"/>
                </a:solidFill>
              </a:rPr>
              <a:t>Events</a:t>
            </a:r>
            <a:r>
              <a:rPr lang="en-GB" dirty="0">
                <a:solidFill>
                  <a:srgbClr val="000000"/>
                </a:solidFill>
                <a:latin typeface="Tahoma"/>
              </a:rPr>
              <a:t>’ and ‘</a:t>
            </a:r>
            <a:r>
              <a:rPr lang="en-GB" b="1" dirty="0">
                <a:solidFill>
                  <a:schemeClr val="tx2"/>
                </a:solidFill>
              </a:rPr>
              <a:t>Milestones’</a:t>
            </a:r>
            <a:r>
              <a:rPr lang="en-GB" dirty="0">
                <a:solidFill>
                  <a:srgbClr val="000000"/>
                </a:solidFill>
                <a:latin typeface="Tahoma"/>
              </a:rPr>
              <a:t> that are important in the local Jyseleca Journey</a:t>
            </a:r>
            <a:endParaRPr kumimoji="0" lang="en-GB" sz="1800" b="0" i="0" u="none" strike="noStrike" kern="1200" cap="none" spc="0" normalizeH="0" baseline="0" noProof="0" dirty="0">
              <a:ln>
                <a:noFill/>
              </a:ln>
              <a:solidFill>
                <a:srgbClr val="000000"/>
              </a:solidFill>
              <a:effectLst/>
              <a:uLnTx/>
              <a:uFillTx/>
              <a:latin typeface="Tahoma"/>
              <a:ea typeface="+mn-ea"/>
              <a:cs typeface="+mn-cs"/>
            </a:endParaRPr>
          </a:p>
        </p:txBody>
      </p:sp>
      <p:pic>
        <p:nvPicPr>
          <p:cNvPr id="9" name="Graphic 8" descr="Work from home desk outline">
            <a:extLst>
              <a:ext uri="{FF2B5EF4-FFF2-40B4-BE49-F238E27FC236}">
                <a16:creationId xmlns:a16="http://schemas.microsoft.com/office/drawing/2014/main" id="{319E69FA-D9CE-45A7-A987-B79AC28CFB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8058" y="1182008"/>
            <a:ext cx="1217066" cy="1217066"/>
          </a:xfrm>
          <a:prstGeom prst="rect">
            <a:avLst/>
          </a:prstGeom>
        </p:spPr>
      </p:pic>
    </p:spTree>
    <p:extLst>
      <p:ext uri="{BB962C8B-B14F-4D97-AF65-F5344CB8AC3E}">
        <p14:creationId xmlns:p14="http://schemas.microsoft.com/office/powerpoint/2010/main" val="1758906687"/>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52EF8A-2DD2-4E14-A661-722109A1CB69}"/>
              </a:ext>
            </a:extLst>
          </p:cNvPr>
          <p:cNvSpPr>
            <a:spLocks noGrp="1"/>
          </p:cNvSpPr>
          <p:nvPr>
            <p:ph type="title"/>
          </p:nvPr>
        </p:nvSpPr>
        <p:spPr>
          <a:xfrm>
            <a:off x="690686" y="3098117"/>
            <a:ext cx="10810627" cy="1374476"/>
          </a:xfrm>
        </p:spPr>
        <p:txBody>
          <a:bodyPr/>
          <a:lstStyle/>
          <a:p>
            <a:pPr algn="ctr"/>
            <a:r>
              <a:rPr lang="en-GB" dirty="0"/>
              <a:t>Adoption Ladder</a:t>
            </a:r>
          </a:p>
        </p:txBody>
      </p:sp>
    </p:spTree>
    <p:extLst>
      <p:ext uri="{BB962C8B-B14F-4D97-AF65-F5344CB8AC3E}">
        <p14:creationId xmlns:p14="http://schemas.microsoft.com/office/powerpoint/2010/main" val="4058308817"/>
      </p:ext>
    </p:extLst>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B8E378-5C30-4EED-8D4C-2F3A95777CE3}"/>
              </a:ext>
            </a:extLst>
          </p:cNvPr>
          <p:cNvSpPr>
            <a:spLocks noGrp="1"/>
          </p:cNvSpPr>
          <p:nvPr>
            <p:ph type="title"/>
          </p:nvPr>
        </p:nvSpPr>
        <p:spPr/>
        <p:txBody>
          <a:bodyPr/>
          <a:lstStyle/>
          <a:p>
            <a:r>
              <a:rPr lang="en-GB" sz="3200" dirty="0">
                <a:solidFill>
                  <a:schemeClr val="accent1"/>
                </a:solidFill>
              </a:rPr>
              <a:t>For the below adoption ladder</a:t>
            </a:r>
          </a:p>
        </p:txBody>
      </p:sp>
      <p:sp>
        <p:nvSpPr>
          <p:cNvPr id="7" name="Content Placeholder 4">
            <a:extLst>
              <a:ext uri="{FF2B5EF4-FFF2-40B4-BE49-F238E27FC236}">
                <a16:creationId xmlns:a16="http://schemas.microsoft.com/office/drawing/2014/main" id="{FEBA2B4D-3817-41A8-96E8-80F1598ABB1F}"/>
              </a:ext>
            </a:extLst>
          </p:cNvPr>
          <p:cNvSpPr txBox="1">
            <a:spLocks/>
          </p:cNvSpPr>
          <p:nvPr/>
        </p:nvSpPr>
        <p:spPr>
          <a:xfrm>
            <a:off x="828534" y="2277269"/>
            <a:ext cx="10806722" cy="1523206"/>
          </a:xfrm>
          <a:prstGeom prst="rect">
            <a:avLst/>
          </a:prstGeom>
        </p:spPr>
        <p:txBody>
          <a:bodyPr/>
          <a:lstStyle>
            <a:lvl1pPr marL="342900" indent="-342900" algn="l" defTabSz="881021" rtl="0" eaLnBrk="1" fontAlgn="base" hangingPunct="1">
              <a:spcBef>
                <a:spcPct val="25000"/>
              </a:spcBef>
              <a:spcAft>
                <a:spcPct val="25000"/>
              </a:spcAft>
              <a:buClr>
                <a:schemeClr val="accent1"/>
              </a:buClr>
              <a:buFont typeface="Arial" panose="020B0604020202020204" pitchFamily="34" charset="0"/>
              <a:buChar char="•"/>
              <a:tabLst>
                <a:tab pos="973091" algn="l"/>
                <a:tab pos="1481067" algn="l"/>
              </a:tabLst>
              <a:defRPr sz="2400">
                <a:solidFill>
                  <a:schemeClr val="tx1"/>
                </a:solidFill>
                <a:latin typeface="+mn-lt"/>
                <a:ea typeface="ＭＳ Ｐゴシック" pitchFamily="-107" charset="-128"/>
                <a:cs typeface="ＭＳ Ｐゴシック" pitchFamily="-107" charset="-128"/>
              </a:defRPr>
            </a:lvl1pPr>
            <a:lvl2pPr marL="692117" indent="-295261" algn="l" defTabSz="881021" rtl="0" eaLnBrk="1" fontAlgn="base" hangingPunct="1">
              <a:spcBef>
                <a:spcPct val="25000"/>
              </a:spcBef>
              <a:spcAft>
                <a:spcPct val="25000"/>
              </a:spcAft>
              <a:buClr>
                <a:schemeClr val="accent1"/>
              </a:buClr>
              <a:buSzPct val="110000"/>
              <a:buFont typeface="Wingdings" panose="05000000000000000000" pitchFamily="2" charset="2"/>
              <a:buChar char="Ø"/>
              <a:tabLst>
                <a:tab pos="973091" algn="l"/>
                <a:tab pos="1481067" algn="l"/>
              </a:tabLst>
              <a:defRPr sz="2000">
                <a:solidFill>
                  <a:schemeClr val="tx1"/>
                </a:solidFill>
                <a:latin typeface="+mn-lt"/>
                <a:ea typeface="ＭＳ Ｐゴシック" pitchFamily="-107" charset="-128"/>
                <a:cs typeface="ＭＳ Ｐゴシック"/>
              </a:defRPr>
            </a:lvl2pPr>
            <a:lvl3pPr marL="1030239" indent="-223827" algn="l" defTabSz="881021" rtl="0" eaLnBrk="1" fontAlgn="base" hangingPunct="1">
              <a:spcBef>
                <a:spcPct val="25000"/>
              </a:spcBef>
              <a:spcAft>
                <a:spcPct val="25000"/>
              </a:spcAft>
              <a:buClr>
                <a:schemeClr val="accent1"/>
              </a:buClr>
              <a:buSzPct val="110000"/>
              <a:buFont typeface="Wingdings" panose="05000000000000000000" pitchFamily="2" charset="2"/>
              <a:buChar char="§"/>
              <a:tabLst>
                <a:tab pos="973091" algn="l"/>
                <a:tab pos="1481067" algn="l"/>
              </a:tabLst>
              <a:defRPr>
                <a:solidFill>
                  <a:schemeClr val="tx1"/>
                </a:solidFill>
                <a:latin typeface="+mn-lt"/>
                <a:ea typeface="ＭＳ Ｐゴシック" pitchFamily="-107" charset="-128"/>
                <a:cs typeface="ＭＳ Ｐゴシック"/>
              </a:defRPr>
            </a:lvl3pPr>
            <a:lvl4pPr marL="1441381" indent="-231764" algn="l" defTabSz="881021" rtl="0" eaLnBrk="1" fontAlgn="base" hangingPunct="1">
              <a:spcBef>
                <a:spcPct val="25000"/>
              </a:spcBef>
              <a:spcAft>
                <a:spcPct val="25000"/>
              </a:spcAft>
              <a:buClr>
                <a:schemeClr val="accent1"/>
              </a:buClr>
              <a:buSzPct val="110000"/>
              <a:buFont typeface="Wingdings" panose="05000000000000000000" pitchFamily="2" charset="2"/>
              <a:buChar char="ü"/>
              <a:tabLst>
                <a:tab pos="973091" algn="l"/>
                <a:tab pos="1481067" algn="l"/>
              </a:tabLst>
              <a:defRPr>
                <a:solidFill>
                  <a:schemeClr val="tx1"/>
                </a:solidFill>
                <a:latin typeface="+mn-lt"/>
                <a:ea typeface="ＭＳ Ｐゴシック" pitchFamily="-107" charset="-128"/>
                <a:cs typeface="ＭＳ Ｐゴシック"/>
              </a:defRPr>
            </a:lvl4pPr>
            <a:lvl5pPr marL="1800140"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cs typeface="ＭＳ Ｐゴシック"/>
              </a:defRPr>
            </a:lvl5pPr>
            <a:lvl6pPr marL="2257317"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6pPr>
            <a:lvl7pPr marL="2714495"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7pPr>
            <a:lvl8pPr marL="3171674"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8pPr>
            <a:lvl9pPr marL="3628852"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9pPr>
          </a:lstStyle>
          <a:p>
            <a:pPr marL="457200" indent="-457200">
              <a:buFont typeface="+mj-lt"/>
              <a:buAutoNum type="arabicPeriod"/>
            </a:pPr>
            <a:r>
              <a:rPr lang="en-GB" b="1" kern="0" dirty="0">
                <a:solidFill>
                  <a:schemeClr val="bg1"/>
                </a:solidFill>
              </a:rPr>
              <a:t>Does this resonate with your market?</a:t>
            </a:r>
          </a:p>
          <a:p>
            <a:pPr marL="457200" indent="-457200">
              <a:buFont typeface="+mj-lt"/>
              <a:buAutoNum type="arabicPeriod"/>
            </a:pPr>
            <a:r>
              <a:rPr lang="en-GB" b="1" kern="0" dirty="0">
                <a:solidFill>
                  <a:schemeClr val="bg1"/>
                </a:solidFill>
              </a:rPr>
              <a:t>What would you change in order to localise it?</a:t>
            </a:r>
          </a:p>
          <a:p>
            <a:pPr marL="457200" indent="-457200">
              <a:buFont typeface="+mj-lt"/>
              <a:buAutoNum type="arabicPeriod"/>
            </a:pPr>
            <a:r>
              <a:rPr lang="en-GB" b="1" kern="0" dirty="0">
                <a:solidFill>
                  <a:schemeClr val="bg1"/>
                </a:solidFill>
              </a:rPr>
              <a:t>What are your questions and feedback?</a:t>
            </a:r>
          </a:p>
          <a:p>
            <a:pPr marL="457200" indent="-457200">
              <a:buFont typeface="+mj-lt"/>
              <a:buAutoNum type="arabicPeriod"/>
            </a:pPr>
            <a:endParaRPr lang="en-GB" b="1" kern="0" dirty="0">
              <a:solidFill>
                <a:schemeClr val="bg1"/>
              </a:solidFill>
            </a:endParaRPr>
          </a:p>
          <a:p>
            <a:pPr marL="0" indent="0">
              <a:buNone/>
            </a:pPr>
            <a:endParaRPr lang="en-GB" b="1" kern="0" dirty="0">
              <a:solidFill>
                <a:schemeClr val="bg1"/>
              </a:solidFill>
            </a:endParaRPr>
          </a:p>
          <a:p>
            <a:pPr marL="0" indent="0">
              <a:buNone/>
            </a:pPr>
            <a:r>
              <a:rPr lang="en-GB" b="1" kern="0" dirty="0">
                <a:solidFill>
                  <a:schemeClr val="accent1"/>
                </a:solidFill>
                <a:latin typeface="Tahoma"/>
              </a:rPr>
              <a:t>Please work on the below adoption ladder directly, to begin the localisation, or to combine with your existing documentation.</a:t>
            </a:r>
            <a:endParaRPr kumimoji="0" lang="en-GB" sz="3200" b="1" i="0" u="none" strike="noStrike" kern="0" cap="none" spc="0" normalizeH="0" baseline="0" noProof="0" dirty="0">
              <a:ln>
                <a:noFill/>
              </a:ln>
              <a:solidFill>
                <a:schemeClr val="accent1"/>
              </a:solidFill>
              <a:effectLst/>
              <a:uLnTx/>
              <a:uFillTx/>
              <a:latin typeface="Tahoma"/>
              <a:ea typeface="ＭＳ Ｐゴシック" pitchFamily="-107" charset="-128"/>
            </a:endParaRPr>
          </a:p>
          <a:p>
            <a:pPr marL="0" indent="0">
              <a:buNone/>
            </a:pPr>
            <a:endParaRPr lang="en-GB" b="1" kern="0" dirty="0">
              <a:solidFill>
                <a:schemeClr val="bg1"/>
              </a:solidFill>
            </a:endParaRPr>
          </a:p>
        </p:txBody>
      </p:sp>
      <p:pic>
        <p:nvPicPr>
          <p:cNvPr id="4" name="Graphic 3" descr="Pen with solid fill">
            <a:extLst>
              <a:ext uri="{FF2B5EF4-FFF2-40B4-BE49-F238E27FC236}">
                <a16:creationId xmlns:a16="http://schemas.microsoft.com/office/drawing/2014/main" id="{0C8A7187-BF82-4425-870C-0E3F49DBD2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20856" y="4965192"/>
            <a:ext cx="914400" cy="914400"/>
          </a:xfrm>
          <a:prstGeom prst="rect">
            <a:avLst/>
          </a:prstGeom>
        </p:spPr>
      </p:pic>
    </p:spTree>
    <p:extLst>
      <p:ext uri="{BB962C8B-B14F-4D97-AF65-F5344CB8AC3E}">
        <p14:creationId xmlns:p14="http://schemas.microsoft.com/office/powerpoint/2010/main" val="970888622"/>
      </p:ext>
    </p:extLst>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12846A-5C59-413B-AAA1-96FB19C83B5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292622" y="1769046"/>
            <a:ext cx="240497" cy="258395"/>
          </a:xfrm>
          <a:prstGeom prst="rect">
            <a:avLst/>
          </a:prstGeom>
        </p:spPr>
      </p:pic>
      <p:sp>
        <p:nvSpPr>
          <p:cNvPr id="4" name="Isosceles Triangle 3">
            <a:extLst>
              <a:ext uri="{FF2B5EF4-FFF2-40B4-BE49-F238E27FC236}">
                <a16:creationId xmlns:a16="http://schemas.microsoft.com/office/drawing/2014/main" id="{9675DE61-C30F-4CAE-B056-D968CA8C7E26}"/>
              </a:ext>
            </a:extLst>
          </p:cNvPr>
          <p:cNvSpPr>
            <a:spLocks/>
          </p:cNvSpPr>
          <p:nvPr/>
        </p:nvSpPr>
        <p:spPr bwMode="auto">
          <a:xfrm rot="5400000">
            <a:off x="3350014" y="152057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sp>
        <p:nvSpPr>
          <p:cNvPr id="6" name="TextBox 5">
            <a:extLst>
              <a:ext uri="{FF2B5EF4-FFF2-40B4-BE49-F238E27FC236}">
                <a16:creationId xmlns:a16="http://schemas.microsoft.com/office/drawing/2014/main" id="{B6B538AA-65B0-4AA2-99E9-7F0E635F536D}"/>
              </a:ext>
            </a:extLst>
          </p:cNvPr>
          <p:cNvSpPr txBox="1"/>
          <p:nvPr/>
        </p:nvSpPr>
        <p:spPr>
          <a:xfrm>
            <a:off x="1365471" y="1478133"/>
            <a:ext cx="1885612" cy="426368"/>
          </a:xfrm>
          <a:prstGeom prst="rect">
            <a:avLst/>
          </a:prstGeom>
          <a:solidFill>
            <a:srgbClr val="585858"/>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#1</a:t>
            </a:r>
          </a:p>
        </p:txBody>
      </p:sp>
      <p:sp>
        <p:nvSpPr>
          <p:cNvPr id="7" name="TextBox 6">
            <a:extLst>
              <a:ext uri="{FF2B5EF4-FFF2-40B4-BE49-F238E27FC236}">
                <a16:creationId xmlns:a16="http://schemas.microsoft.com/office/drawing/2014/main" id="{A0AF1F80-B377-4131-84D1-D4A127F3B611}"/>
              </a:ext>
            </a:extLst>
          </p:cNvPr>
          <p:cNvSpPr txBox="1"/>
          <p:nvPr/>
        </p:nvSpPr>
        <p:spPr>
          <a:xfrm>
            <a:off x="3573437" y="147813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#2</a:t>
            </a:r>
          </a:p>
        </p:txBody>
      </p:sp>
      <p:sp>
        <p:nvSpPr>
          <p:cNvPr id="8" name="TextBox 7">
            <a:extLst>
              <a:ext uri="{FF2B5EF4-FFF2-40B4-BE49-F238E27FC236}">
                <a16:creationId xmlns:a16="http://schemas.microsoft.com/office/drawing/2014/main" id="{981E93C3-B956-429E-8CD8-79E80D1E0221}"/>
              </a:ext>
            </a:extLst>
          </p:cNvPr>
          <p:cNvSpPr txBox="1"/>
          <p:nvPr/>
        </p:nvSpPr>
        <p:spPr>
          <a:xfrm>
            <a:off x="5781403" y="147813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#3</a:t>
            </a:r>
          </a:p>
        </p:txBody>
      </p:sp>
      <p:sp>
        <p:nvSpPr>
          <p:cNvPr id="9" name="TextBox 8">
            <a:extLst>
              <a:ext uri="{FF2B5EF4-FFF2-40B4-BE49-F238E27FC236}">
                <a16:creationId xmlns:a16="http://schemas.microsoft.com/office/drawing/2014/main" id="{46098C6B-4980-4826-B9C2-C120D045270C}"/>
              </a:ext>
            </a:extLst>
          </p:cNvPr>
          <p:cNvSpPr txBox="1"/>
          <p:nvPr/>
        </p:nvSpPr>
        <p:spPr>
          <a:xfrm>
            <a:off x="7989369" y="147813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#4</a:t>
            </a:r>
          </a:p>
        </p:txBody>
      </p:sp>
      <p:sp>
        <p:nvSpPr>
          <p:cNvPr id="10" name="TextBox 9">
            <a:extLst>
              <a:ext uri="{FF2B5EF4-FFF2-40B4-BE49-F238E27FC236}">
                <a16:creationId xmlns:a16="http://schemas.microsoft.com/office/drawing/2014/main" id="{48FDB462-5E4D-4DB5-AE24-1EE365B5CFF9}"/>
              </a:ext>
            </a:extLst>
          </p:cNvPr>
          <p:cNvSpPr txBox="1"/>
          <p:nvPr/>
        </p:nvSpPr>
        <p:spPr>
          <a:xfrm>
            <a:off x="10197335" y="1478133"/>
            <a:ext cx="1885612" cy="426368"/>
          </a:xfrm>
          <a:prstGeom prst="rect">
            <a:avLst/>
          </a:prstGeom>
          <a:solidFill>
            <a:srgbClr val="C63044"/>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#5</a:t>
            </a:r>
            <a:endParaRPr kumimoji="0" lang="en-GB" sz="1000" b="1" i="0" u="none" strike="noStrike" kern="120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endParaRPr>
          </a:p>
        </p:txBody>
      </p:sp>
      <p:pic>
        <p:nvPicPr>
          <p:cNvPr id="11" name="Picture 10">
            <a:extLst>
              <a:ext uri="{FF2B5EF4-FFF2-40B4-BE49-F238E27FC236}">
                <a16:creationId xmlns:a16="http://schemas.microsoft.com/office/drawing/2014/main" id="{26C1FBAE-12D0-4352-B109-A1573DC349D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499367" y="1752676"/>
            <a:ext cx="240497" cy="258395"/>
          </a:xfrm>
          <a:prstGeom prst="rect">
            <a:avLst/>
          </a:prstGeom>
        </p:spPr>
      </p:pic>
      <p:sp>
        <p:nvSpPr>
          <p:cNvPr id="12" name="Isosceles Triangle 11">
            <a:extLst>
              <a:ext uri="{FF2B5EF4-FFF2-40B4-BE49-F238E27FC236}">
                <a16:creationId xmlns:a16="http://schemas.microsoft.com/office/drawing/2014/main" id="{06FA07DA-237B-4CD0-A0A4-2111FCB63C68}"/>
              </a:ext>
            </a:extLst>
          </p:cNvPr>
          <p:cNvSpPr>
            <a:spLocks/>
          </p:cNvSpPr>
          <p:nvPr/>
        </p:nvSpPr>
        <p:spPr bwMode="auto">
          <a:xfrm rot="5400000">
            <a:off x="5556759" y="150420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pic>
        <p:nvPicPr>
          <p:cNvPr id="13" name="Picture 12">
            <a:extLst>
              <a:ext uri="{FF2B5EF4-FFF2-40B4-BE49-F238E27FC236}">
                <a16:creationId xmlns:a16="http://schemas.microsoft.com/office/drawing/2014/main" id="{9E5CDE15-8AAD-48A6-88B7-E8DECA5B06A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07943" y="1769046"/>
            <a:ext cx="240497" cy="258395"/>
          </a:xfrm>
          <a:prstGeom prst="rect">
            <a:avLst/>
          </a:prstGeom>
        </p:spPr>
      </p:pic>
      <p:sp>
        <p:nvSpPr>
          <p:cNvPr id="14" name="Isosceles Triangle 13">
            <a:extLst>
              <a:ext uri="{FF2B5EF4-FFF2-40B4-BE49-F238E27FC236}">
                <a16:creationId xmlns:a16="http://schemas.microsoft.com/office/drawing/2014/main" id="{D5A2D285-969F-41FF-A651-CB4873ECDB53}"/>
              </a:ext>
            </a:extLst>
          </p:cNvPr>
          <p:cNvSpPr>
            <a:spLocks/>
          </p:cNvSpPr>
          <p:nvPr/>
        </p:nvSpPr>
        <p:spPr bwMode="auto">
          <a:xfrm rot="5400000">
            <a:off x="7765335" y="152057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pic>
        <p:nvPicPr>
          <p:cNvPr id="15" name="Picture 14">
            <a:extLst>
              <a:ext uri="{FF2B5EF4-FFF2-40B4-BE49-F238E27FC236}">
                <a16:creationId xmlns:a16="http://schemas.microsoft.com/office/drawing/2014/main" id="{37AF571A-E3E5-4681-9984-02413ECC833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15909" y="1769046"/>
            <a:ext cx="240497" cy="258395"/>
          </a:xfrm>
          <a:prstGeom prst="rect">
            <a:avLst/>
          </a:prstGeom>
        </p:spPr>
      </p:pic>
      <p:sp>
        <p:nvSpPr>
          <p:cNvPr id="16" name="Isosceles Triangle 15">
            <a:extLst>
              <a:ext uri="{FF2B5EF4-FFF2-40B4-BE49-F238E27FC236}">
                <a16:creationId xmlns:a16="http://schemas.microsoft.com/office/drawing/2014/main" id="{995D1170-80E8-4EB6-A5BA-EAD1B9EADEB6}"/>
              </a:ext>
            </a:extLst>
          </p:cNvPr>
          <p:cNvSpPr>
            <a:spLocks/>
          </p:cNvSpPr>
          <p:nvPr/>
        </p:nvSpPr>
        <p:spPr bwMode="auto">
          <a:xfrm rot="5400000">
            <a:off x="9973301" y="152057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sp>
        <p:nvSpPr>
          <p:cNvPr id="17" name="Rectangle 16">
            <a:extLst>
              <a:ext uri="{FF2B5EF4-FFF2-40B4-BE49-F238E27FC236}">
                <a16:creationId xmlns:a16="http://schemas.microsoft.com/office/drawing/2014/main" id="{38143A20-473E-4AAE-ACDA-C1885CFA36AA}"/>
              </a:ext>
            </a:extLst>
          </p:cNvPr>
          <p:cNvSpPr/>
          <p:nvPr/>
        </p:nvSpPr>
        <p:spPr>
          <a:xfrm>
            <a:off x="1387652" y="543273"/>
            <a:ext cx="1289849" cy="599641"/>
          </a:xfrm>
          <a:prstGeom prst="rect">
            <a:avLst/>
          </a:prstGeom>
          <a:solidFill>
            <a:srgbClr val="DEB3A8"/>
          </a:solidFill>
          <a:ln w="12700" cap="flat" cmpd="sng" algn="ctr">
            <a:noFill/>
            <a:prstDash val="solid"/>
            <a:miter lim="800000"/>
          </a:ln>
          <a:effectLst/>
        </p:spPr>
        <p:txBody>
          <a:bodyPr rtlCol="0" anchor="b"/>
          <a:lstStyle/>
          <a:p>
            <a:pPr marL="387341" marR="0" lvl="0" indent="-387341" algn="ctr" defTabSz="121917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Tahoma"/>
                <a:ea typeface="+mn-ea"/>
                <a:cs typeface="Arial" panose="020B0604020202020204" pitchFamily="34" charset="0"/>
              </a:rPr>
              <a:t>CURRENT </a:t>
            </a:r>
          </a:p>
        </p:txBody>
      </p:sp>
      <p:pic>
        <p:nvPicPr>
          <p:cNvPr id="19" name="Graphic 18" descr="Watch">
            <a:extLst>
              <a:ext uri="{FF2B5EF4-FFF2-40B4-BE49-F238E27FC236}">
                <a16:creationId xmlns:a16="http://schemas.microsoft.com/office/drawing/2014/main" id="{146D51D0-2E17-4E7E-BBB8-C3D7046932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15182" y="557545"/>
            <a:ext cx="266705" cy="276734"/>
          </a:xfrm>
          <a:prstGeom prst="rect">
            <a:avLst/>
          </a:prstGeom>
        </p:spPr>
      </p:pic>
      <p:sp>
        <p:nvSpPr>
          <p:cNvPr id="24" name="Rectangle 23">
            <a:extLst>
              <a:ext uri="{FF2B5EF4-FFF2-40B4-BE49-F238E27FC236}">
                <a16:creationId xmlns:a16="http://schemas.microsoft.com/office/drawing/2014/main" id="{50D641BD-2480-4263-A69F-B43A2B83591D}"/>
              </a:ext>
            </a:extLst>
          </p:cNvPr>
          <p:cNvSpPr/>
          <p:nvPr/>
        </p:nvSpPr>
        <p:spPr>
          <a:xfrm>
            <a:off x="6878436" y="531942"/>
            <a:ext cx="1297463" cy="629493"/>
          </a:xfrm>
          <a:prstGeom prst="rect">
            <a:avLst/>
          </a:prstGeom>
          <a:solidFill>
            <a:srgbClr val="A0B266">
              <a:lumMod val="75000"/>
            </a:srgbClr>
          </a:solidFill>
          <a:ln w="12700" cap="flat" cmpd="sng" algn="ctr">
            <a:noFill/>
            <a:prstDash val="solid"/>
            <a:miter lim="800000"/>
          </a:ln>
          <a:effectLst/>
        </p:spPr>
        <p:txBody>
          <a:bodyPr rtlCol="0" anchor="b"/>
          <a:lstStyle/>
          <a:p>
            <a:pPr marL="387341" marR="0" lvl="0" indent="-387341" algn="ctr" defTabSz="121917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Tahoma"/>
                <a:ea typeface="+mn-ea"/>
                <a:cs typeface="Arial" panose="020B0604020202020204" pitchFamily="34" charset="0"/>
              </a:rPr>
              <a:t>DESIRED </a:t>
            </a:r>
          </a:p>
        </p:txBody>
      </p:sp>
      <p:sp>
        <p:nvSpPr>
          <p:cNvPr id="25" name="Rectangle 24">
            <a:extLst>
              <a:ext uri="{FF2B5EF4-FFF2-40B4-BE49-F238E27FC236}">
                <a16:creationId xmlns:a16="http://schemas.microsoft.com/office/drawing/2014/main" id="{0BDA61AE-03DB-40C7-8147-9714CE3C8967}"/>
              </a:ext>
            </a:extLst>
          </p:cNvPr>
          <p:cNvSpPr/>
          <p:nvPr/>
        </p:nvSpPr>
        <p:spPr>
          <a:xfrm>
            <a:off x="8175899" y="543981"/>
            <a:ext cx="3893769" cy="611694"/>
          </a:xfrm>
          <a:prstGeom prst="rect">
            <a:avLst/>
          </a:prstGeom>
          <a:solidFill>
            <a:srgbClr val="A0B266">
              <a:lumMod val="20000"/>
              <a:lumOff val="80000"/>
              <a:alpha val="87000"/>
            </a:srgbClr>
          </a:solidFill>
          <a:ln w="12700" cap="flat" cmpd="sng" algn="ctr">
            <a:noFill/>
            <a:prstDash val="solid"/>
            <a:miter lim="800000"/>
          </a:ln>
          <a:effectLst/>
        </p:spPr>
        <p:txBody>
          <a:bodyPr rtlCol="0" anchor="ctr"/>
          <a:lstStyle/>
          <a:p>
            <a:pPr marL="116413" marR="0" lvl="0" indent="0" algn="l" defTabSz="1219170" rtl="0" eaLnBrk="0" fontAlgn="base" latinLnBrk="0" hangingPunct="0">
              <a:lnSpc>
                <a:spcPct val="100000"/>
              </a:lnSpc>
              <a:spcBef>
                <a:spcPct val="0"/>
              </a:spcBef>
              <a:spcAft>
                <a:spcPct val="0"/>
              </a:spcAft>
              <a:buClrTx/>
              <a:buSzTx/>
              <a:buFontTx/>
              <a:buNone/>
              <a:tabLst/>
              <a:defRPr/>
            </a:pPr>
            <a:r>
              <a:rPr kumimoji="0" lang="en-GB" sz="800" b="1"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Behaviour:</a:t>
            </a:r>
            <a:r>
              <a:rPr kumimoji="0" lang="en-GB" sz="800" b="0"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 Uses 1</a:t>
            </a:r>
            <a:r>
              <a:rPr kumimoji="0" lang="en-GB" sz="800" b="0" i="0" u="none" strike="noStrike" kern="0" cap="none" spc="0" normalizeH="0" baseline="30000" noProof="0">
                <a:ln>
                  <a:noFill/>
                </a:ln>
                <a:solidFill>
                  <a:srgbClr val="717471">
                    <a:lumMod val="75000"/>
                  </a:srgbClr>
                </a:solidFill>
                <a:effectLst/>
                <a:uLnTx/>
                <a:uFillTx/>
                <a:latin typeface="Tahoma"/>
                <a:ea typeface="+mn-ea"/>
                <a:cs typeface="Arial" panose="020B0604020202020204" pitchFamily="34" charset="0"/>
              </a:rPr>
              <a:t>st</a:t>
            </a:r>
            <a:r>
              <a:rPr kumimoji="0" lang="en-GB" sz="800" b="0"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 line in bio-naive. Uses JYSELECA  as their advanced treatment of choice.</a:t>
            </a:r>
          </a:p>
          <a:p>
            <a:pPr marL="116413" marR="0" lvl="0" indent="0" algn="l" defTabSz="1219170" rtl="0" eaLnBrk="0" fontAlgn="base" latinLnBrk="0" hangingPunct="0">
              <a:lnSpc>
                <a:spcPct val="100000"/>
              </a:lnSpc>
              <a:spcBef>
                <a:spcPct val="0"/>
              </a:spcBef>
              <a:spcAft>
                <a:spcPct val="0"/>
              </a:spcAft>
              <a:buClrTx/>
              <a:buSzTx/>
              <a:buFontTx/>
              <a:buNone/>
              <a:tabLst/>
              <a:defRPr/>
            </a:pPr>
            <a:r>
              <a:rPr kumimoji="0" lang="en-GB" sz="800" b="1"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Belief</a:t>
            </a:r>
            <a:r>
              <a:rPr kumimoji="0" lang="en-GB" sz="800" b="0"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 JYSELECA’s efficacy, safety and convenience data is comprehensive and differentiating. I will identify candidates to trial first line.</a:t>
            </a:r>
          </a:p>
        </p:txBody>
      </p:sp>
      <p:pic>
        <p:nvPicPr>
          <p:cNvPr id="26" name="Picture 25">
            <a:extLst>
              <a:ext uri="{FF2B5EF4-FFF2-40B4-BE49-F238E27FC236}">
                <a16:creationId xmlns:a16="http://schemas.microsoft.com/office/drawing/2014/main" id="{22D3A026-9814-49A1-960A-3FD72F4603DB}"/>
              </a:ext>
            </a:extLst>
          </p:cNvPr>
          <p:cNvPicPr>
            <a:picLocks noChangeAspect="1"/>
          </p:cNvPicPr>
          <p:nvPr/>
        </p:nvPicPr>
        <p:blipFill>
          <a:blip r:embed="rId5">
            <a:duotone>
              <a:prstClr val="black"/>
              <a:srgbClr val="FFFFFF">
                <a:tint val="45000"/>
                <a:satMod val="400000"/>
              </a:srgbClr>
            </a:duotone>
            <a:extLst>
              <a:ext uri="{BEBA8EAE-BF5A-486C-A8C5-ECC9F3942E4B}">
                <a14:imgProps xmlns:a14="http://schemas.microsoft.com/office/drawing/2010/main">
                  <a14:imgLayer r:embed="rId6">
                    <a14:imgEffect>
                      <a14:brightnessContrast bright="100000" contrast="100000"/>
                    </a14:imgEffect>
                  </a14:imgLayer>
                </a14:imgProps>
              </a:ext>
            </a:extLst>
          </a:blip>
          <a:stretch>
            <a:fillRect/>
          </a:stretch>
        </p:blipFill>
        <p:spPr>
          <a:xfrm>
            <a:off x="7435539" y="593933"/>
            <a:ext cx="265365" cy="265364"/>
          </a:xfrm>
          <a:prstGeom prst="rect">
            <a:avLst/>
          </a:prstGeom>
        </p:spPr>
      </p:pic>
      <p:sp>
        <p:nvSpPr>
          <p:cNvPr id="28" name="Rectangle 27">
            <a:extLst>
              <a:ext uri="{FF2B5EF4-FFF2-40B4-BE49-F238E27FC236}">
                <a16:creationId xmlns:a16="http://schemas.microsoft.com/office/drawing/2014/main" id="{336542F8-2BCE-419C-A3BA-FB8DB765B49B}"/>
              </a:ext>
            </a:extLst>
          </p:cNvPr>
          <p:cNvSpPr/>
          <p:nvPr/>
        </p:nvSpPr>
        <p:spPr>
          <a:xfrm>
            <a:off x="2685130" y="546020"/>
            <a:ext cx="3632658" cy="599642"/>
          </a:xfrm>
          <a:prstGeom prst="rect">
            <a:avLst/>
          </a:prstGeom>
          <a:solidFill>
            <a:srgbClr val="DEB3A8">
              <a:lumMod val="50000"/>
              <a:alpha val="7000"/>
            </a:srgbClr>
          </a:solidFill>
          <a:ln w="12700" cap="flat" cmpd="sng" algn="ctr">
            <a:noFill/>
            <a:prstDash val="solid"/>
            <a:miter lim="800000"/>
          </a:ln>
          <a:effectLst/>
        </p:spPr>
        <p:txBody>
          <a:bodyPr rtlCol="0" anchor="ctr"/>
          <a:lstStyle/>
          <a:p>
            <a:pPr marL="0" marR="0" lvl="0" indent="0" algn="l" defTabSz="1219170" rtl="0" eaLnBrk="1" fontAlgn="base" latinLnBrk="0" hangingPunct="1">
              <a:lnSpc>
                <a:spcPct val="100000"/>
              </a:lnSpc>
              <a:spcBef>
                <a:spcPct val="0"/>
              </a:spcBef>
              <a:spcAft>
                <a:spcPct val="0"/>
              </a:spcAft>
              <a:buClr>
                <a:srgbClr val="DEB3A8">
                  <a:lumMod val="50000"/>
                </a:srgbClr>
              </a:buClr>
              <a:buSzTx/>
              <a:buFontTx/>
              <a:buNone/>
              <a:tabLst/>
              <a:defRPr/>
            </a:pPr>
            <a:r>
              <a:rPr kumimoji="0" lang="en-GB" sz="800" b="1"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Behaviour: </a:t>
            </a: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Uses JAK inhibitors in 2nd/3rd line in a flexible approach. Persists within the same </a:t>
            </a:r>
            <a:r>
              <a:rPr kumimoji="0" lang="en-GB" sz="800" b="0" i="0" u="none" strike="noStrike" kern="0" cap="none" spc="0" normalizeH="0" baseline="0" noProof="0" err="1">
                <a:ln>
                  <a:noFill/>
                </a:ln>
                <a:solidFill>
                  <a:srgbClr val="DEB3A8">
                    <a:lumMod val="50000"/>
                  </a:srgbClr>
                </a:solidFill>
                <a:effectLst/>
                <a:uLnTx/>
                <a:uFillTx/>
                <a:latin typeface="Tahoma"/>
                <a:ea typeface="Helvetica Neue Light"/>
                <a:cs typeface="Arial" panose="020B0604020202020204" pitchFamily="34" charset="0"/>
              </a:rPr>
              <a:t>tx</a:t>
            </a: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 class.</a:t>
            </a:r>
          </a:p>
          <a:p>
            <a:pPr marL="0" marR="0" lvl="0" indent="0" algn="l" defTabSz="1219170" rtl="0" eaLnBrk="1" fontAlgn="base" latinLnBrk="0" hangingPunct="1">
              <a:lnSpc>
                <a:spcPct val="100000"/>
              </a:lnSpc>
              <a:spcBef>
                <a:spcPct val="0"/>
              </a:spcBef>
              <a:spcAft>
                <a:spcPct val="0"/>
              </a:spcAft>
              <a:buClr>
                <a:srgbClr val="DEB3A8">
                  <a:lumMod val="50000"/>
                </a:srgbClr>
              </a:buClr>
              <a:buSzTx/>
              <a:buFontTx/>
              <a:buNone/>
              <a:tabLst/>
              <a:defRPr/>
            </a:pPr>
            <a:r>
              <a:rPr kumimoji="0" lang="en-GB" sz="800" b="1"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Belief:  </a:t>
            </a: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Flexible approach is optimal. M</a:t>
            </a:r>
            <a:r>
              <a:rPr kumimoji="0" lang="en-GB" sz="800" b="0" i="0" u="none" strike="noStrike" kern="0" cap="none" spc="0" normalizeH="0" baseline="0" noProof="0" err="1">
                <a:ln>
                  <a:noFill/>
                </a:ln>
                <a:solidFill>
                  <a:srgbClr val="DEB3A8">
                    <a:lumMod val="50000"/>
                  </a:srgbClr>
                </a:solidFill>
                <a:effectLst/>
                <a:uLnTx/>
                <a:uFillTx/>
                <a:latin typeface="Tahoma"/>
                <a:ea typeface="Helvetica Neue Light"/>
                <a:cs typeface="Arial" panose="020B0604020202020204" pitchFamily="34" charset="0"/>
              </a:rPr>
              <a:t>ucosal</a:t>
            </a: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 healing &amp; long-term remission are key treatment goals.</a:t>
            </a:r>
          </a:p>
        </p:txBody>
      </p:sp>
      <p:cxnSp>
        <p:nvCxnSpPr>
          <p:cNvPr id="30" name="Straight Connector 29">
            <a:extLst>
              <a:ext uri="{FF2B5EF4-FFF2-40B4-BE49-F238E27FC236}">
                <a16:creationId xmlns:a16="http://schemas.microsoft.com/office/drawing/2014/main" id="{8EB286A5-8DE6-4319-88B7-F3FBD408DE95}"/>
              </a:ext>
            </a:extLst>
          </p:cNvPr>
          <p:cNvCxnSpPr/>
          <p:nvPr/>
        </p:nvCxnSpPr>
        <p:spPr bwMode="auto">
          <a:xfrm>
            <a:off x="0" y="1946288"/>
            <a:ext cx="12192000" cy="0"/>
          </a:xfrm>
          <a:prstGeom prst="line">
            <a:avLst/>
          </a:prstGeom>
          <a:solidFill>
            <a:schemeClr val="accent1"/>
          </a:solidFill>
          <a:ln w="28575" cap="flat" cmpd="sng" algn="ctr">
            <a:solidFill>
              <a:schemeClr val="tx2"/>
            </a:solidFill>
            <a:prstDash val="solid"/>
            <a:round/>
            <a:headEnd type="none" w="med" len="med"/>
            <a:tailEnd type="none" w="med" len="med"/>
          </a:ln>
          <a:effectLst/>
        </p:spPr>
      </p:cxnSp>
      <p:sp>
        <p:nvSpPr>
          <p:cNvPr id="33" name="TextBox 32">
            <a:extLst>
              <a:ext uri="{FF2B5EF4-FFF2-40B4-BE49-F238E27FC236}">
                <a16:creationId xmlns:a16="http://schemas.microsoft.com/office/drawing/2014/main" id="{09501359-DAEB-4856-9CB7-2643F2A726B3}"/>
              </a:ext>
            </a:extLst>
          </p:cNvPr>
          <p:cNvSpPr txBox="1"/>
          <p:nvPr/>
        </p:nvSpPr>
        <p:spPr>
          <a:xfrm>
            <a:off x="113756" y="641992"/>
            <a:ext cx="1289849"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Behaviour Change</a:t>
            </a:r>
          </a:p>
        </p:txBody>
      </p:sp>
      <p:sp>
        <p:nvSpPr>
          <p:cNvPr id="34" name="TextBox 33">
            <a:extLst>
              <a:ext uri="{FF2B5EF4-FFF2-40B4-BE49-F238E27FC236}">
                <a16:creationId xmlns:a16="http://schemas.microsoft.com/office/drawing/2014/main" id="{155CF336-FA55-4920-9B32-70A27D0D8BD3}"/>
              </a:ext>
            </a:extLst>
          </p:cNvPr>
          <p:cNvSpPr txBox="1"/>
          <p:nvPr/>
        </p:nvSpPr>
        <p:spPr>
          <a:xfrm>
            <a:off x="46420" y="1417461"/>
            <a:ext cx="1289849"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Adoption Stage</a:t>
            </a:r>
          </a:p>
        </p:txBody>
      </p:sp>
      <p:sp>
        <p:nvSpPr>
          <p:cNvPr id="40" name="TextBox 39">
            <a:extLst>
              <a:ext uri="{FF2B5EF4-FFF2-40B4-BE49-F238E27FC236}">
                <a16:creationId xmlns:a16="http://schemas.microsoft.com/office/drawing/2014/main" id="{52EB4B4B-5C40-4FCC-BE60-FCD997BE3B02}"/>
              </a:ext>
            </a:extLst>
          </p:cNvPr>
          <p:cNvSpPr txBox="1"/>
          <p:nvPr/>
        </p:nvSpPr>
        <p:spPr>
          <a:xfrm>
            <a:off x="1372844" y="1216522"/>
            <a:ext cx="1896526"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Current</a:t>
            </a:r>
          </a:p>
        </p:txBody>
      </p:sp>
      <p:sp>
        <p:nvSpPr>
          <p:cNvPr id="41" name="TextBox 40">
            <a:extLst>
              <a:ext uri="{FF2B5EF4-FFF2-40B4-BE49-F238E27FC236}">
                <a16:creationId xmlns:a16="http://schemas.microsoft.com/office/drawing/2014/main" id="{E8507361-4668-47C4-B638-DD151825387B}"/>
              </a:ext>
            </a:extLst>
          </p:cNvPr>
          <p:cNvSpPr txBox="1"/>
          <p:nvPr/>
        </p:nvSpPr>
        <p:spPr>
          <a:xfrm>
            <a:off x="3573437" y="1216522"/>
            <a:ext cx="1885001"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Try JYSELECA</a:t>
            </a:r>
          </a:p>
        </p:txBody>
      </p:sp>
      <p:sp>
        <p:nvSpPr>
          <p:cNvPr id="42" name="TextBox 41">
            <a:extLst>
              <a:ext uri="{FF2B5EF4-FFF2-40B4-BE49-F238E27FC236}">
                <a16:creationId xmlns:a16="http://schemas.microsoft.com/office/drawing/2014/main" id="{2B0F49DA-9F5F-4039-A628-89559720E43D}"/>
              </a:ext>
            </a:extLst>
          </p:cNvPr>
          <p:cNvSpPr txBox="1"/>
          <p:nvPr/>
        </p:nvSpPr>
        <p:spPr>
          <a:xfrm>
            <a:off x="5747421" y="1216522"/>
            <a:ext cx="1885001"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Expand Use</a:t>
            </a:r>
          </a:p>
        </p:txBody>
      </p:sp>
      <p:sp>
        <p:nvSpPr>
          <p:cNvPr id="43" name="TextBox 42">
            <a:extLst>
              <a:ext uri="{FF2B5EF4-FFF2-40B4-BE49-F238E27FC236}">
                <a16:creationId xmlns:a16="http://schemas.microsoft.com/office/drawing/2014/main" id="{949A35C6-1BBD-460C-9D75-63125215463C}"/>
              </a:ext>
            </a:extLst>
          </p:cNvPr>
          <p:cNvSpPr txBox="1"/>
          <p:nvPr/>
        </p:nvSpPr>
        <p:spPr>
          <a:xfrm>
            <a:off x="7988007" y="1216522"/>
            <a:ext cx="1885001"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Use 2</a:t>
            </a:r>
            <a:r>
              <a:rPr kumimoji="0" lang="en-GB" sz="1100" b="1" i="0" u="none" strike="noStrike" kern="1200" cap="none" spc="0" normalizeH="0" baseline="30000" noProof="0">
                <a:ln>
                  <a:noFill/>
                </a:ln>
                <a:solidFill>
                  <a:srgbClr val="00463E"/>
                </a:solidFill>
                <a:effectLst/>
                <a:uLnTx/>
                <a:uFillTx/>
                <a:latin typeface="Tahoma"/>
                <a:ea typeface="+mn-ea"/>
                <a:cs typeface="+mn-cs"/>
              </a:rPr>
              <a:t>nd</a:t>
            </a:r>
            <a:r>
              <a:rPr kumimoji="0" lang="en-GB" sz="1100" b="1" i="0" u="none" strike="noStrike" kern="1200" cap="none" spc="0" normalizeH="0" baseline="0" noProof="0">
                <a:ln>
                  <a:noFill/>
                </a:ln>
                <a:solidFill>
                  <a:srgbClr val="00463E"/>
                </a:solidFill>
                <a:effectLst/>
                <a:uLnTx/>
                <a:uFillTx/>
                <a:latin typeface="Tahoma"/>
                <a:ea typeface="+mn-ea"/>
                <a:cs typeface="+mn-cs"/>
              </a:rPr>
              <a:t> Line</a:t>
            </a:r>
          </a:p>
        </p:txBody>
      </p:sp>
      <p:sp>
        <p:nvSpPr>
          <p:cNvPr id="44" name="TextBox 43">
            <a:extLst>
              <a:ext uri="{FF2B5EF4-FFF2-40B4-BE49-F238E27FC236}">
                <a16:creationId xmlns:a16="http://schemas.microsoft.com/office/drawing/2014/main" id="{19211ECC-A6F8-43B2-B7D8-942CE0B6A381}"/>
              </a:ext>
            </a:extLst>
          </p:cNvPr>
          <p:cNvSpPr txBox="1"/>
          <p:nvPr/>
        </p:nvSpPr>
        <p:spPr>
          <a:xfrm>
            <a:off x="10178689" y="1200433"/>
            <a:ext cx="1885001"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Use 1</a:t>
            </a:r>
            <a:r>
              <a:rPr kumimoji="0" lang="en-GB" sz="1100" b="1" i="0" u="none" strike="noStrike" kern="1200" cap="none" spc="0" normalizeH="0" baseline="30000" noProof="0">
                <a:ln>
                  <a:noFill/>
                </a:ln>
                <a:solidFill>
                  <a:srgbClr val="00463E"/>
                </a:solidFill>
                <a:effectLst/>
                <a:uLnTx/>
                <a:uFillTx/>
                <a:latin typeface="Tahoma"/>
                <a:ea typeface="+mn-ea"/>
                <a:cs typeface="+mn-cs"/>
              </a:rPr>
              <a:t>st</a:t>
            </a:r>
            <a:r>
              <a:rPr kumimoji="0" lang="en-GB" sz="1100" b="1" i="0" u="none" strike="noStrike" kern="1200" cap="none" spc="0" normalizeH="0" baseline="0" noProof="0">
                <a:ln>
                  <a:noFill/>
                </a:ln>
                <a:solidFill>
                  <a:srgbClr val="00463E"/>
                </a:solidFill>
                <a:effectLst/>
                <a:uLnTx/>
                <a:uFillTx/>
                <a:latin typeface="Tahoma"/>
                <a:ea typeface="+mn-ea"/>
                <a:cs typeface="+mn-cs"/>
              </a:rPr>
              <a:t> line in bio-naive </a:t>
            </a:r>
          </a:p>
        </p:txBody>
      </p:sp>
      <p:sp>
        <p:nvSpPr>
          <p:cNvPr id="71" name="Arrow: Up 70">
            <a:extLst>
              <a:ext uri="{FF2B5EF4-FFF2-40B4-BE49-F238E27FC236}">
                <a16:creationId xmlns:a16="http://schemas.microsoft.com/office/drawing/2014/main" id="{90B97B70-6D9A-4DEB-AFE0-6805D77C3373}"/>
              </a:ext>
            </a:extLst>
          </p:cNvPr>
          <p:cNvSpPr/>
          <p:nvPr/>
        </p:nvSpPr>
        <p:spPr>
          <a:xfrm rot="5400000">
            <a:off x="6354980" y="523917"/>
            <a:ext cx="378549" cy="672075"/>
          </a:xfrm>
          <a:prstGeom prst="upArrow">
            <a:avLst/>
          </a:prstGeom>
          <a:gradFill>
            <a:gsLst>
              <a:gs pos="0">
                <a:srgbClr val="7B8C46"/>
              </a:gs>
              <a:gs pos="59000">
                <a:srgbClr val="F7F2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ahoma"/>
              <a:ea typeface="+mn-ea"/>
              <a:cs typeface="+mn-cs"/>
            </a:endParaRPr>
          </a:p>
        </p:txBody>
      </p:sp>
      <p:pic>
        <p:nvPicPr>
          <p:cNvPr id="72" name="Picture 71" descr="Icon&#10;&#10;Description automatically generated">
            <a:extLst>
              <a:ext uri="{FF2B5EF4-FFF2-40B4-BE49-F238E27FC236}">
                <a16:creationId xmlns:a16="http://schemas.microsoft.com/office/drawing/2014/main" id="{55E9FF88-FCBE-4A56-8CCD-B1876A44B3E3}"/>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1467812" y="19923"/>
            <a:ext cx="516013" cy="516013"/>
          </a:xfrm>
          <a:prstGeom prst="rect">
            <a:avLst/>
          </a:prstGeom>
        </p:spPr>
      </p:pic>
      <p:sp>
        <p:nvSpPr>
          <p:cNvPr id="56" name="Rectangle 55">
            <a:extLst>
              <a:ext uri="{FF2B5EF4-FFF2-40B4-BE49-F238E27FC236}">
                <a16:creationId xmlns:a16="http://schemas.microsoft.com/office/drawing/2014/main" id="{6E1982E0-5617-42C0-9E61-8C3AFFAEEEAA}"/>
              </a:ext>
            </a:extLst>
          </p:cNvPr>
          <p:cNvSpPr/>
          <p:nvPr/>
        </p:nvSpPr>
        <p:spPr>
          <a:xfrm>
            <a:off x="10222179" y="84014"/>
            <a:ext cx="1222517" cy="387829"/>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2505" rtl="0" eaLnBrk="1" fontAlgn="auto" latinLnBrk="0" hangingPunct="1">
              <a:lnSpc>
                <a:spcPct val="100000"/>
              </a:lnSpc>
              <a:spcBef>
                <a:spcPts val="0"/>
              </a:spcBef>
              <a:spcAft>
                <a:spcPts val="0"/>
              </a:spcAft>
              <a:buClrTx/>
              <a:buSzTx/>
              <a:buFontTx/>
              <a:buNone/>
              <a:tabLst/>
              <a:defRPr/>
            </a:pPr>
            <a:r>
              <a:rPr kumimoji="0" lang="en-GB" sz="798" b="1" i="0" u="none" strike="noStrike" kern="1200" cap="none" spc="0" normalizeH="0" baseline="0" noProof="0">
                <a:ln>
                  <a:noFill/>
                </a:ln>
                <a:solidFill>
                  <a:srgbClr val="F58800"/>
                </a:solidFill>
                <a:effectLst/>
                <a:uLnTx/>
                <a:uFillTx/>
                <a:latin typeface="Arial" panose="020B0604020202020204"/>
                <a:ea typeface="+mn-ea"/>
                <a:cs typeface="+mn-cs"/>
              </a:rPr>
              <a:t>SCIENCE FIRST</a:t>
            </a:r>
          </a:p>
          <a:p>
            <a:pPr marL="0" marR="0" lvl="0" indent="0" algn="ctr" defTabSz="912505" rtl="0" eaLnBrk="1" fontAlgn="auto" latinLnBrk="0" hangingPunct="1">
              <a:lnSpc>
                <a:spcPct val="100000"/>
              </a:lnSpc>
              <a:spcBef>
                <a:spcPts val="0"/>
              </a:spcBef>
              <a:spcAft>
                <a:spcPts val="0"/>
              </a:spcAft>
              <a:buClrTx/>
              <a:buSzTx/>
              <a:buFontTx/>
              <a:buNone/>
              <a:tabLst/>
              <a:defRPr/>
            </a:pPr>
            <a:r>
              <a:rPr kumimoji="0" lang="en-GB" sz="798" b="0" i="0" u="none" strike="noStrike" kern="1200" cap="none" spc="0" normalizeH="0" baseline="0" noProof="0">
                <a:ln>
                  <a:noFill/>
                </a:ln>
                <a:solidFill>
                  <a:srgbClr val="F58800"/>
                </a:solidFill>
                <a:effectLst/>
                <a:uLnTx/>
                <a:uFillTx/>
                <a:latin typeface="Arial" panose="020B0604020202020204"/>
                <a:ea typeface="+mn-ea"/>
                <a:cs typeface="+mn-cs"/>
              </a:rPr>
              <a:t>(1 of 2)</a:t>
            </a:r>
            <a:r>
              <a:rPr kumimoji="0" lang="en-GB" sz="798" b="1" i="0" u="none" strike="noStrike" kern="1200" cap="none" spc="0" normalizeH="0" baseline="0" noProof="0">
                <a:ln>
                  <a:noFill/>
                </a:ln>
                <a:solidFill>
                  <a:srgbClr val="F58800"/>
                </a:solidFill>
                <a:effectLst/>
                <a:uLnTx/>
                <a:uFillTx/>
                <a:latin typeface="Arial" panose="020B0604020202020204"/>
                <a:ea typeface="+mn-ea"/>
                <a:cs typeface="+mn-cs"/>
              </a:rPr>
              <a:t> </a:t>
            </a:r>
          </a:p>
        </p:txBody>
      </p:sp>
      <p:sp>
        <p:nvSpPr>
          <p:cNvPr id="59" name="Rectangle 58">
            <a:extLst>
              <a:ext uri="{FF2B5EF4-FFF2-40B4-BE49-F238E27FC236}">
                <a16:creationId xmlns:a16="http://schemas.microsoft.com/office/drawing/2014/main" id="{5ABCABD3-247A-4F34-9090-883DA84BF9F3}"/>
              </a:ext>
            </a:extLst>
          </p:cNvPr>
          <p:cNvSpPr/>
          <p:nvPr/>
        </p:nvSpPr>
        <p:spPr>
          <a:xfrm>
            <a:off x="10366694" y="5323561"/>
            <a:ext cx="1837643" cy="1052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Tahoma"/>
              <a:ea typeface="+mn-ea"/>
              <a:cs typeface="+mn-cs"/>
            </a:endParaRPr>
          </a:p>
        </p:txBody>
      </p:sp>
      <p:cxnSp>
        <p:nvCxnSpPr>
          <p:cNvPr id="62" name="Straight Connector 61">
            <a:extLst>
              <a:ext uri="{FF2B5EF4-FFF2-40B4-BE49-F238E27FC236}">
                <a16:creationId xmlns:a16="http://schemas.microsoft.com/office/drawing/2014/main" id="{0560B538-214D-448D-80F7-DD92DD067E18}"/>
              </a:ext>
            </a:extLst>
          </p:cNvPr>
          <p:cNvCxnSpPr/>
          <p:nvPr/>
        </p:nvCxnSpPr>
        <p:spPr bwMode="auto">
          <a:xfrm>
            <a:off x="0" y="1946288"/>
            <a:ext cx="12192000" cy="0"/>
          </a:xfrm>
          <a:prstGeom prst="line">
            <a:avLst/>
          </a:prstGeom>
          <a:solidFill>
            <a:schemeClr val="accent1"/>
          </a:solidFill>
          <a:ln w="28575" cap="flat" cmpd="sng" algn="ctr">
            <a:solidFill>
              <a:schemeClr val="tx2"/>
            </a:solidFill>
            <a:prstDash val="solid"/>
            <a:round/>
            <a:headEnd type="none" w="med" len="med"/>
            <a:tailEnd type="none" w="med" len="med"/>
          </a:ln>
          <a:effectLst/>
        </p:spPr>
      </p:cxnSp>
      <p:sp>
        <p:nvSpPr>
          <p:cNvPr id="69" name="TextBox 68">
            <a:extLst>
              <a:ext uri="{FF2B5EF4-FFF2-40B4-BE49-F238E27FC236}">
                <a16:creationId xmlns:a16="http://schemas.microsoft.com/office/drawing/2014/main" id="{3139D42E-FCD2-4EF3-880A-36090C99B8E7}"/>
              </a:ext>
            </a:extLst>
          </p:cNvPr>
          <p:cNvSpPr txBox="1"/>
          <p:nvPr/>
        </p:nvSpPr>
        <p:spPr>
          <a:xfrm>
            <a:off x="34083" y="2327515"/>
            <a:ext cx="1289849" cy="575542"/>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Galapagos Goal</a:t>
            </a:r>
          </a:p>
        </p:txBody>
      </p:sp>
      <p:sp>
        <p:nvSpPr>
          <p:cNvPr id="70" name="TextBox 69">
            <a:extLst>
              <a:ext uri="{FF2B5EF4-FFF2-40B4-BE49-F238E27FC236}">
                <a16:creationId xmlns:a16="http://schemas.microsoft.com/office/drawing/2014/main" id="{55997E58-21CD-4ADC-BACC-D6D83D4DA124}"/>
              </a:ext>
            </a:extLst>
          </p:cNvPr>
          <p:cNvSpPr txBox="1"/>
          <p:nvPr/>
        </p:nvSpPr>
        <p:spPr>
          <a:xfrm>
            <a:off x="58870" y="3116168"/>
            <a:ext cx="1289849" cy="376135"/>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Barriers</a:t>
            </a:r>
          </a:p>
        </p:txBody>
      </p:sp>
      <p:sp>
        <p:nvSpPr>
          <p:cNvPr id="73" name="TextBox 72">
            <a:extLst>
              <a:ext uri="{FF2B5EF4-FFF2-40B4-BE49-F238E27FC236}">
                <a16:creationId xmlns:a16="http://schemas.microsoft.com/office/drawing/2014/main" id="{904A6545-B20E-4008-9257-D185B5FAFD39}"/>
              </a:ext>
            </a:extLst>
          </p:cNvPr>
          <p:cNvSpPr txBox="1"/>
          <p:nvPr/>
        </p:nvSpPr>
        <p:spPr>
          <a:xfrm>
            <a:off x="258410" y="4052740"/>
            <a:ext cx="1289849" cy="307777"/>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Messages</a:t>
            </a:r>
          </a:p>
        </p:txBody>
      </p:sp>
      <p:sp>
        <p:nvSpPr>
          <p:cNvPr id="75" name="Rectangle 74">
            <a:extLst>
              <a:ext uri="{FF2B5EF4-FFF2-40B4-BE49-F238E27FC236}">
                <a16:creationId xmlns:a16="http://schemas.microsoft.com/office/drawing/2014/main" id="{10BA1455-7BFB-40AA-8E96-722916EC16DB}"/>
              </a:ext>
            </a:extLst>
          </p:cNvPr>
          <p:cNvSpPr/>
          <p:nvPr/>
        </p:nvSpPr>
        <p:spPr bwMode="auto">
          <a:xfrm>
            <a:off x="1360507" y="2078752"/>
            <a:ext cx="1932115" cy="80882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a:ln>
                  <a:noFill/>
                </a:ln>
                <a:solidFill>
                  <a:srgbClr val="000000">
                    <a:lumMod val="65000"/>
                    <a:lumOff val="35000"/>
                  </a:srgbClr>
                </a:solidFill>
                <a:effectLst/>
                <a:uLnTx/>
                <a:uFillTx/>
                <a:latin typeface="Tahoma"/>
                <a:ea typeface="Arial" charset="0"/>
                <a:cs typeface="Arial" charset="0"/>
              </a:rPr>
              <a:t>Change </a:t>
            </a:r>
            <a:r>
              <a:rPr kumimoji="0" lang="en-US" sz="900" b="0" i="0" u="none" strike="noStrike" kern="0" cap="none" spc="0" normalizeH="0" baseline="0" noProof="0" err="1">
                <a:ln>
                  <a:noFill/>
                </a:ln>
                <a:solidFill>
                  <a:srgbClr val="000000">
                    <a:lumMod val="65000"/>
                    <a:lumOff val="35000"/>
                  </a:srgbClr>
                </a:solidFill>
                <a:effectLst/>
                <a:uLnTx/>
                <a:uFillTx/>
                <a:latin typeface="Tahoma"/>
                <a:ea typeface="Arial" charset="0"/>
                <a:cs typeface="Arial" charset="0"/>
              </a:rPr>
              <a:t>behaviour</a:t>
            </a:r>
            <a:r>
              <a:rPr kumimoji="0" lang="en-US" sz="900" b="0" i="0" u="none" strike="noStrike" kern="0" cap="none" spc="0" normalizeH="0" baseline="0" noProof="0">
                <a:ln>
                  <a:noFill/>
                </a:ln>
                <a:solidFill>
                  <a:srgbClr val="000000">
                    <a:lumMod val="65000"/>
                    <a:lumOff val="35000"/>
                  </a:srgbClr>
                </a:solidFill>
                <a:effectLst/>
                <a:uLnTx/>
                <a:uFillTx/>
                <a:latin typeface="Tahoma"/>
                <a:ea typeface="Arial" charset="0"/>
                <a:cs typeface="Arial" charset="0"/>
              </a:rPr>
              <a:t> from current 2</a:t>
            </a:r>
            <a:r>
              <a:rPr kumimoji="0" lang="en-US" sz="900" b="0" i="0" u="none" strike="noStrike" kern="0" cap="none" spc="0" normalizeH="0" baseline="30000" noProof="0">
                <a:ln>
                  <a:noFill/>
                </a:ln>
                <a:solidFill>
                  <a:srgbClr val="000000">
                    <a:lumMod val="65000"/>
                    <a:lumOff val="35000"/>
                  </a:srgbClr>
                </a:solidFill>
                <a:effectLst/>
                <a:uLnTx/>
                <a:uFillTx/>
                <a:latin typeface="Tahoma"/>
                <a:ea typeface="Arial" charset="0"/>
                <a:cs typeface="Arial" charset="0"/>
              </a:rPr>
              <a:t>nd</a:t>
            </a:r>
            <a:r>
              <a:rPr kumimoji="0" lang="en-US" sz="900" b="0" i="0" u="none" strike="noStrike" kern="0" cap="none" spc="0" normalizeH="0" baseline="0" noProof="0">
                <a:ln>
                  <a:noFill/>
                </a:ln>
                <a:solidFill>
                  <a:srgbClr val="000000">
                    <a:lumMod val="65000"/>
                    <a:lumOff val="35000"/>
                  </a:srgbClr>
                </a:solidFill>
                <a:effectLst/>
                <a:uLnTx/>
                <a:uFillTx/>
                <a:latin typeface="Tahoma"/>
                <a:ea typeface="Arial" charset="0"/>
                <a:cs typeface="Arial" charset="0"/>
              </a:rPr>
              <a:t>/3</a:t>
            </a:r>
            <a:r>
              <a:rPr kumimoji="0" lang="en-US" sz="900" b="0" i="0" u="none" strike="noStrike" kern="0" cap="none" spc="0" normalizeH="0" baseline="30000" noProof="0">
                <a:ln>
                  <a:noFill/>
                </a:ln>
                <a:solidFill>
                  <a:srgbClr val="000000">
                    <a:lumMod val="65000"/>
                    <a:lumOff val="35000"/>
                  </a:srgbClr>
                </a:solidFill>
                <a:effectLst/>
                <a:uLnTx/>
                <a:uFillTx/>
                <a:latin typeface="Tahoma"/>
                <a:ea typeface="Arial" charset="0"/>
                <a:cs typeface="Arial" charset="0"/>
              </a:rPr>
              <a:t>rd</a:t>
            </a:r>
            <a:r>
              <a:rPr kumimoji="0" lang="en-US" sz="900" b="0" i="0" u="none" strike="noStrike" kern="0" cap="none" spc="0" normalizeH="0" baseline="0" noProof="0">
                <a:ln>
                  <a:noFill/>
                </a:ln>
                <a:solidFill>
                  <a:srgbClr val="000000">
                    <a:lumMod val="65000"/>
                    <a:lumOff val="35000"/>
                  </a:srgbClr>
                </a:solidFill>
                <a:effectLst/>
                <a:uLnTx/>
                <a:uFillTx/>
                <a:latin typeface="Tahoma"/>
                <a:ea typeface="Arial" charset="0"/>
                <a:cs typeface="Arial" charset="0"/>
              </a:rPr>
              <a:t> line JAK inhibitor use to JYSELECA 1</a:t>
            </a:r>
            <a:r>
              <a:rPr kumimoji="0" lang="en-US" sz="900" b="0" i="0" u="none" strike="noStrike" kern="0" cap="none" spc="0" normalizeH="0" baseline="30000" noProof="0">
                <a:ln>
                  <a:noFill/>
                </a:ln>
                <a:solidFill>
                  <a:srgbClr val="000000">
                    <a:lumMod val="65000"/>
                    <a:lumOff val="35000"/>
                  </a:srgbClr>
                </a:solidFill>
                <a:effectLst/>
                <a:uLnTx/>
                <a:uFillTx/>
                <a:latin typeface="Tahoma"/>
                <a:ea typeface="Arial" charset="0"/>
                <a:cs typeface="Arial" charset="0"/>
              </a:rPr>
              <a:t>st</a:t>
            </a:r>
            <a:r>
              <a:rPr kumimoji="0" lang="en-US" sz="900" b="0" i="0" u="none" strike="noStrike" kern="0" cap="none" spc="0" normalizeH="0" baseline="0" noProof="0">
                <a:ln>
                  <a:noFill/>
                </a:ln>
                <a:solidFill>
                  <a:srgbClr val="000000">
                    <a:lumMod val="65000"/>
                    <a:lumOff val="35000"/>
                  </a:srgbClr>
                </a:solidFill>
                <a:effectLst/>
                <a:uLnTx/>
                <a:uFillTx/>
                <a:latin typeface="Tahoma"/>
                <a:ea typeface="Arial" charset="0"/>
                <a:cs typeface="Arial" charset="0"/>
              </a:rPr>
              <a:t> line in bio-naive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srgbClr val="000000"/>
              </a:solidFill>
              <a:effectLst/>
              <a:uLnTx/>
              <a:uFillTx/>
              <a:latin typeface="Tahoma"/>
              <a:ea typeface="+mn-ea"/>
              <a:cs typeface="+mn-cs"/>
            </a:endParaRPr>
          </a:p>
        </p:txBody>
      </p:sp>
      <p:sp>
        <p:nvSpPr>
          <p:cNvPr id="76" name="Rectangle 75">
            <a:extLst>
              <a:ext uri="{FF2B5EF4-FFF2-40B4-BE49-F238E27FC236}">
                <a16:creationId xmlns:a16="http://schemas.microsoft.com/office/drawing/2014/main" id="{FF7EB311-D319-47D5-A364-550397D3306C}"/>
              </a:ext>
            </a:extLst>
          </p:cNvPr>
          <p:cNvSpPr/>
          <p:nvPr/>
        </p:nvSpPr>
        <p:spPr bwMode="auto">
          <a:xfrm>
            <a:off x="1372844" y="2933143"/>
            <a:ext cx="10679429" cy="61342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GB" sz="900" b="0" i="0" u="none" strike="noStrike" kern="0" cap="none" spc="0" normalizeH="0" baseline="0" noProof="0">
                <a:ln>
                  <a:noFill/>
                </a:ln>
                <a:solidFill>
                  <a:srgbClr val="585858"/>
                </a:solidFill>
                <a:effectLst/>
                <a:uLnTx/>
                <a:uFillTx/>
                <a:latin typeface="Tahoma"/>
                <a:ea typeface="+mn-ea"/>
                <a:cs typeface="+mn-cs"/>
              </a:rPr>
              <a:t>Good options now</a:t>
            </a:r>
          </a:p>
          <a:p>
            <a:pPr marL="0" marR="0" lvl="0" indent="0" algn="ctr" defTabSz="914400" rtl="0" eaLnBrk="1" fontAlgn="auto" latinLnBrk="0" hangingPunct="1">
              <a:lnSpc>
                <a:spcPts val="1400"/>
              </a:lnSpc>
              <a:spcBef>
                <a:spcPts val="0"/>
              </a:spcBef>
              <a:spcAft>
                <a:spcPts val="0"/>
              </a:spcAft>
              <a:buClrTx/>
              <a:buSzTx/>
              <a:buFontTx/>
              <a:buNone/>
              <a:tabLst/>
              <a:defRPr/>
            </a:pPr>
            <a:r>
              <a:rPr kumimoji="0" lang="en-GB" sz="900" b="0" i="0" u="none" strike="noStrike" kern="0" cap="none" spc="0" normalizeH="0" baseline="0" noProof="0">
                <a:ln>
                  <a:noFill/>
                </a:ln>
                <a:solidFill>
                  <a:srgbClr val="585858"/>
                </a:solidFill>
                <a:effectLst/>
                <a:uLnTx/>
                <a:uFillTx/>
                <a:latin typeface="Tahoma"/>
                <a:ea typeface="+mn-ea"/>
                <a:cs typeface="+mn-cs"/>
              </a:rPr>
              <a:t>New </a:t>
            </a:r>
            <a:r>
              <a:rPr kumimoji="0" lang="en-GB" sz="900" b="0" i="0" u="none" strike="noStrike" kern="0" cap="none" spc="0" normalizeH="0" baseline="0" noProof="0" err="1">
                <a:ln>
                  <a:noFill/>
                </a:ln>
                <a:solidFill>
                  <a:srgbClr val="585858"/>
                </a:solidFill>
                <a:effectLst/>
                <a:uLnTx/>
                <a:uFillTx/>
                <a:latin typeface="Tahoma"/>
                <a:ea typeface="+mn-ea"/>
                <a:cs typeface="+mn-cs"/>
              </a:rPr>
              <a:t>MoAs</a:t>
            </a:r>
            <a:r>
              <a:rPr kumimoji="0" lang="en-GB" sz="900" b="0" i="0" u="none" strike="noStrike" kern="0" cap="none" spc="0" normalizeH="0" baseline="0" noProof="0">
                <a:ln>
                  <a:noFill/>
                </a:ln>
                <a:solidFill>
                  <a:srgbClr val="585858"/>
                </a:solidFill>
                <a:effectLst/>
                <a:uLnTx/>
                <a:uFillTx/>
                <a:latin typeface="Tahoma"/>
                <a:ea typeface="+mn-ea"/>
                <a:cs typeface="+mn-cs"/>
              </a:rPr>
              <a:t> are no more effective</a:t>
            </a:r>
          </a:p>
          <a:p>
            <a:pPr marL="0" marR="0" lvl="0" indent="0" algn="ctr" defTabSz="914400" rtl="0" eaLnBrk="1" fontAlgn="auto" latinLnBrk="0" hangingPunct="1">
              <a:lnSpc>
                <a:spcPts val="1400"/>
              </a:lnSpc>
              <a:spcBef>
                <a:spcPts val="0"/>
              </a:spcBef>
              <a:spcAft>
                <a:spcPts val="0"/>
              </a:spcAft>
              <a:buClrTx/>
              <a:buSzTx/>
              <a:buFontTx/>
              <a:buNone/>
              <a:tabLst/>
              <a:defRPr/>
            </a:pPr>
            <a:r>
              <a:rPr kumimoji="0" lang="en-GB" sz="900" b="0" i="0" u="none" strike="noStrike" kern="0" cap="none" spc="0" normalizeH="0" baseline="0" noProof="0">
                <a:ln>
                  <a:noFill/>
                </a:ln>
                <a:solidFill>
                  <a:srgbClr val="585858"/>
                </a:solidFill>
                <a:effectLst/>
                <a:uLnTx/>
                <a:uFillTx/>
                <a:latin typeface="Tahoma"/>
                <a:ea typeface="+mn-ea"/>
                <a:cs typeface="+mn-cs"/>
              </a:rPr>
              <a:t>Convenience is not driving long term remission</a:t>
            </a:r>
            <a:endParaRPr kumimoji="0" lang="en-US" sz="900" b="0" i="0" u="none" strike="noStrike" kern="0" cap="none" spc="0" normalizeH="0" baseline="0" noProof="0">
              <a:ln>
                <a:noFill/>
              </a:ln>
              <a:solidFill>
                <a:srgbClr val="585858"/>
              </a:solidFill>
              <a:effectLst/>
              <a:uLnTx/>
              <a:uFillTx/>
              <a:latin typeface="Tahoma"/>
              <a:ea typeface="+mn-ea"/>
              <a:cs typeface="+mn-cs"/>
            </a:endParaRPr>
          </a:p>
        </p:txBody>
      </p:sp>
      <p:sp>
        <p:nvSpPr>
          <p:cNvPr id="77" name="Rectangle 76">
            <a:extLst>
              <a:ext uri="{FF2B5EF4-FFF2-40B4-BE49-F238E27FC236}">
                <a16:creationId xmlns:a16="http://schemas.microsoft.com/office/drawing/2014/main" id="{68437FD3-0DB7-491D-9AB5-C42DEF333DC5}"/>
              </a:ext>
            </a:extLst>
          </p:cNvPr>
          <p:cNvSpPr/>
          <p:nvPr/>
        </p:nvSpPr>
        <p:spPr bwMode="auto">
          <a:xfrm>
            <a:off x="1380391" y="3582000"/>
            <a:ext cx="1923188" cy="258464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Tahoma"/>
                <a:ea typeface="+mn-ea"/>
                <a:cs typeface="+mn-cs"/>
              </a:rPr>
              <a:t>Detailed in steps 2,3,4</a:t>
            </a:r>
          </a:p>
        </p:txBody>
      </p:sp>
      <p:sp>
        <p:nvSpPr>
          <p:cNvPr id="78" name="Rectangle 77">
            <a:extLst>
              <a:ext uri="{FF2B5EF4-FFF2-40B4-BE49-F238E27FC236}">
                <a16:creationId xmlns:a16="http://schemas.microsoft.com/office/drawing/2014/main" id="{E8676A62-1F80-4BAF-870F-21BBC988EBFC}"/>
              </a:ext>
            </a:extLst>
          </p:cNvPr>
          <p:cNvSpPr/>
          <p:nvPr/>
        </p:nvSpPr>
        <p:spPr bwMode="auto">
          <a:xfrm>
            <a:off x="3573437" y="2078752"/>
            <a:ext cx="1885612" cy="80882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a:ln>
                  <a:noFill/>
                </a:ln>
                <a:solidFill>
                  <a:srgbClr val="000000">
                    <a:lumMod val="65000"/>
                    <a:lumOff val="35000"/>
                  </a:srgbClr>
                </a:solidFill>
                <a:effectLst/>
                <a:uLnTx/>
                <a:uFillTx/>
                <a:latin typeface="Tahoma"/>
                <a:ea typeface="Arial" charset="0"/>
                <a:cs typeface="Arial" charset="0"/>
              </a:rPr>
              <a:t>Identify &amp; trial JYSELECA in a patient who would benefit from a new mode of action and reassured by the mucosal healing &amp; histologic remission achieved</a:t>
            </a:r>
          </a:p>
        </p:txBody>
      </p:sp>
      <p:sp>
        <p:nvSpPr>
          <p:cNvPr id="80" name="Rectangle 79">
            <a:extLst>
              <a:ext uri="{FF2B5EF4-FFF2-40B4-BE49-F238E27FC236}">
                <a16:creationId xmlns:a16="http://schemas.microsoft.com/office/drawing/2014/main" id="{1CAFB377-4EBF-492D-B2BE-27F993C425E0}"/>
              </a:ext>
            </a:extLst>
          </p:cNvPr>
          <p:cNvSpPr/>
          <p:nvPr/>
        </p:nvSpPr>
        <p:spPr bwMode="auto">
          <a:xfrm>
            <a:off x="5781404" y="2094427"/>
            <a:ext cx="1879442" cy="80882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a:ln>
                  <a:noFill/>
                </a:ln>
                <a:solidFill>
                  <a:srgbClr val="000000">
                    <a:lumMod val="65000"/>
                    <a:lumOff val="35000"/>
                  </a:srgbClr>
                </a:solidFill>
                <a:effectLst/>
                <a:uLnTx/>
                <a:uFillTx/>
                <a:latin typeface="Tahoma"/>
                <a:ea typeface="Arial" charset="0"/>
                <a:cs typeface="Arial" charset="0"/>
              </a:rPr>
              <a:t>Identify a wider pool of patients who are not adequately controlled &amp; use JYSELECA to achieve mucosal healing &amp; long-term results</a:t>
            </a:r>
          </a:p>
        </p:txBody>
      </p:sp>
      <p:sp>
        <p:nvSpPr>
          <p:cNvPr id="81" name="Rectangle 80">
            <a:extLst>
              <a:ext uri="{FF2B5EF4-FFF2-40B4-BE49-F238E27FC236}">
                <a16:creationId xmlns:a16="http://schemas.microsoft.com/office/drawing/2014/main" id="{934199C7-E4C6-4A13-80BF-93AC44843603}"/>
              </a:ext>
            </a:extLst>
          </p:cNvPr>
          <p:cNvSpPr/>
          <p:nvPr/>
        </p:nvSpPr>
        <p:spPr bwMode="auto">
          <a:xfrm>
            <a:off x="7983201" y="2094427"/>
            <a:ext cx="1891780" cy="80882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a:ln>
                  <a:noFill/>
                </a:ln>
                <a:solidFill>
                  <a:srgbClr val="000000">
                    <a:lumMod val="65000"/>
                    <a:lumOff val="35000"/>
                  </a:srgbClr>
                </a:solidFill>
                <a:effectLst/>
                <a:uLnTx/>
                <a:uFillTx/>
                <a:latin typeface="Tahoma"/>
                <a:ea typeface="Arial" charset="0"/>
                <a:cs typeface="Arial" charset="0"/>
              </a:rPr>
              <a:t>Expand usage of JYSELECA as oral, that does not need steroid and provides the depth of sustained remission that they are looking for</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srgbClr val="000000"/>
              </a:solidFill>
              <a:effectLst/>
              <a:uLnTx/>
              <a:uFillTx/>
              <a:latin typeface="Tahoma"/>
              <a:ea typeface="+mn-ea"/>
              <a:cs typeface="+mn-cs"/>
            </a:endParaRPr>
          </a:p>
        </p:txBody>
      </p:sp>
      <p:sp>
        <p:nvSpPr>
          <p:cNvPr id="82" name="Rectangle 81">
            <a:extLst>
              <a:ext uri="{FF2B5EF4-FFF2-40B4-BE49-F238E27FC236}">
                <a16:creationId xmlns:a16="http://schemas.microsoft.com/office/drawing/2014/main" id="{847D3155-9E31-49AC-8BA5-9113FB4A08B1}"/>
              </a:ext>
            </a:extLst>
          </p:cNvPr>
          <p:cNvSpPr/>
          <p:nvPr/>
        </p:nvSpPr>
        <p:spPr bwMode="auto">
          <a:xfrm>
            <a:off x="10197335" y="2078752"/>
            <a:ext cx="1850151" cy="80882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463E"/>
                </a:solidFill>
                <a:effectLst/>
                <a:uLnTx/>
                <a:uFillTx/>
                <a:latin typeface="Tahoma"/>
                <a:ea typeface="+mn-ea"/>
                <a:cs typeface="+mn-cs"/>
              </a:rPr>
              <a:t>Uses JYSELECA </a:t>
            </a:r>
            <a:br>
              <a:rPr kumimoji="0" lang="en-US" sz="900" b="0" i="0" u="none" strike="noStrike" kern="1200" cap="none" spc="0" normalizeH="0" baseline="0" noProof="0">
                <a:ln>
                  <a:noFill/>
                </a:ln>
                <a:solidFill>
                  <a:srgbClr val="00463E"/>
                </a:solidFill>
                <a:effectLst/>
                <a:uLnTx/>
                <a:uFillTx/>
                <a:latin typeface="Tahoma"/>
                <a:ea typeface="+mn-ea"/>
                <a:cs typeface="+mn-cs"/>
              </a:rPr>
            </a:br>
            <a:r>
              <a:rPr kumimoji="0" lang="en-US" sz="900" b="0" i="0" u="none" strike="noStrike" kern="1200" cap="none" spc="0" normalizeH="0" baseline="0" noProof="0">
                <a:ln>
                  <a:noFill/>
                </a:ln>
                <a:solidFill>
                  <a:srgbClr val="00463E"/>
                </a:solidFill>
                <a:effectLst/>
                <a:uLnTx/>
                <a:uFillTx/>
                <a:latin typeface="Tahoma"/>
                <a:ea typeface="+mn-ea"/>
                <a:cs typeface="+mn-cs"/>
              </a:rPr>
              <a:t>as their advanced treatment of choice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srgbClr val="00463E"/>
              </a:solidFill>
              <a:effectLst/>
              <a:uLnTx/>
              <a:uFillTx/>
              <a:latin typeface="Tahoma"/>
              <a:ea typeface="+mn-ea"/>
              <a:cs typeface="+mn-cs"/>
            </a:endParaRPr>
          </a:p>
        </p:txBody>
      </p:sp>
      <p:sp>
        <p:nvSpPr>
          <p:cNvPr id="84" name="TextBox 83">
            <a:extLst>
              <a:ext uri="{FF2B5EF4-FFF2-40B4-BE49-F238E27FC236}">
                <a16:creationId xmlns:a16="http://schemas.microsoft.com/office/drawing/2014/main" id="{DBB37FE4-1546-41D4-B29A-E7CBDABC6ECF}"/>
              </a:ext>
            </a:extLst>
          </p:cNvPr>
          <p:cNvSpPr txBox="1"/>
          <p:nvPr/>
        </p:nvSpPr>
        <p:spPr>
          <a:xfrm>
            <a:off x="33862" y="6014631"/>
            <a:ext cx="1289849" cy="523220"/>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Message Source</a:t>
            </a:r>
          </a:p>
        </p:txBody>
      </p:sp>
      <p:sp>
        <p:nvSpPr>
          <p:cNvPr id="85" name="Rectangle 84">
            <a:extLst>
              <a:ext uri="{FF2B5EF4-FFF2-40B4-BE49-F238E27FC236}">
                <a16:creationId xmlns:a16="http://schemas.microsoft.com/office/drawing/2014/main" id="{B3E3D297-1E5F-471F-8863-69B7404A5CEC}"/>
              </a:ext>
            </a:extLst>
          </p:cNvPr>
          <p:cNvSpPr/>
          <p:nvPr/>
        </p:nvSpPr>
        <p:spPr bwMode="auto">
          <a:xfrm>
            <a:off x="3598283" y="3604139"/>
            <a:ext cx="1885612" cy="254426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360000" rtl="0" eaLnBrk="1" fontAlgn="auto" latinLnBrk="0" hangingPunct="1">
              <a:lnSpc>
                <a:spcPct val="100000"/>
              </a:lnSpc>
              <a:spcBef>
                <a:spcPts val="0"/>
              </a:spcBef>
              <a:spcAft>
                <a:spcPts val="0"/>
              </a:spcAft>
              <a:buClr>
                <a:srgbClr val="C50F3C"/>
              </a:buClr>
              <a:buSzTx/>
              <a:buFontTx/>
              <a:buNone/>
              <a:tabLst/>
              <a:defRPr/>
            </a:pPr>
            <a:r>
              <a:rPr kumimoji="0" lang="en-US" sz="800" b="1" i="0" u="none" strike="noStrike" kern="1200" cap="none" spc="0" normalizeH="0" baseline="0" noProof="0">
                <a:ln>
                  <a:noFill/>
                </a:ln>
                <a:solidFill>
                  <a:srgbClr val="000000">
                    <a:lumMod val="65000"/>
                    <a:lumOff val="35000"/>
                  </a:srgbClr>
                </a:solidFill>
                <a:effectLst/>
                <a:uLnTx/>
                <a:uFillTx/>
                <a:latin typeface="Tahoma"/>
                <a:ea typeface="+mn-ea"/>
                <a:cs typeface="+mn-cs"/>
              </a:rPr>
              <a:t>Efficacy Messaging Objective:</a:t>
            </a: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 </a:t>
            </a:r>
            <a:r>
              <a:rPr kumimoji="0" lang="en-US" sz="8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F</a:t>
            </a:r>
            <a:r>
              <a:rPr kumimoji="0" lang="en-US" sz="800" b="0" i="0" u="none" strike="noStrike" kern="1200" cap="none" spc="0" normalizeH="0" baseline="0" noProof="0" err="1">
                <a:ln>
                  <a:noFill/>
                </a:ln>
                <a:solidFill>
                  <a:srgbClr val="000000">
                    <a:lumMod val="65000"/>
                    <a:lumOff val="35000"/>
                  </a:srgbClr>
                </a:solidFill>
                <a:effectLst/>
                <a:uLnTx/>
                <a:uFillTx/>
                <a:latin typeface="Tahoma"/>
                <a:ea typeface="Arial" charset="0"/>
                <a:cs typeface="Arial" charset="0"/>
              </a:rPr>
              <a:t>ocus</a:t>
            </a:r>
            <a:r>
              <a:rPr kumimoji="0" lang="en-US" sz="8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 on sustained remission including mucosal healing and CS-free remission</a:t>
            </a:r>
          </a:p>
          <a:p>
            <a:pPr marL="0" marR="0" lvl="0" indent="0" algn="l" defTabSz="914400" rtl="0" eaLnBrk="1" fontAlgn="auto" latinLnBrk="0" hangingPunct="1">
              <a:lnSpc>
                <a:spcPts val="1000"/>
              </a:lnSpc>
              <a:spcBef>
                <a:spcPts val="200"/>
              </a:spcBef>
              <a:spcAft>
                <a:spcPts val="0"/>
              </a:spcAft>
              <a:buClr>
                <a:srgbClr val="C50F3C"/>
              </a:buClr>
              <a:buSzTx/>
              <a:buFontTx/>
              <a:buNone/>
              <a:tabLst/>
              <a:defRPr/>
            </a:pPr>
            <a:r>
              <a:rPr kumimoji="0" lang="en-US" sz="800" b="1" i="0" u="none" strike="noStrike" kern="1200" cap="none" spc="0" normalizeH="0" baseline="0" noProof="0">
                <a:ln>
                  <a:noFill/>
                </a:ln>
                <a:solidFill>
                  <a:srgbClr val="000000">
                    <a:lumMod val="65000"/>
                    <a:lumOff val="35000"/>
                  </a:srgbClr>
                </a:solidFill>
                <a:effectLst/>
                <a:uLnTx/>
                <a:uFillTx/>
                <a:latin typeface="Tahoma"/>
                <a:ea typeface="+mn-ea"/>
                <a:cs typeface="+mn-cs"/>
              </a:rPr>
              <a:t>Detailed Messaging:</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JYSELECA was evaluated in bio-naïve &amp; bio-experienced patients with highly active disease</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Demonstrated significant clinical and complete histologic remission at week 58</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First therapy to meet ≥6-month CS-free clinical remission endpoint in a pivotal study</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JYSELECA demonstrated significant mucosal healing at Week 58</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JYSELECA is affective as </a:t>
            </a:r>
            <a:r>
              <a:rPr kumimoji="0" lang="en-GB" sz="800" b="0" i="0" u="none" strike="noStrike" kern="1200" cap="none" spc="0" normalizeH="0" baseline="0" noProof="0" err="1">
                <a:ln>
                  <a:noFill/>
                </a:ln>
                <a:solidFill>
                  <a:srgbClr val="000000">
                    <a:lumMod val="65000"/>
                    <a:lumOff val="35000"/>
                  </a:srgbClr>
                </a:solidFill>
                <a:effectLst/>
                <a:uLnTx/>
                <a:uFillTx/>
                <a:latin typeface="Tahoma"/>
                <a:ea typeface="+mn-ea"/>
                <a:cs typeface="+mn-cs"/>
              </a:rPr>
              <a:t>monotherapy</a:t>
            </a:r>
            <a:endPar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endParaRPr>
          </a:p>
        </p:txBody>
      </p:sp>
      <p:sp>
        <p:nvSpPr>
          <p:cNvPr id="86" name="Rectangle 85">
            <a:extLst>
              <a:ext uri="{FF2B5EF4-FFF2-40B4-BE49-F238E27FC236}">
                <a16:creationId xmlns:a16="http://schemas.microsoft.com/office/drawing/2014/main" id="{C1A54676-A2EA-4E63-84F3-66A3D87A7194}"/>
              </a:ext>
            </a:extLst>
          </p:cNvPr>
          <p:cNvSpPr/>
          <p:nvPr/>
        </p:nvSpPr>
        <p:spPr bwMode="auto">
          <a:xfrm>
            <a:off x="5816173" y="3605968"/>
            <a:ext cx="1837643" cy="254062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ts val="1000"/>
              </a:lnSpc>
              <a:spcBef>
                <a:spcPts val="600"/>
              </a:spcBef>
              <a:spcAft>
                <a:spcPts val="0"/>
              </a:spcAft>
              <a:buClr>
                <a:srgbClr val="C50F3C"/>
              </a:buClr>
              <a:buSzTx/>
              <a:buFontTx/>
              <a:buNone/>
              <a:tabLst/>
              <a:defRPr/>
            </a:pPr>
            <a:r>
              <a:rPr kumimoji="0" lang="en-US" sz="800" b="1" i="0" u="none" strike="noStrike" kern="1200" cap="none" spc="0" normalizeH="0" baseline="0" noProof="0">
                <a:ln>
                  <a:noFill/>
                </a:ln>
                <a:solidFill>
                  <a:srgbClr val="000000">
                    <a:lumMod val="65000"/>
                    <a:lumOff val="35000"/>
                  </a:srgbClr>
                </a:solidFill>
                <a:effectLst/>
                <a:uLnTx/>
                <a:uFillTx/>
                <a:latin typeface="Tahoma"/>
                <a:ea typeface="+mn-ea"/>
                <a:cs typeface="+mn-cs"/>
              </a:rPr>
              <a:t>Safety Messaging Objective: </a:t>
            </a:r>
            <a:r>
              <a:rPr kumimoji="0" lang="en-US" sz="800" b="0" i="0" u="none" strike="noStrike" kern="0" cap="none" spc="0" normalizeH="0" baseline="0" noProof="0">
                <a:ln>
                  <a:noFill/>
                </a:ln>
                <a:solidFill>
                  <a:srgbClr val="000000">
                    <a:lumMod val="65000"/>
                    <a:lumOff val="35000"/>
                  </a:srgbClr>
                </a:solidFill>
                <a:effectLst/>
                <a:uLnTx/>
                <a:uFillTx/>
                <a:latin typeface="Tahoma"/>
                <a:ea typeface="Arial" charset="0"/>
                <a:cs typeface="Arial" charset="0"/>
              </a:rPr>
              <a:t>Highlight new MOA, demonstrated &amp; consistent safety &amp; tolerability profile</a:t>
            </a:r>
          </a:p>
          <a:p>
            <a:pPr marL="0" marR="0" lvl="0" indent="0" algn="l" defTabSz="914400" rtl="0" eaLnBrk="1" fontAlgn="auto" latinLnBrk="0" hangingPunct="1">
              <a:lnSpc>
                <a:spcPts val="1000"/>
              </a:lnSpc>
              <a:spcBef>
                <a:spcPts val="600"/>
              </a:spcBef>
              <a:spcAft>
                <a:spcPts val="0"/>
              </a:spcAft>
              <a:buClr>
                <a:srgbClr val="C50F3C"/>
              </a:buClr>
              <a:buSzTx/>
              <a:buFontTx/>
              <a:buNone/>
              <a:tabLst/>
              <a:defRPr/>
            </a:pPr>
            <a:r>
              <a:rPr kumimoji="0" lang="en-US" sz="800" b="1" i="0" u="none" strike="noStrike" kern="1200" cap="none" spc="0" normalizeH="0" baseline="0" noProof="0">
                <a:ln>
                  <a:noFill/>
                </a:ln>
                <a:solidFill>
                  <a:srgbClr val="000000">
                    <a:lumMod val="65000"/>
                    <a:lumOff val="35000"/>
                  </a:srgbClr>
                </a:solidFill>
                <a:effectLst/>
                <a:uLnTx/>
                <a:uFillTx/>
                <a:latin typeface="Tahoma"/>
                <a:ea typeface="+mn-ea"/>
                <a:cs typeface="+mn-cs"/>
              </a:rPr>
              <a:t>Detailed Messaging:</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JYSELECA is a JAK1-preferential inhibitor with &gt;5x potency for JAK1 over other JAK isoforms</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Demonstrated safety and tolerability profile in UC studies</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Low rates of special interest AEs</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Low rates of serious AEs similar to placebo &amp; low discontinuation rates (&lt;5%)</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Consistent safety profile across 7 studies in RA patients with over 5400 patient years of clinical exposure </a:t>
            </a:r>
          </a:p>
        </p:txBody>
      </p:sp>
      <p:sp>
        <p:nvSpPr>
          <p:cNvPr id="88" name="Rectangle 87">
            <a:extLst>
              <a:ext uri="{FF2B5EF4-FFF2-40B4-BE49-F238E27FC236}">
                <a16:creationId xmlns:a16="http://schemas.microsoft.com/office/drawing/2014/main" id="{3AA1D597-0ACC-4422-B15A-DBE8EC5A5CAC}"/>
              </a:ext>
            </a:extLst>
          </p:cNvPr>
          <p:cNvSpPr/>
          <p:nvPr/>
        </p:nvSpPr>
        <p:spPr bwMode="auto">
          <a:xfrm>
            <a:off x="8008046" y="3602270"/>
            <a:ext cx="1837643" cy="254426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360000" rtl="0" eaLnBrk="1" fontAlgn="auto" latinLnBrk="0" hangingPunct="1">
              <a:lnSpc>
                <a:spcPct val="100000"/>
              </a:lnSpc>
              <a:spcBef>
                <a:spcPts val="0"/>
              </a:spcBef>
              <a:spcAft>
                <a:spcPts val="0"/>
              </a:spcAft>
              <a:buClr>
                <a:srgbClr val="C50F3C"/>
              </a:buClr>
              <a:buSzTx/>
              <a:buFontTx/>
              <a:buNone/>
              <a:tabLst/>
              <a:defRPr/>
            </a:pPr>
            <a:r>
              <a:rPr kumimoji="0" lang="en-US" sz="800" b="1" i="0" u="none" strike="noStrike" kern="1200" cap="none" spc="0" normalizeH="0" baseline="0" noProof="0">
                <a:ln>
                  <a:noFill/>
                </a:ln>
                <a:solidFill>
                  <a:srgbClr val="000000">
                    <a:lumMod val="65000"/>
                    <a:lumOff val="35000"/>
                  </a:srgbClr>
                </a:solidFill>
                <a:effectLst/>
                <a:uLnTx/>
                <a:uFillTx/>
                <a:latin typeface="Tahoma"/>
                <a:ea typeface="+mn-ea"/>
                <a:cs typeface="+mn-cs"/>
              </a:rPr>
              <a:t>Convenience Messaging Objective: </a:t>
            </a:r>
            <a:r>
              <a:rPr kumimoji="0" lang="en-US" sz="8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Leverage the simplicity of oral ‘away from hospital’ treatment</a:t>
            </a:r>
          </a:p>
          <a:p>
            <a:pPr marL="0" marR="0" lvl="0" indent="0" algn="l" defTabSz="914400" rtl="0" eaLnBrk="1" fontAlgn="auto" latinLnBrk="0" hangingPunct="1">
              <a:lnSpc>
                <a:spcPts val="1000"/>
              </a:lnSpc>
              <a:spcBef>
                <a:spcPts val="600"/>
              </a:spcBef>
              <a:spcAft>
                <a:spcPts val="0"/>
              </a:spcAft>
              <a:buClrTx/>
              <a:buSzTx/>
              <a:buFontTx/>
              <a:buNone/>
              <a:tabLst/>
              <a:defRPr/>
            </a:pPr>
            <a:r>
              <a:rPr kumimoji="0" lang="en-US" sz="800" b="1" i="0" u="none" strike="noStrike" kern="0" cap="none" spc="0" normalizeH="0" baseline="0" noProof="0">
                <a:ln>
                  <a:noFill/>
                </a:ln>
                <a:solidFill>
                  <a:srgbClr val="000000">
                    <a:lumMod val="65000"/>
                    <a:lumOff val="35000"/>
                  </a:srgbClr>
                </a:solidFill>
                <a:effectLst/>
                <a:uLnTx/>
                <a:uFillTx/>
                <a:latin typeface="Tahoma"/>
                <a:ea typeface="+mn-ea"/>
                <a:cs typeface="Arial" charset="0"/>
              </a:rPr>
              <a:t>Detailed Messaging:</a:t>
            </a:r>
            <a:endParaRPr kumimoji="0" lang="en-US" sz="800" b="1" i="0" u="none" strike="noStrike" kern="1200" cap="none" spc="0" normalizeH="0" baseline="0" noProof="0">
              <a:ln>
                <a:noFill/>
              </a:ln>
              <a:solidFill>
                <a:srgbClr val="000000">
                  <a:lumMod val="65000"/>
                  <a:lumOff val="35000"/>
                </a:srgbClr>
              </a:solidFill>
              <a:effectLst/>
              <a:uLnTx/>
              <a:uFillTx/>
              <a:latin typeface="Tahoma"/>
              <a:ea typeface="+mn-ea"/>
              <a:cs typeface="+mn-cs"/>
            </a:endParaRPr>
          </a:p>
          <a:p>
            <a:pPr marL="171450" marR="0" lvl="0" indent="-17145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JYSELECA is a simple once-daily 200-mg oral tablet</a:t>
            </a:r>
          </a:p>
          <a:p>
            <a:pPr marL="171450" marR="0" lvl="0" indent="-17145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Same dose for induction and maintenance</a:t>
            </a:r>
          </a:p>
          <a:p>
            <a:pPr marL="171450" marR="0" lvl="0" indent="-17145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Minimal monitoring</a:t>
            </a:r>
          </a:p>
          <a:p>
            <a:pPr marL="171450" marR="0" lvl="0" indent="-17145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No immunogenicity and TDM</a:t>
            </a:r>
          </a:p>
          <a:p>
            <a:pPr marL="171450" marR="0" lvl="0" indent="-17145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No infusions or injections</a:t>
            </a:r>
          </a:p>
          <a:p>
            <a:pPr marL="171450" marR="0" lvl="0" indent="-17145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Limited need for hospital visits</a:t>
            </a:r>
          </a:p>
        </p:txBody>
      </p:sp>
      <p:sp>
        <p:nvSpPr>
          <p:cNvPr id="89" name="Rectangle 88">
            <a:extLst>
              <a:ext uri="{FF2B5EF4-FFF2-40B4-BE49-F238E27FC236}">
                <a16:creationId xmlns:a16="http://schemas.microsoft.com/office/drawing/2014/main" id="{9D394CE0-AE47-4921-A71C-7EFD8DD27030}"/>
              </a:ext>
            </a:extLst>
          </p:cNvPr>
          <p:cNvSpPr/>
          <p:nvPr/>
        </p:nvSpPr>
        <p:spPr bwMode="auto">
          <a:xfrm>
            <a:off x="10222180" y="3613567"/>
            <a:ext cx="1837643" cy="254426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00463E"/>
                </a:solidFill>
                <a:effectLst/>
                <a:uLnTx/>
                <a:uFillTx/>
                <a:latin typeface="Tahoma"/>
                <a:ea typeface="+mn-ea"/>
                <a:cs typeface="+mn-cs"/>
              </a:rPr>
              <a:t>Affirm positive experiences </a:t>
            </a:r>
            <a:r>
              <a:rPr kumimoji="0" lang="en-GB" sz="800" b="0" i="0" u="none" strike="noStrike" kern="1200" cap="none" spc="0" normalizeH="0" baseline="0" noProof="0">
                <a:ln>
                  <a:noFill/>
                </a:ln>
                <a:solidFill>
                  <a:srgbClr val="00463E"/>
                </a:solidFill>
                <a:effectLst/>
                <a:uLnTx/>
                <a:uFillTx/>
                <a:latin typeface="Tahoma"/>
                <a:ea typeface="+mn-ea"/>
                <a:cs typeface="+mn-cs"/>
              </a:rPr>
              <a:t>with JYSELECA and support use as advanced treatment of choice.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00463E"/>
                </a:solidFill>
                <a:effectLst/>
                <a:uLnTx/>
                <a:uFillTx/>
                <a:latin typeface="Tahoma"/>
                <a:ea typeface="+mn-ea"/>
                <a:cs typeface="+mn-cs"/>
              </a:rPr>
              <a:t>Identify potential advocates </a:t>
            </a:r>
            <a:r>
              <a:rPr kumimoji="0" lang="en-GB" sz="800" b="0" i="0" u="none" strike="noStrike" kern="1200" cap="none" spc="0" normalizeH="0" baseline="0" noProof="0">
                <a:ln>
                  <a:noFill/>
                </a:ln>
                <a:solidFill>
                  <a:srgbClr val="00463E"/>
                </a:solidFill>
                <a:effectLst/>
                <a:uLnTx/>
                <a:uFillTx/>
                <a:latin typeface="Tahoma"/>
                <a:ea typeface="+mn-ea"/>
                <a:cs typeface="+mn-cs"/>
              </a:rPr>
              <a:t>and influencers.</a:t>
            </a:r>
          </a:p>
        </p:txBody>
      </p:sp>
      <p:sp>
        <p:nvSpPr>
          <p:cNvPr id="91" name="Rectangle 90">
            <a:extLst>
              <a:ext uri="{FF2B5EF4-FFF2-40B4-BE49-F238E27FC236}">
                <a16:creationId xmlns:a16="http://schemas.microsoft.com/office/drawing/2014/main" id="{90BB1B5A-73CC-4810-BC64-88E09854EF12}"/>
              </a:ext>
            </a:extLst>
          </p:cNvPr>
          <p:cNvSpPr/>
          <p:nvPr/>
        </p:nvSpPr>
        <p:spPr bwMode="auto">
          <a:xfrm>
            <a:off x="3608898" y="6180614"/>
            <a:ext cx="1925930" cy="26097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Tahoma"/>
                <a:ea typeface="+mn-ea"/>
                <a:cs typeface="+mn-cs"/>
              </a:rPr>
              <a:t>Refer to Message Source Slide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srgbClr val="000000"/>
              </a:solidFill>
              <a:effectLst/>
              <a:uLnTx/>
              <a:uFillTx/>
              <a:latin typeface="Tahoma"/>
              <a:ea typeface="+mn-ea"/>
              <a:cs typeface="+mn-cs"/>
            </a:endParaRPr>
          </a:p>
        </p:txBody>
      </p:sp>
      <p:sp>
        <p:nvSpPr>
          <p:cNvPr id="92" name="Rectangle 91">
            <a:extLst>
              <a:ext uri="{FF2B5EF4-FFF2-40B4-BE49-F238E27FC236}">
                <a16:creationId xmlns:a16="http://schemas.microsoft.com/office/drawing/2014/main" id="{3E19F2DA-4449-410D-9E3C-236F04364FC6}"/>
              </a:ext>
            </a:extLst>
          </p:cNvPr>
          <p:cNvSpPr/>
          <p:nvPr/>
        </p:nvSpPr>
        <p:spPr bwMode="auto">
          <a:xfrm>
            <a:off x="5816865" y="6180614"/>
            <a:ext cx="1879442" cy="26097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Tahoma"/>
                <a:ea typeface="+mn-ea"/>
                <a:cs typeface="+mn-cs"/>
              </a:rPr>
              <a:t>Refer to Message Source Slide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srgbClr val="000000"/>
              </a:solidFill>
              <a:effectLst/>
              <a:uLnTx/>
              <a:uFillTx/>
              <a:latin typeface="Tahoma"/>
              <a:ea typeface="+mn-ea"/>
              <a:cs typeface="+mn-cs"/>
            </a:endParaRPr>
          </a:p>
        </p:txBody>
      </p:sp>
      <p:sp>
        <p:nvSpPr>
          <p:cNvPr id="93" name="Rectangle 92">
            <a:extLst>
              <a:ext uri="{FF2B5EF4-FFF2-40B4-BE49-F238E27FC236}">
                <a16:creationId xmlns:a16="http://schemas.microsoft.com/office/drawing/2014/main" id="{4B151B00-4CC0-44D3-B916-E5197DC7C909}"/>
              </a:ext>
            </a:extLst>
          </p:cNvPr>
          <p:cNvSpPr/>
          <p:nvPr/>
        </p:nvSpPr>
        <p:spPr bwMode="auto">
          <a:xfrm>
            <a:off x="8018662" y="6180614"/>
            <a:ext cx="1891780" cy="26097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Tahoma"/>
                <a:ea typeface="+mn-ea"/>
                <a:cs typeface="+mn-cs"/>
              </a:rPr>
              <a:t>Refer to Message Source Slide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3086085695"/>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12846A-5C59-413B-AAA1-96FB19C83B5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292622" y="1769046"/>
            <a:ext cx="240497" cy="258395"/>
          </a:xfrm>
          <a:prstGeom prst="rect">
            <a:avLst/>
          </a:prstGeom>
        </p:spPr>
      </p:pic>
      <p:sp>
        <p:nvSpPr>
          <p:cNvPr id="4" name="Isosceles Triangle 3">
            <a:extLst>
              <a:ext uri="{FF2B5EF4-FFF2-40B4-BE49-F238E27FC236}">
                <a16:creationId xmlns:a16="http://schemas.microsoft.com/office/drawing/2014/main" id="{9675DE61-C30F-4CAE-B056-D968CA8C7E26}"/>
              </a:ext>
            </a:extLst>
          </p:cNvPr>
          <p:cNvSpPr>
            <a:spLocks/>
          </p:cNvSpPr>
          <p:nvPr/>
        </p:nvSpPr>
        <p:spPr bwMode="auto">
          <a:xfrm rot="5400000">
            <a:off x="3350014" y="152057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sp>
        <p:nvSpPr>
          <p:cNvPr id="6" name="TextBox 5">
            <a:extLst>
              <a:ext uri="{FF2B5EF4-FFF2-40B4-BE49-F238E27FC236}">
                <a16:creationId xmlns:a16="http://schemas.microsoft.com/office/drawing/2014/main" id="{B6B538AA-65B0-4AA2-99E9-7F0E635F536D}"/>
              </a:ext>
            </a:extLst>
          </p:cNvPr>
          <p:cNvSpPr txBox="1"/>
          <p:nvPr/>
        </p:nvSpPr>
        <p:spPr>
          <a:xfrm>
            <a:off x="1365471" y="1478133"/>
            <a:ext cx="1885612" cy="426368"/>
          </a:xfrm>
          <a:prstGeom prst="rect">
            <a:avLst/>
          </a:prstGeom>
          <a:solidFill>
            <a:srgbClr val="585858"/>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#1</a:t>
            </a:r>
          </a:p>
        </p:txBody>
      </p:sp>
      <p:sp>
        <p:nvSpPr>
          <p:cNvPr id="7" name="TextBox 6">
            <a:extLst>
              <a:ext uri="{FF2B5EF4-FFF2-40B4-BE49-F238E27FC236}">
                <a16:creationId xmlns:a16="http://schemas.microsoft.com/office/drawing/2014/main" id="{A0AF1F80-B377-4131-84D1-D4A127F3B611}"/>
              </a:ext>
            </a:extLst>
          </p:cNvPr>
          <p:cNvSpPr txBox="1"/>
          <p:nvPr/>
        </p:nvSpPr>
        <p:spPr>
          <a:xfrm>
            <a:off x="3573437" y="147813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#2</a:t>
            </a:r>
          </a:p>
        </p:txBody>
      </p:sp>
      <p:sp>
        <p:nvSpPr>
          <p:cNvPr id="8" name="TextBox 7">
            <a:extLst>
              <a:ext uri="{FF2B5EF4-FFF2-40B4-BE49-F238E27FC236}">
                <a16:creationId xmlns:a16="http://schemas.microsoft.com/office/drawing/2014/main" id="{981E93C3-B956-429E-8CD8-79E80D1E0221}"/>
              </a:ext>
            </a:extLst>
          </p:cNvPr>
          <p:cNvSpPr txBox="1"/>
          <p:nvPr/>
        </p:nvSpPr>
        <p:spPr>
          <a:xfrm>
            <a:off x="5781403" y="147813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#3</a:t>
            </a:r>
          </a:p>
        </p:txBody>
      </p:sp>
      <p:sp>
        <p:nvSpPr>
          <p:cNvPr id="9" name="TextBox 8">
            <a:extLst>
              <a:ext uri="{FF2B5EF4-FFF2-40B4-BE49-F238E27FC236}">
                <a16:creationId xmlns:a16="http://schemas.microsoft.com/office/drawing/2014/main" id="{46098C6B-4980-4826-B9C2-C120D045270C}"/>
              </a:ext>
            </a:extLst>
          </p:cNvPr>
          <p:cNvSpPr txBox="1"/>
          <p:nvPr/>
        </p:nvSpPr>
        <p:spPr>
          <a:xfrm>
            <a:off x="7989369" y="147813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#4</a:t>
            </a:r>
          </a:p>
        </p:txBody>
      </p:sp>
      <p:sp>
        <p:nvSpPr>
          <p:cNvPr id="10" name="TextBox 9">
            <a:extLst>
              <a:ext uri="{FF2B5EF4-FFF2-40B4-BE49-F238E27FC236}">
                <a16:creationId xmlns:a16="http://schemas.microsoft.com/office/drawing/2014/main" id="{48FDB462-5E4D-4DB5-AE24-1EE365B5CFF9}"/>
              </a:ext>
            </a:extLst>
          </p:cNvPr>
          <p:cNvSpPr txBox="1"/>
          <p:nvPr/>
        </p:nvSpPr>
        <p:spPr>
          <a:xfrm>
            <a:off x="10197335" y="1478133"/>
            <a:ext cx="1885612" cy="426368"/>
          </a:xfrm>
          <a:prstGeom prst="rect">
            <a:avLst/>
          </a:prstGeom>
          <a:solidFill>
            <a:srgbClr val="C63044"/>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#5</a:t>
            </a:r>
            <a:endParaRPr kumimoji="0" lang="en-GB" sz="1000" b="1" i="0" u="none" strike="noStrike" kern="120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endParaRPr>
          </a:p>
        </p:txBody>
      </p:sp>
      <p:pic>
        <p:nvPicPr>
          <p:cNvPr id="11" name="Picture 10">
            <a:extLst>
              <a:ext uri="{FF2B5EF4-FFF2-40B4-BE49-F238E27FC236}">
                <a16:creationId xmlns:a16="http://schemas.microsoft.com/office/drawing/2014/main" id="{26C1FBAE-12D0-4352-B109-A1573DC349D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499367" y="1752676"/>
            <a:ext cx="240497" cy="258395"/>
          </a:xfrm>
          <a:prstGeom prst="rect">
            <a:avLst/>
          </a:prstGeom>
        </p:spPr>
      </p:pic>
      <p:sp>
        <p:nvSpPr>
          <p:cNvPr id="12" name="Isosceles Triangle 11">
            <a:extLst>
              <a:ext uri="{FF2B5EF4-FFF2-40B4-BE49-F238E27FC236}">
                <a16:creationId xmlns:a16="http://schemas.microsoft.com/office/drawing/2014/main" id="{06FA07DA-237B-4CD0-A0A4-2111FCB63C68}"/>
              </a:ext>
            </a:extLst>
          </p:cNvPr>
          <p:cNvSpPr>
            <a:spLocks/>
          </p:cNvSpPr>
          <p:nvPr/>
        </p:nvSpPr>
        <p:spPr bwMode="auto">
          <a:xfrm rot="5400000">
            <a:off x="5556759" y="150420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pic>
        <p:nvPicPr>
          <p:cNvPr id="13" name="Picture 12">
            <a:extLst>
              <a:ext uri="{FF2B5EF4-FFF2-40B4-BE49-F238E27FC236}">
                <a16:creationId xmlns:a16="http://schemas.microsoft.com/office/drawing/2014/main" id="{9E5CDE15-8AAD-48A6-88B7-E8DECA5B06A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07943" y="1769046"/>
            <a:ext cx="240497" cy="258395"/>
          </a:xfrm>
          <a:prstGeom prst="rect">
            <a:avLst/>
          </a:prstGeom>
        </p:spPr>
      </p:pic>
      <p:sp>
        <p:nvSpPr>
          <p:cNvPr id="14" name="Isosceles Triangle 13">
            <a:extLst>
              <a:ext uri="{FF2B5EF4-FFF2-40B4-BE49-F238E27FC236}">
                <a16:creationId xmlns:a16="http://schemas.microsoft.com/office/drawing/2014/main" id="{D5A2D285-969F-41FF-A651-CB4873ECDB53}"/>
              </a:ext>
            </a:extLst>
          </p:cNvPr>
          <p:cNvSpPr>
            <a:spLocks/>
          </p:cNvSpPr>
          <p:nvPr/>
        </p:nvSpPr>
        <p:spPr bwMode="auto">
          <a:xfrm rot="5400000">
            <a:off x="7765335" y="152057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pic>
        <p:nvPicPr>
          <p:cNvPr id="15" name="Picture 14">
            <a:extLst>
              <a:ext uri="{FF2B5EF4-FFF2-40B4-BE49-F238E27FC236}">
                <a16:creationId xmlns:a16="http://schemas.microsoft.com/office/drawing/2014/main" id="{37AF571A-E3E5-4681-9984-02413ECC833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15909" y="1769046"/>
            <a:ext cx="240497" cy="258395"/>
          </a:xfrm>
          <a:prstGeom prst="rect">
            <a:avLst/>
          </a:prstGeom>
        </p:spPr>
      </p:pic>
      <p:sp>
        <p:nvSpPr>
          <p:cNvPr id="16" name="Isosceles Triangle 15">
            <a:extLst>
              <a:ext uri="{FF2B5EF4-FFF2-40B4-BE49-F238E27FC236}">
                <a16:creationId xmlns:a16="http://schemas.microsoft.com/office/drawing/2014/main" id="{995D1170-80E8-4EB6-A5BA-EAD1B9EADEB6}"/>
              </a:ext>
            </a:extLst>
          </p:cNvPr>
          <p:cNvSpPr>
            <a:spLocks/>
          </p:cNvSpPr>
          <p:nvPr/>
        </p:nvSpPr>
        <p:spPr bwMode="auto">
          <a:xfrm rot="5400000">
            <a:off x="9973301" y="152057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sp>
        <p:nvSpPr>
          <p:cNvPr id="17" name="Rectangle 16">
            <a:extLst>
              <a:ext uri="{FF2B5EF4-FFF2-40B4-BE49-F238E27FC236}">
                <a16:creationId xmlns:a16="http://schemas.microsoft.com/office/drawing/2014/main" id="{38143A20-473E-4AAE-ACDA-C1885CFA36AA}"/>
              </a:ext>
            </a:extLst>
          </p:cNvPr>
          <p:cNvSpPr/>
          <p:nvPr/>
        </p:nvSpPr>
        <p:spPr>
          <a:xfrm>
            <a:off x="1387652" y="543273"/>
            <a:ext cx="1289849" cy="599641"/>
          </a:xfrm>
          <a:prstGeom prst="rect">
            <a:avLst/>
          </a:prstGeom>
          <a:solidFill>
            <a:srgbClr val="DEB3A8"/>
          </a:solidFill>
          <a:ln w="12700" cap="flat" cmpd="sng" algn="ctr">
            <a:noFill/>
            <a:prstDash val="solid"/>
            <a:miter lim="800000"/>
          </a:ln>
          <a:effectLst/>
        </p:spPr>
        <p:txBody>
          <a:bodyPr rtlCol="0" anchor="b"/>
          <a:lstStyle/>
          <a:p>
            <a:pPr marL="387341" marR="0" lvl="0" indent="-387341" algn="ctr" defTabSz="121917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Tahoma"/>
                <a:ea typeface="+mn-ea"/>
                <a:cs typeface="Arial" panose="020B0604020202020204" pitchFamily="34" charset="0"/>
              </a:rPr>
              <a:t>CURRENT </a:t>
            </a:r>
          </a:p>
        </p:txBody>
      </p:sp>
      <p:pic>
        <p:nvPicPr>
          <p:cNvPr id="19" name="Graphic 18" descr="Watch">
            <a:extLst>
              <a:ext uri="{FF2B5EF4-FFF2-40B4-BE49-F238E27FC236}">
                <a16:creationId xmlns:a16="http://schemas.microsoft.com/office/drawing/2014/main" id="{146D51D0-2E17-4E7E-BBB8-C3D7046932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15182" y="557545"/>
            <a:ext cx="266705" cy="276734"/>
          </a:xfrm>
          <a:prstGeom prst="rect">
            <a:avLst/>
          </a:prstGeom>
        </p:spPr>
      </p:pic>
      <p:sp>
        <p:nvSpPr>
          <p:cNvPr id="24" name="Rectangle 23">
            <a:extLst>
              <a:ext uri="{FF2B5EF4-FFF2-40B4-BE49-F238E27FC236}">
                <a16:creationId xmlns:a16="http://schemas.microsoft.com/office/drawing/2014/main" id="{50D641BD-2480-4263-A69F-B43A2B83591D}"/>
              </a:ext>
            </a:extLst>
          </p:cNvPr>
          <p:cNvSpPr/>
          <p:nvPr/>
        </p:nvSpPr>
        <p:spPr>
          <a:xfrm>
            <a:off x="6878436" y="531942"/>
            <a:ext cx="1297463" cy="629493"/>
          </a:xfrm>
          <a:prstGeom prst="rect">
            <a:avLst/>
          </a:prstGeom>
          <a:solidFill>
            <a:srgbClr val="A0B266">
              <a:lumMod val="75000"/>
            </a:srgbClr>
          </a:solidFill>
          <a:ln w="12700" cap="flat" cmpd="sng" algn="ctr">
            <a:noFill/>
            <a:prstDash val="solid"/>
            <a:miter lim="800000"/>
          </a:ln>
          <a:effectLst/>
        </p:spPr>
        <p:txBody>
          <a:bodyPr rtlCol="0" anchor="b"/>
          <a:lstStyle/>
          <a:p>
            <a:pPr marL="387341" marR="0" lvl="0" indent="-387341" algn="ctr" defTabSz="121917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Tahoma"/>
                <a:ea typeface="+mn-ea"/>
                <a:cs typeface="Arial" panose="020B0604020202020204" pitchFamily="34" charset="0"/>
              </a:rPr>
              <a:t>DESIRED </a:t>
            </a:r>
          </a:p>
        </p:txBody>
      </p:sp>
      <p:sp>
        <p:nvSpPr>
          <p:cNvPr id="25" name="Rectangle 24">
            <a:extLst>
              <a:ext uri="{FF2B5EF4-FFF2-40B4-BE49-F238E27FC236}">
                <a16:creationId xmlns:a16="http://schemas.microsoft.com/office/drawing/2014/main" id="{0BDA61AE-03DB-40C7-8147-9714CE3C8967}"/>
              </a:ext>
            </a:extLst>
          </p:cNvPr>
          <p:cNvSpPr/>
          <p:nvPr/>
        </p:nvSpPr>
        <p:spPr>
          <a:xfrm>
            <a:off x="8175899" y="543981"/>
            <a:ext cx="3893769" cy="611694"/>
          </a:xfrm>
          <a:prstGeom prst="rect">
            <a:avLst/>
          </a:prstGeom>
          <a:solidFill>
            <a:srgbClr val="A0B266">
              <a:lumMod val="20000"/>
              <a:lumOff val="80000"/>
              <a:alpha val="87000"/>
            </a:srgbClr>
          </a:solidFill>
          <a:ln w="12700" cap="flat" cmpd="sng" algn="ctr">
            <a:noFill/>
            <a:prstDash val="solid"/>
            <a:miter lim="800000"/>
          </a:ln>
          <a:effectLst/>
        </p:spPr>
        <p:txBody>
          <a:bodyPr rtlCol="0" anchor="ctr"/>
          <a:lstStyle/>
          <a:p>
            <a:pPr marL="116413" marR="0" lvl="0" indent="0" algn="l" defTabSz="1219170" rtl="0" eaLnBrk="0" fontAlgn="base" latinLnBrk="0" hangingPunct="0">
              <a:lnSpc>
                <a:spcPct val="100000"/>
              </a:lnSpc>
              <a:spcBef>
                <a:spcPct val="0"/>
              </a:spcBef>
              <a:spcAft>
                <a:spcPct val="0"/>
              </a:spcAft>
              <a:buClrTx/>
              <a:buSzTx/>
              <a:buFontTx/>
              <a:buNone/>
              <a:tabLst/>
              <a:defRPr/>
            </a:pPr>
            <a:r>
              <a:rPr kumimoji="0" lang="en-GB" sz="800" b="1"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Behaviour:</a:t>
            </a:r>
            <a:r>
              <a:rPr kumimoji="0" lang="en-GB" sz="800" b="0"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 Uses 1</a:t>
            </a:r>
            <a:r>
              <a:rPr kumimoji="0" lang="en-GB" sz="800" b="0" i="0" u="none" strike="noStrike" kern="0" cap="none" spc="0" normalizeH="0" baseline="30000" noProof="0">
                <a:ln>
                  <a:noFill/>
                </a:ln>
                <a:solidFill>
                  <a:srgbClr val="717471">
                    <a:lumMod val="75000"/>
                  </a:srgbClr>
                </a:solidFill>
                <a:effectLst/>
                <a:uLnTx/>
                <a:uFillTx/>
                <a:latin typeface="Tahoma"/>
                <a:ea typeface="+mn-ea"/>
                <a:cs typeface="Arial" panose="020B0604020202020204" pitchFamily="34" charset="0"/>
              </a:rPr>
              <a:t>st</a:t>
            </a:r>
            <a:r>
              <a:rPr kumimoji="0" lang="en-GB" sz="800" b="0"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 line in bio-naive. Uses JYSELECA  as their advanced treatment of choice.</a:t>
            </a:r>
          </a:p>
          <a:p>
            <a:pPr marL="116413" marR="0" lvl="0" indent="0" algn="l" defTabSz="1219170" rtl="0" eaLnBrk="0" fontAlgn="base" latinLnBrk="0" hangingPunct="0">
              <a:lnSpc>
                <a:spcPct val="100000"/>
              </a:lnSpc>
              <a:spcBef>
                <a:spcPct val="0"/>
              </a:spcBef>
              <a:spcAft>
                <a:spcPct val="0"/>
              </a:spcAft>
              <a:buClrTx/>
              <a:buSzTx/>
              <a:buFontTx/>
              <a:buNone/>
              <a:tabLst/>
              <a:defRPr/>
            </a:pPr>
            <a:r>
              <a:rPr kumimoji="0" lang="en-GB" sz="800" b="1"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Belief</a:t>
            </a:r>
            <a:r>
              <a:rPr kumimoji="0" lang="en-GB" sz="800" b="0"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 JYSELECA’s efficacy, safety and convenience data is comprehensive and differentiating. I will identify candidates to trial first line.</a:t>
            </a:r>
          </a:p>
        </p:txBody>
      </p:sp>
      <p:pic>
        <p:nvPicPr>
          <p:cNvPr id="26" name="Picture 25">
            <a:extLst>
              <a:ext uri="{FF2B5EF4-FFF2-40B4-BE49-F238E27FC236}">
                <a16:creationId xmlns:a16="http://schemas.microsoft.com/office/drawing/2014/main" id="{22D3A026-9814-49A1-960A-3FD72F4603DB}"/>
              </a:ext>
            </a:extLst>
          </p:cNvPr>
          <p:cNvPicPr>
            <a:picLocks noChangeAspect="1"/>
          </p:cNvPicPr>
          <p:nvPr/>
        </p:nvPicPr>
        <p:blipFill>
          <a:blip r:embed="rId5">
            <a:duotone>
              <a:prstClr val="black"/>
              <a:srgbClr val="FFFFFF">
                <a:tint val="45000"/>
                <a:satMod val="400000"/>
              </a:srgbClr>
            </a:duotone>
            <a:extLst>
              <a:ext uri="{BEBA8EAE-BF5A-486C-A8C5-ECC9F3942E4B}">
                <a14:imgProps xmlns:a14="http://schemas.microsoft.com/office/drawing/2010/main">
                  <a14:imgLayer r:embed="rId6">
                    <a14:imgEffect>
                      <a14:brightnessContrast bright="100000" contrast="100000"/>
                    </a14:imgEffect>
                  </a14:imgLayer>
                </a14:imgProps>
              </a:ext>
            </a:extLst>
          </a:blip>
          <a:stretch>
            <a:fillRect/>
          </a:stretch>
        </p:blipFill>
        <p:spPr>
          <a:xfrm>
            <a:off x="7435539" y="593933"/>
            <a:ext cx="265365" cy="265364"/>
          </a:xfrm>
          <a:prstGeom prst="rect">
            <a:avLst/>
          </a:prstGeom>
        </p:spPr>
      </p:pic>
      <p:sp>
        <p:nvSpPr>
          <p:cNvPr id="28" name="Rectangle 27">
            <a:extLst>
              <a:ext uri="{FF2B5EF4-FFF2-40B4-BE49-F238E27FC236}">
                <a16:creationId xmlns:a16="http://schemas.microsoft.com/office/drawing/2014/main" id="{336542F8-2BCE-419C-A3BA-FB8DB765B49B}"/>
              </a:ext>
            </a:extLst>
          </p:cNvPr>
          <p:cNvSpPr/>
          <p:nvPr/>
        </p:nvSpPr>
        <p:spPr>
          <a:xfrm>
            <a:off x="2685130" y="546020"/>
            <a:ext cx="3632658" cy="599642"/>
          </a:xfrm>
          <a:prstGeom prst="rect">
            <a:avLst/>
          </a:prstGeom>
          <a:solidFill>
            <a:srgbClr val="DEB3A8">
              <a:lumMod val="50000"/>
              <a:alpha val="7000"/>
            </a:srgbClr>
          </a:solidFill>
          <a:ln w="12700" cap="flat" cmpd="sng" algn="ctr">
            <a:noFill/>
            <a:prstDash val="solid"/>
            <a:miter lim="800000"/>
          </a:ln>
          <a:effectLst/>
        </p:spPr>
        <p:txBody>
          <a:bodyPr rtlCol="0" anchor="ctr"/>
          <a:lstStyle/>
          <a:p>
            <a:pPr marL="0" marR="0" lvl="0" indent="0" algn="l" defTabSz="1219170" rtl="0" eaLnBrk="1" fontAlgn="base" latinLnBrk="0" hangingPunct="1">
              <a:lnSpc>
                <a:spcPct val="100000"/>
              </a:lnSpc>
              <a:spcBef>
                <a:spcPct val="0"/>
              </a:spcBef>
              <a:spcAft>
                <a:spcPct val="0"/>
              </a:spcAft>
              <a:buClr>
                <a:srgbClr val="DEB3A8">
                  <a:lumMod val="50000"/>
                </a:srgbClr>
              </a:buClr>
              <a:buSzTx/>
              <a:buFontTx/>
              <a:buNone/>
              <a:tabLst/>
              <a:defRPr/>
            </a:pPr>
            <a:r>
              <a:rPr kumimoji="0" lang="en-GB" sz="800" b="1"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Behaviour: </a:t>
            </a: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Uses JAK inhibitors in 2nd/3rd line in a flexible approach. Persists within the same </a:t>
            </a:r>
            <a:r>
              <a:rPr kumimoji="0" lang="en-GB" sz="800" b="0" i="0" u="none" strike="noStrike" kern="0" cap="none" spc="0" normalizeH="0" baseline="0" noProof="0" err="1">
                <a:ln>
                  <a:noFill/>
                </a:ln>
                <a:solidFill>
                  <a:srgbClr val="DEB3A8">
                    <a:lumMod val="50000"/>
                  </a:srgbClr>
                </a:solidFill>
                <a:effectLst/>
                <a:uLnTx/>
                <a:uFillTx/>
                <a:latin typeface="Tahoma"/>
                <a:ea typeface="Helvetica Neue Light"/>
                <a:cs typeface="Arial" panose="020B0604020202020204" pitchFamily="34" charset="0"/>
              </a:rPr>
              <a:t>tx</a:t>
            </a: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 class.</a:t>
            </a:r>
          </a:p>
          <a:p>
            <a:pPr marL="0" marR="0" lvl="0" indent="0" algn="l" defTabSz="1219170" rtl="0" eaLnBrk="1" fontAlgn="base" latinLnBrk="0" hangingPunct="1">
              <a:lnSpc>
                <a:spcPct val="100000"/>
              </a:lnSpc>
              <a:spcBef>
                <a:spcPct val="0"/>
              </a:spcBef>
              <a:spcAft>
                <a:spcPct val="0"/>
              </a:spcAft>
              <a:buClr>
                <a:srgbClr val="DEB3A8">
                  <a:lumMod val="50000"/>
                </a:srgbClr>
              </a:buClr>
              <a:buSzTx/>
              <a:buFontTx/>
              <a:buNone/>
              <a:tabLst/>
              <a:defRPr/>
            </a:pPr>
            <a:r>
              <a:rPr kumimoji="0" lang="en-GB" sz="800" b="1"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Belief:  </a:t>
            </a: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Flexible approach is optimal. M</a:t>
            </a:r>
            <a:r>
              <a:rPr kumimoji="0" lang="en-GB" sz="800" b="0" i="0" u="none" strike="noStrike" kern="0" cap="none" spc="0" normalizeH="0" baseline="0" noProof="0" err="1">
                <a:ln>
                  <a:noFill/>
                </a:ln>
                <a:solidFill>
                  <a:srgbClr val="DEB3A8">
                    <a:lumMod val="50000"/>
                  </a:srgbClr>
                </a:solidFill>
                <a:effectLst/>
                <a:uLnTx/>
                <a:uFillTx/>
                <a:latin typeface="Tahoma"/>
                <a:ea typeface="Helvetica Neue Light"/>
                <a:cs typeface="Arial" panose="020B0604020202020204" pitchFamily="34" charset="0"/>
              </a:rPr>
              <a:t>ucosal</a:t>
            </a: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 healing &amp; long-term remission are key treatment goals.</a:t>
            </a:r>
          </a:p>
        </p:txBody>
      </p:sp>
      <p:cxnSp>
        <p:nvCxnSpPr>
          <p:cNvPr id="30" name="Straight Connector 29">
            <a:extLst>
              <a:ext uri="{FF2B5EF4-FFF2-40B4-BE49-F238E27FC236}">
                <a16:creationId xmlns:a16="http://schemas.microsoft.com/office/drawing/2014/main" id="{8EB286A5-8DE6-4319-88B7-F3FBD408DE95}"/>
              </a:ext>
            </a:extLst>
          </p:cNvPr>
          <p:cNvCxnSpPr/>
          <p:nvPr/>
        </p:nvCxnSpPr>
        <p:spPr bwMode="auto">
          <a:xfrm>
            <a:off x="0" y="1946288"/>
            <a:ext cx="12192000" cy="0"/>
          </a:xfrm>
          <a:prstGeom prst="line">
            <a:avLst/>
          </a:prstGeom>
          <a:solidFill>
            <a:schemeClr val="accent1"/>
          </a:solidFill>
          <a:ln w="28575" cap="flat" cmpd="sng" algn="ctr">
            <a:solidFill>
              <a:schemeClr val="tx2"/>
            </a:solidFill>
            <a:prstDash val="solid"/>
            <a:round/>
            <a:headEnd type="none" w="med" len="med"/>
            <a:tailEnd type="none" w="med" len="med"/>
          </a:ln>
          <a:effectLst/>
        </p:spPr>
      </p:cxnSp>
      <p:sp>
        <p:nvSpPr>
          <p:cNvPr id="33" name="TextBox 32">
            <a:extLst>
              <a:ext uri="{FF2B5EF4-FFF2-40B4-BE49-F238E27FC236}">
                <a16:creationId xmlns:a16="http://schemas.microsoft.com/office/drawing/2014/main" id="{09501359-DAEB-4856-9CB7-2643F2A726B3}"/>
              </a:ext>
            </a:extLst>
          </p:cNvPr>
          <p:cNvSpPr txBox="1"/>
          <p:nvPr/>
        </p:nvSpPr>
        <p:spPr>
          <a:xfrm>
            <a:off x="113756" y="641992"/>
            <a:ext cx="1289849"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Behaviour Change</a:t>
            </a:r>
          </a:p>
        </p:txBody>
      </p:sp>
      <p:sp>
        <p:nvSpPr>
          <p:cNvPr id="34" name="TextBox 33">
            <a:extLst>
              <a:ext uri="{FF2B5EF4-FFF2-40B4-BE49-F238E27FC236}">
                <a16:creationId xmlns:a16="http://schemas.microsoft.com/office/drawing/2014/main" id="{155CF336-FA55-4920-9B32-70A27D0D8BD3}"/>
              </a:ext>
            </a:extLst>
          </p:cNvPr>
          <p:cNvSpPr txBox="1"/>
          <p:nvPr/>
        </p:nvSpPr>
        <p:spPr>
          <a:xfrm>
            <a:off x="46420" y="1417461"/>
            <a:ext cx="1289849"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Adoption Stage</a:t>
            </a:r>
          </a:p>
        </p:txBody>
      </p:sp>
      <p:sp>
        <p:nvSpPr>
          <p:cNvPr id="40" name="TextBox 39">
            <a:extLst>
              <a:ext uri="{FF2B5EF4-FFF2-40B4-BE49-F238E27FC236}">
                <a16:creationId xmlns:a16="http://schemas.microsoft.com/office/drawing/2014/main" id="{52EB4B4B-5C40-4FCC-BE60-FCD997BE3B02}"/>
              </a:ext>
            </a:extLst>
          </p:cNvPr>
          <p:cNvSpPr txBox="1"/>
          <p:nvPr/>
        </p:nvSpPr>
        <p:spPr>
          <a:xfrm>
            <a:off x="1372844" y="1216522"/>
            <a:ext cx="1896526"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Current</a:t>
            </a:r>
          </a:p>
        </p:txBody>
      </p:sp>
      <p:sp>
        <p:nvSpPr>
          <p:cNvPr id="41" name="TextBox 40">
            <a:extLst>
              <a:ext uri="{FF2B5EF4-FFF2-40B4-BE49-F238E27FC236}">
                <a16:creationId xmlns:a16="http://schemas.microsoft.com/office/drawing/2014/main" id="{E8507361-4668-47C4-B638-DD151825387B}"/>
              </a:ext>
            </a:extLst>
          </p:cNvPr>
          <p:cNvSpPr txBox="1"/>
          <p:nvPr/>
        </p:nvSpPr>
        <p:spPr>
          <a:xfrm>
            <a:off x="3573437" y="1216522"/>
            <a:ext cx="1885001"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Try JYSELECA</a:t>
            </a:r>
          </a:p>
        </p:txBody>
      </p:sp>
      <p:sp>
        <p:nvSpPr>
          <p:cNvPr id="42" name="TextBox 41">
            <a:extLst>
              <a:ext uri="{FF2B5EF4-FFF2-40B4-BE49-F238E27FC236}">
                <a16:creationId xmlns:a16="http://schemas.microsoft.com/office/drawing/2014/main" id="{2B0F49DA-9F5F-4039-A628-89559720E43D}"/>
              </a:ext>
            </a:extLst>
          </p:cNvPr>
          <p:cNvSpPr txBox="1"/>
          <p:nvPr/>
        </p:nvSpPr>
        <p:spPr>
          <a:xfrm>
            <a:off x="5747421" y="1216522"/>
            <a:ext cx="1885001"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Expand Use</a:t>
            </a:r>
          </a:p>
        </p:txBody>
      </p:sp>
      <p:sp>
        <p:nvSpPr>
          <p:cNvPr id="43" name="TextBox 42">
            <a:extLst>
              <a:ext uri="{FF2B5EF4-FFF2-40B4-BE49-F238E27FC236}">
                <a16:creationId xmlns:a16="http://schemas.microsoft.com/office/drawing/2014/main" id="{949A35C6-1BBD-460C-9D75-63125215463C}"/>
              </a:ext>
            </a:extLst>
          </p:cNvPr>
          <p:cNvSpPr txBox="1"/>
          <p:nvPr/>
        </p:nvSpPr>
        <p:spPr>
          <a:xfrm>
            <a:off x="7988007" y="1216522"/>
            <a:ext cx="1885001"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Use 2</a:t>
            </a:r>
            <a:r>
              <a:rPr kumimoji="0" lang="en-GB" sz="1100" b="1" i="0" u="none" strike="noStrike" kern="1200" cap="none" spc="0" normalizeH="0" baseline="30000" noProof="0">
                <a:ln>
                  <a:noFill/>
                </a:ln>
                <a:solidFill>
                  <a:srgbClr val="00463E"/>
                </a:solidFill>
                <a:effectLst/>
                <a:uLnTx/>
                <a:uFillTx/>
                <a:latin typeface="Tahoma"/>
                <a:ea typeface="+mn-ea"/>
                <a:cs typeface="+mn-cs"/>
              </a:rPr>
              <a:t>nd</a:t>
            </a:r>
            <a:r>
              <a:rPr kumimoji="0" lang="en-GB" sz="1100" b="1" i="0" u="none" strike="noStrike" kern="1200" cap="none" spc="0" normalizeH="0" baseline="0" noProof="0">
                <a:ln>
                  <a:noFill/>
                </a:ln>
                <a:solidFill>
                  <a:srgbClr val="00463E"/>
                </a:solidFill>
                <a:effectLst/>
                <a:uLnTx/>
                <a:uFillTx/>
                <a:latin typeface="Tahoma"/>
                <a:ea typeface="+mn-ea"/>
                <a:cs typeface="+mn-cs"/>
              </a:rPr>
              <a:t> Line</a:t>
            </a:r>
          </a:p>
        </p:txBody>
      </p:sp>
      <p:sp>
        <p:nvSpPr>
          <p:cNvPr id="44" name="TextBox 43">
            <a:extLst>
              <a:ext uri="{FF2B5EF4-FFF2-40B4-BE49-F238E27FC236}">
                <a16:creationId xmlns:a16="http://schemas.microsoft.com/office/drawing/2014/main" id="{19211ECC-A6F8-43B2-B7D8-942CE0B6A381}"/>
              </a:ext>
            </a:extLst>
          </p:cNvPr>
          <p:cNvSpPr txBox="1"/>
          <p:nvPr/>
        </p:nvSpPr>
        <p:spPr>
          <a:xfrm>
            <a:off x="10178689" y="1200433"/>
            <a:ext cx="1885001"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Use 1</a:t>
            </a:r>
            <a:r>
              <a:rPr kumimoji="0" lang="en-GB" sz="1100" b="1" i="0" u="none" strike="noStrike" kern="1200" cap="none" spc="0" normalizeH="0" baseline="30000" noProof="0">
                <a:ln>
                  <a:noFill/>
                </a:ln>
                <a:solidFill>
                  <a:srgbClr val="00463E"/>
                </a:solidFill>
                <a:effectLst/>
                <a:uLnTx/>
                <a:uFillTx/>
                <a:latin typeface="Tahoma"/>
                <a:ea typeface="+mn-ea"/>
                <a:cs typeface="+mn-cs"/>
              </a:rPr>
              <a:t>st</a:t>
            </a:r>
            <a:r>
              <a:rPr kumimoji="0" lang="en-GB" sz="1100" b="1" i="0" u="none" strike="noStrike" kern="1200" cap="none" spc="0" normalizeH="0" baseline="0" noProof="0">
                <a:ln>
                  <a:noFill/>
                </a:ln>
                <a:solidFill>
                  <a:srgbClr val="00463E"/>
                </a:solidFill>
                <a:effectLst/>
                <a:uLnTx/>
                <a:uFillTx/>
                <a:latin typeface="Tahoma"/>
                <a:ea typeface="+mn-ea"/>
                <a:cs typeface="+mn-cs"/>
              </a:rPr>
              <a:t> line in bio-naive </a:t>
            </a:r>
          </a:p>
        </p:txBody>
      </p:sp>
      <p:sp>
        <p:nvSpPr>
          <p:cNvPr id="71" name="Arrow: Up 70">
            <a:extLst>
              <a:ext uri="{FF2B5EF4-FFF2-40B4-BE49-F238E27FC236}">
                <a16:creationId xmlns:a16="http://schemas.microsoft.com/office/drawing/2014/main" id="{90B97B70-6D9A-4DEB-AFE0-6805D77C3373}"/>
              </a:ext>
            </a:extLst>
          </p:cNvPr>
          <p:cNvSpPr/>
          <p:nvPr/>
        </p:nvSpPr>
        <p:spPr>
          <a:xfrm rot="5400000">
            <a:off x="6354980" y="523917"/>
            <a:ext cx="378549" cy="672075"/>
          </a:xfrm>
          <a:prstGeom prst="upArrow">
            <a:avLst/>
          </a:prstGeom>
          <a:gradFill>
            <a:gsLst>
              <a:gs pos="0">
                <a:srgbClr val="7B8C46"/>
              </a:gs>
              <a:gs pos="59000">
                <a:srgbClr val="F7F2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ahoma"/>
              <a:ea typeface="+mn-ea"/>
              <a:cs typeface="+mn-cs"/>
            </a:endParaRPr>
          </a:p>
        </p:txBody>
      </p:sp>
      <p:pic>
        <p:nvPicPr>
          <p:cNvPr id="72" name="Picture 71" descr="Icon&#10;&#10;Description automatically generated">
            <a:extLst>
              <a:ext uri="{FF2B5EF4-FFF2-40B4-BE49-F238E27FC236}">
                <a16:creationId xmlns:a16="http://schemas.microsoft.com/office/drawing/2014/main" id="{55E9FF88-FCBE-4A56-8CCD-B1876A44B3E3}"/>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1467812" y="19923"/>
            <a:ext cx="516013" cy="516013"/>
          </a:xfrm>
          <a:prstGeom prst="rect">
            <a:avLst/>
          </a:prstGeom>
        </p:spPr>
      </p:pic>
      <p:sp>
        <p:nvSpPr>
          <p:cNvPr id="56" name="Rectangle 55">
            <a:extLst>
              <a:ext uri="{FF2B5EF4-FFF2-40B4-BE49-F238E27FC236}">
                <a16:creationId xmlns:a16="http://schemas.microsoft.com/office/drawing/2014/main" id="{6E1982E0-5617-42C0-9E61-8C3AFFAEEEAA}"/>
              </a:ext>
            </a:extLst>
          </p:cNvPr>
          <p:cNvSpPr/>
          <p:nvPr/>
        </p:nvSpPr>
        <p:spPr>
          <a:xfrm>
            <a:off x="10222180" y="84014"/>
            <a:ext cx="1222517" cy="387829"/>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2505" rtl="0" eaLnBrk="1" fontAlgn="auto" latinLnBrk="0" hangingPunct="1">
              <a:lnSpc>
                <a:spcPct val="100000"/>
              </a:lnSpc>
              <a:spcBef>
                <a:spcPts val="0"/>
              </a:spcBef>
              <a:spcAft>
                <a:spcPts val="0"/>
              </a:spcAft>
              <a:buClrTx/>
              <a:buSzTx/>
              <a:buFontTx/>
              <a:buNone/>
              <a:tabLst/>
              <a:defRPr/>
            </a:pPr>
            <a:r>
              <a:rPr kumimoji="0" lang="en-GB" sz="798" b="1" i="0" u="none" strike="noStrike" kern="1200" cap="none" spc="0" normalizeH="0" baseline="0" noProof="0">
                <a:ln>
                  <a:noFill/>
                </a:ln>
                <a:solidFill>
                  <a:srgbClr val="F58800"/>
                </a:solidFill>
                <a:effectLst/>
                <a:uLnTx/>
                <a:uFillTx/>
                <a:latin typeface="Arial" panose="020B0604020202020204"/>
                <a:ea typeface="+mn-ea"/>
                <a:cs typeface="+mn-cs"/>
              </a:rPr>
              <a:t>SCIENCE FIRST</a:t>
            </a:r>
          </a:p>
          <a:p>
            <a:pPr marL="0" marR="0" lvl="0" indent="0" algn="ctr" defTabSz="912505" rtl="0" eaLnBrk="1" fontAlgn="auto" latinLnBrk="0" hangingPunct="1">
              <a:lnSpc>
                <a:spcPct val="100000"/>
              </a:lnSpc>
              <a:spcBef>
                <a:spcPts val="0"/>
              </a:spcBef>
              <a:spcAft>
                <a:spcPts val="0"/>
              </a:spcAft>
              <a:buClrTx/>
              <a:buSzTx/>
              <a:buFontTx/>
              <a:buNone/>
              <a:tabLst/>
              <a:defRPr/>
            </a:pPr>
            <a:r>
              <a:rPr kumimoji="0" lang="en-GB" sz="798" b="0" i="0" u="none" strike="noStrike" kern="1200" cap="none" spc="0" normalizeH="0" baseline="0" noProof="0">
                <a:ln>
                  <a:noFill/>
                </a:ln>
                <a:solidFill>
                  <a:srgbClr val="F58800"/>
                </a:solidFill>
                <a:effectLst/>
                <a:uLnTx/>
                <a:uFillTx/>
                <a:latin typeface="Arial" panose="020B0604020202020204"/>
                <a:ea typeface="+mn-ea"/>
                <a:cs typeface="+mn-cs"/>
              </a:rPr>
              <a:t>(2 of 2)</a:t>
            </a:r>
            <a:r>
              <a:rPr kumimoji="0" lang="en-GB" sz="798" b="1" i="0" u="none" strike="noStrike" kern="1200" cap="none" spc="0" normalizeH="0" baseline="0" noProof="0">
                <a:ln>
                  <a:noFill/>
                </a:ln>
                <a:solidFill>
                  <a:srgbClr val="F58800"/>
                </a:solidFill>
                <a:effectLst/>
                <a:uLnTx/>
                <a:uFillTx/>
                <a:latin typeface="Arial" panose="020B0604020202020204"/>
                <a:ea typeface="+mn-ea"/>
                <a:cs typeface="+mn-cs"/>
              </a:rPr>
              <a:t> </a:t>
            </a:r>
          </a:p>
        </p:txBody>
      </p:sp>
      <p:sp>
        <p:nvSpPr>
          <p:cNvPr id="59" name="Rectangle 58">
            <a:extLst>
              <a:ext uri="{FF2B5EF4-FFF2-40B4-BE49-F238E27FC236}">
                <a16:creationId xmlns:a16="http://schemas.microsoft.com/office/drawing/2014/main" id="{5ABCABD3-247A-4F34-9090-883DA84BF9F3}"/>
              </a:ext>
            </a:extLst>
          </p:cNvPr>
          <p:cNvSpPr/>
          <p:nvPr/>
        </p:nvSpPr>
        <p:spPr>
          <a:xfrm>
            <a:off x="10366694" y="5323561"/>
            <a:ext cx="1837643" cy="1052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Tahoma"/>
              <a:ea typeface="+mn-ea"/>
              <a:cs typeface="+mn-cs"/>
            </a:endParaRPr>
          </a:p>
        </p:txBody>
      </p:sp>
      <p:cxnSp>
        <p:nvCxnSpPr>
          <p:cNvPr id="62" name="Straight Connector 61">
            <a:extLst>
              <a:ext uri="{FF2B5EF4-FFF2-40B4-BE49-F238E27FC236}">
                <a16:creationId xmlns:a16="http://schemas.microsoft.com/office/drawing/2014/main" id="{0560B538-214D-448D-80F7-DD92DD067E18}"/>
              </a:ext>
            </a:extLst>
          </p:cNvPr>
          <p:cNvCxnSpPr/>
          <p:nvPr/>
        </p:nvCxnSpPr>
        <p:spPr bwMode="auto">
          <a:xfrm>
            <a:off x="0" y="1946288"/>
            <a:ext cx="12192000" cy="0"/>
          </a:xfrm>
          <a:prstGeom prst="line">
            <a:avLst/>
          </a:prstGeom>
          <a:solidFill>
            <a:schemeClr val="accent1"/>
          </a:solidFill>
          <a:ln w="28575" cap="flat" cmpd="sng" algn="ctr">
            <a:solidFill>
              <a:schemeClr val="tx2"/>
            </a:solidFill>
            <a:prstDash val="solid"/>
            <a:round/>
            <a:headEnd type="none" w="med" len="med"/>
            <a:tailEnd type="none" w="med" len="med"/>
          </a:ln>
          <a:effectLst/>
        </p:spPr>
      </p:cxnSp>
      <p:sp>
        <p:nvSpPr>
          <p:cNvPr id="73" name="TextBox 72">
            <a:extLst>
              <a:ext uri="{FF2B5EF4-FFF2-40B4-BE49-F238E27FC236}">
                <a16:creationId xmlns:a16="http://schemas.microsoft.com/office/drawing/2014/main" id="{904A6545-B20E-4008-9257-D185B5FAFD39}"/>
              </a:ext>
            </a:extLst>
          </p:cNvPr>
          <p:cNvSpPr txBox="1"/>
          <p:nvPr/>
        </p:nvSpPr>
        <p:spPr>
          <a:xfrm>
            <a:off x="234448" y="2171579"/>
            <a:ext cx="1289849" cy="307777"/>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Messages</a:t>
            </a:r>
          </a:p>
        </p:txBody>
      </p:sp>
      <p:sp>
        <p:nvSpPr>
          <p:cNvPr id="84" name="TextBox 83">
            <a:extLst>
              <a:ext uri="{FF2B5EF4-FFF2-40B4-BE49-F238E27FC236}">
                <a16:creationId xmlns:a16="http://schemas.microsoft.com/office/drawing/2014/main" id="{DBB37FE4-1546-41D4-B29A-E7CBDABC6ECF}"/>
              </a:ext>
            </a:extLst>
          </p:cNvPr>
          <p:cNvSpPr txBox="1"/>
          <p:nvPr/>
        </p:nvSpPr>
        <p:spPr>
          <a:xfrm>
            <a:off x="239616" y="4756516"/>
            <a:ext cx="2745692" cy="307777"/>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Message Source / Channel</a:t>
            </a:r>
          </a:p>
        </p:txBody>
      </p:sp>
      <p:sp>
        <p:nvSpPr>
          <p:cNvPr id="85" name="Rectangle 84">
            <a:extLst>
              <a:ext uri="{FF2B5EF4-FFF2-40B4-BE49-F238E27FC236}">
                <a16:creationId xmlns:a16="http://schemas.microsoft.com/office/drawing/2014/main" id="{B3E3D297-1E5F-471F-8863-69B7404A5CEC}"/>
              </a:ext>
            </a:extLst>
          </p:cNvPr>
          <p:cNvSpPr/>
          <p:nvPr/>
        </p:nvSpPr>
        <p:spPr bwMode="auto">
          <a:xfrm>
            <a:off x="3598283" y="2154317"/>
            <a:ext cx="1885612" cy="254426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360000" rtl="0" eaLnBrk="1" fontAlgn="auto" latinLnBrk="0" hangingPunct="1">
              <a:lnSpc>
                <a:spcPct val="100000"/>
              </a:lnSpc>
              <a:spcBef>
                <a:spcPts val="0"/>
              </a:spcBef>
              <a:spcAft>
                <a:spcPts val="0"/>
              </a:spcAft>
              <a:buClr>
                <a:srgbClr val="C50F3C"/>
              </a:buClr>
              <a:buSzTx/>
              <a:buFontTx/>
              <a:buNone/>
              <a:tabLst/>
              <a:defRPr/>
            </a:pPr>
            <a:r>
              <a:rPr kumimoji="0" lang="en-US" sz="800" b="1" i="0" u="none" strike="noStrike" kern="1200" cap="none" spc="0" normalizeH="0" baseline="0" noProof="0">
                <a:ln>
                  <a:noFill/>
                </a:ln>
                <a:solidFill>
                  <a:srgbClr val="000000">
                    <a:lumMod val="65000"/>
                    <a:lumOff val="35000"/>
                  </a:srgbClr>
                </a:solidFill>
                <a:effectLst/>
                <a:uLnTx/>
                <a:uFillTx/>
                <a:latin typeface="Tahoma"/>
                <a:ea typeface="+mn-ea"/>
                <a:cs typeface="+mn-cs"/>
              </a:rPr>
              <a:t>Efficacy Messaging Objective:</a:t>
            </a: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 </a:t>
            </a:r>
            <a:r>
              <a:rPr kumimoji="0" lang="en-US" sz="8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F</a:t>
            </a:r>
            <a:r>
              <a:rPr kumimoji="0" lang="en-US" sz="800" b="0" i="0" u="none" strike="noStrike" kern="1200" cap="none" spc="0" normalizeH="0" baseline="0" noProof="0" err="1">
                <a:ln>
                  <a:noFill/>
                </a:ln>
                <a:solidFill>
                  <a:srgbClr val="000000">
                    <a:lumMod val="65000"/>
                    <a:lumOff val="35000"/>
                  </a:srgbClr>
                </a:solidFill>
                <a:effectLst/>
                <a:uLnTx/>
                <a:uFillTx/>
                <a:latin typeface="Tahoma"/>
                <a:ea typeface="Arial" charset="0"/>
                <a:cs typeface="Arial" charset="0"/>
              </a:rPr>
              <a:t>ocus</a:t>
            </a:r>
            <a:r>
              <a:rPr kumimoji="0" lang="en-US" sz="8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 on sustained remission including mucosal healing and CS-free remission</a:t>
            </a:r>
          </a:p>
          <a:p>
            <a:pPr marL="0" marR="0" lvl="0" indent="0" algn="l" defTabSz="914400" rtl="0" eaLnBrk="1" fontAlgn="auto" latinLnBrk="0" hangingPunct="1">
              <a:lnSpc>
                <a:spcPts val="1000"/>
              </a:lnSpc>
              <a:spcBef>
                <a:spcPts val="200"/>
              </a:spcBef>
              <a:spcAft>
                <a:spcPts val="0"/>
              </a:spcAft>
              <a:buClr>
                <a:srgbClr val="C50F3C"/>
              </a:buClr>
              <a:buSzTx/>
              <a:buFontTx/>
              <a:buNone/>
              <a:tabLst/>
              <a:defRPr/>
            </a:pPr>
            <a:r>
              <a:rPr kumimoji="0" lang="en-US" sz="800" b="1" i="0" u="none" strike="noStrike" kern="1200" cap="none" spc="0" normalizeH="0" baseline="0" noProof="0">
                <a:ln>
                  <a:noFill/>
                </a:ln>
                <a:solidFill>
                  <a:srgbClr val="000000">
                    <a:lumMod val="65000"/>
                    <a:lumOff val="35000"/>
                  </a:srgbClr>
                </a:solidFill>
                <a:effectLst/>
                <a:uLnTx/>
                <a:uFillTx/>
                <a:latin typeface="Tahoma"/>
                <a:ea typeface="+mn-ea"/>
                <a:cs typeface="+mn-cs"/>
              </a:rPr>
              <a:t>Detailed Messaging:</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JYSELECA was evaluated in bio-naïve &amp; bio-experienced patients with highly active disease</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Demonstrated significant clinical and complete histologic remission at week 58</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First therapy to meet ≥6-month CS-free clinical remission endpoint in a pivotal study</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JYSELECA demonstrated significant mucosal healing at Week 58</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JYSELECA is affective as </a:t>
            </a:r>
            <a:r>
              <a:rPr kumimoji="0" lang="en-GB" sz="800" b="0" i="0" u="none" strike="noStrike" kern="1200" cap="none" spc="0" normalizeH="0" baseline="0" noProof="0" err="1">
                <a:ln>
                  <a:noFill/>
                </a:ln>
                <a:solidFill>
                  <a:srgbClr val="000000">
                    <a:lumMod val="65000"/>
                    <a:lumOff val="35000"/>
                  </a:srgbClr>
                </a:solidFill>
                <a:effectLst/>
                <a:uLnTx/>
                <a:uFillTx/>
                <a:latin typeface="Tahoma"/>
                <a:ea typeface="+mn-ea"/>
                <a:cs typeface="+mn-cs"/>
              </a:rPr>
              <a:t>monotherapy</a:t>
            </a:r>
            <a:endPar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endParaRPr>
          </a:p>
        </p:txBody>
      </p:sp>
      <p:sp>
        <p:nvSpPr>
          <p:cNvPr id="86" name="Rectangle 85">
            <a:extLst>
              <a:ext uri="{FF2B5EF4-FFF2-40B4-BE49-F238E27FC236}">
                <a16:creationId xmlns:a16="http://schemas.microsoft.com/office/drawing/2014/main" id="{C1A54676-A2EA-4E63-84F3-66A3D87A7194}"/>
              </a:ext>
            </a:extLst>
          </p:cNvPr>
          <p:cNvSpPr/>
          <p:nvPr/>
        </p:nvSpPr>
        <p:spPr bwMode="auto">
          <a:xfrm>
            <a:off x="5816173" y="2156146"/>
            <a:ext cx="1837643" cy="254062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ts val="1000"/>
              </a:lnSpc>
              <a:spcBef>
                <a:spcPts val="600"/>
              </a:spcBef>
              <a:spcAft>
                <a:spcPts val="0"/>
              </a:spcAft>
              <a:buClr>
                <a:srgbClr val="C50F3C"/>
              </a:buClr>
              <a:buSzTx/>
              <a:buFontTx/>
              <a:buNone/>
              <a:tabLst/>
              <a:defRPr/>
            </a:pPr>
            <a:r>
              <a:rPr kumimoji="0" lang="en-US" sz="800" b="1" i="0" u="none" strike="noStrike" kern="1200" cap="none" spc="0" normalizeH="0" baseline="0" noProof="0">
                <a:ln>
                  <a:noFill/>
                </a:ln>
                <a:solidFill>
                  <a:srgbClr val="000000">
                    <a:lumMod val="65000"/>
                    <a:lumOff val="35000"/>
                  </a:srgbClr>
                </a:solidFill>
                <a:effectLst/>
                <a:uLnTx/>
                <a:uFillTx/>
                <a:latin typeface="Tahoma"/>
                <a:ea typeface="+mn-ea"/>
                <a:cs typeface="+mn-cs"/>
              </a:rPr>
              <a:t>Safety Messaging Objective: </a:t>
            </a:r>
            <a:r>
              <a:rPr kumimoji="0" lang="en-US" sz="800" b="0" i="0" u="none" strike="noStrike" kern="0" cap="none" spc="0" normalizeH="0" baseline="0" noProof="0">
                <a:ln>
                  <a:noFill/>
                </a:ln>
                <a:solidFill>
                  <a:srgbClr val="000000">
                    <a:lumMod val="65000"/>
                    <a:lumOff val="35000"/>
                  </a:srgbClr>
                </a:solidFill>
                <a:effectLst/>
                <a:uLnTx/>
                <a:uFillTx/>
                <a:latin typeface="Tahoma"/>
                <a:ea typeface="Arial" charset="0"/>
                <a:cs typeface="Arial" charset="0"/>
              </a:rPr>
              <a:t>Highlight new MOA, demonstrated &amp; consistent safety &amp; tolerability profile</a:t>
            </a:r>
          </a:p>
          <a:p>
            <a:pPr marL="0" marR="0" lvl="0" indent="0" algn="l" defTabSz="914400" rtl="0" eaLnBrk="1" fontAlgn="auto" latinLnBrk="0" hangingPunct="1">
              <a:lnSpc>
                <a:spcPts val="1000"/>
              </a:lnSpc>
              <a:spcBef>
                <a:spcPts val="600"/>
              </a:spcBef>
              <a:spcAft>
                <a:spcPts val="0"/>
              </a:spcAft>
              <a:buClr>
                <a:srgbClr val="C50F3C"/>
              </a:buClr>
              <a:buSzTx/>
              <a:buFontTx/>
              <a:buNone/>
              <a:tabLst/>
              <a:defRPr/>
            </a:pPr>
            <a:r>
              <a:rPr kumimoji="0" lang="en-US" sz="800" b="1" i="0" u="none" strike="noStrike" kern="1200" cap="none" spc="0" normalizeH="0" baseline="0" noProof="0">
                <a:ln>
                  <a:noFill/>
                </a:ln>
                <a:solidFill>
                  <a:srgbClr val="000000">
                    <a:lumMod val="65000"/>
                    <a:lumOff val="35000"/>
                  </a:srgbClr>
                </a:solidFill>
                <a:effectLst/>
                <a:uLnTx/>
                <a:uFillTx/>
                <a:latin typeface="Tahoma"/>
                <a:ea typeface="+mn-ea"/>
                <a:cs typeface="+mn-cs"/>
              </a:rPr>
              <a:t>Detailed Messaging:</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JYSELECA is a JAK1-preferential inhibitor with &gt;5x potency for JAK1 over other JAK isoforms</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Demonstrated safety and tolerability profile in UC studies</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Low rates of special interest AEs</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Low rates of serious AEs similar to placebo &amp; low discontinuation rates (&lt;5%)</a:t>
            </a:r>
          </a:p>
          <a:p>
            <a:pPr marL="171450" marR="0" lvl="0" indent="-171450" algn="l" defTabSz="914400" rtl="0" eaLnBrk="1" fontAlgn="auto" latinLnBrk="0" hangingPunct="1">
              <a:lnSpc>
                <a:spcPts val="1000"/>
              </a:lnSpc>
              <a:spcBef>
                <a:spcPts val="200"/>
              </a:spcBef>
              <a:spcAft>
                <a:spcPts val="0"/>
              </a:spcAft>
              <a:buClr>
                <a:srgbClr val="C50F3C"/>
              </a:buClr>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Consistent safety profile across 7 studies in RA patients with over 5400 patient years of clinical exposure </a:t>
            </a:r>
          </a:p>
        </p:txBody>
      </p:sp>
      <p:sp>
        <p:nvSpPr>
          <p:cNvPr id="88" name="Rectangle 87">
            <a:extLst>
              <a:ext uri="{FF2B5EF4-FFF2-40B4-BE49-F238E27FC236}">
                <a16:creationId xmlns:a16="http://schemas.microsoft.com/office/drawing/2014/main" id="{3AA1D597-0ACC-4422-B15A-DBE8EC5A5CAC}"/>
              </a:ext>
            </a:extLst>
          </p:cNvPr>
          <p:cNvSpPr/>
          <p:nvPr/>
        </p:nvSpPr>
        <p:spPr bwMode="auto">
          <a:xfrm>
            <a:off x="8008046" y="2152448"/>
            <a:ext cx="1837643" cy="254426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360000" rtl="0" eaLnBrk="1" fontAlgn="auto" latinLnBrk="0" hangingPunct="1">
              <a:lnSpc>
                <a:spcPct val="100000"/>
              </a:lnSpc>
              <a:spcBef>
                <a:spcPts val="0"/>
              </a:spcBef>
              <a:spcAft>
                <a:spcPts val="0"/>
              </a:spcAft>
              <a:buClr>
                <a:srgbClr val="C50F3C"/>
              </a:buClr>
              <a:buSzTx/>
              <a:buFontTx/>
              <a:buNone/>
              <a:tabLst/>
              <a:defRPr/>
            </a:pPr>
            <a:r>
              <a:rPr kumimoji="0" lang="en-US" sz="800" b="1" i="0" u="none" strike="noStrike" kern="1200" cap="none" spc="0" normalizeH="0" baseline="0" noProof="0">
                <a:ln>
                  <a:noFill/>
                </a:ln>
                <a:solidFill>
                  <a:srgbClr val="000000">
                    <a:lumMod val="65000"/>
                    <a:lumOff val="35000"/>
                  </a:srgbClr>
                </a:solidFill>
                <a:effectLst/>
                <a:uLnTx/>
                <a:uFillTx/>
                <a:latin typeface="Tahoma"/>
                <a:ea typeface="+mn-ea"/>
                <a:cs typeface="+mn-cs"/>
              </a:rPr>
              <a:t>Convenience Messaging Objective: </a:t>
            </a:r>
            <a:r>
              <a:rPr kumimoji="0" lang="en-US" sz="8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Leverage the simplicity of oral ‘away from hospital’ treatment</a:t>
            </a:r>
          </a:p>
          <a:p>
            <a:pPr marL="0" marR="0" lvl="0" indent="0" algn="l" defTabSz="914400" rtl="0" eaLnBrk="1" fontAlgn="auto" latinLnBrk="0" hangingPunct="1">
              <a:lnSpc>
                <a:spcPts val="1000"/>
              </a:lnSpc>
              <a:spcBef>
                <a:spcPts val="600"/>
              </a:spcBef>
              <a:spcAft>
                <a:spcPts val="0"/>
              </a:spcAft>
              <a:buClrTx/>
              <a:buSzTx/>
              <a:buFontTx/>
              <a:buNone/>
              <a:tabLst/>
              <a:defRPr/>
            </a:pPr>
            <a:r>
              <a:rPr kumimoji="0" lang="en-US" sz="800" b="1" i="0" u="none" strike="noStrike" kern="0" cap="none" spc="0" normalizeH="0" baseline="0" noProof="0">
                <a:ln>
                  <a:noFill/>
                </a:ln>
                <a:solidFill>
                  <a:srgbClr val="000000">
                    <a:lumMod val="65000"/>
                    <a:lumOff val="35000"/>
                  </a:srgbClr>
                </a:solidFill>
                <a:effectLst/>
                <a:uLnTx/>
                <a:uFillTx/>
                <a:latin typeface="Tahoma"/>
                <a:ea typeface="+mn-ea"/>
                <a:cs typeface="Arial" charset="0"/>
              </a:rPr>
              <a:t>Detailed Messaging:</a:t>
            </a:r>
            <a:endParaRPr kumimoji="0" lang="en-US" sz="800" b="1" i="0" u="none" strike="noStrike" kern="1200" cap="none" spc="0" normalizeH="0" baseline="0" noProof="0">
              <a:ln>
                <a:noFill/>
              </a:ln>
              <a:solidFill>
                <a:srgbClr val="000000">
                  <a:lumMod val="65000"/>
                  <a:lumOff val="35000"/>
                </a:srgbClr>
              </a:solidFill>
              <a:effectLst/>
              <a:uLnTx/>
              <a:uFillTx/>
              <a:latin typeface="Tahoma"/>
              <a:ea typeface="+mn-ea"/>
              <a:cs typeface="+mn-cs"/>
            </a:endParaRPr>
          </a:p>
          <a:p>
            <a:pPr marL="171450" marR="0" lvl="0" indent="-17145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JYSELECA is a simple once-daily 200-mg oral tablet</a:t>
            </a:r>
          </a:p>
          <a:p>
            <a:pPr marL="171450" marR="0" lvl="0" indent="-17145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Same dose for induction and maintenance</a:t>
            </a:r>
          </a:p>
          <a:p>
            <a:pPr marL="171450" marR="0" lvl="0" indent="-17145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Minimal monitoring</a:t>
            </a:r>
          </a:p>
          <a:p>
            <a:pPr marL="171450" marR="0" lvl="0" indent="-17145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No immunogenicity and TDM</a:t>
            </a:r>
          </a:p>
          <a:p>
            <a:pPr marL="171450" marR="0" lvl="0" indent="-17145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No infusions or injections</a:t>
            </a:r>
          </a:p>
          <a:p>
            <a:pPr marL="171450" marR="0" lvl="0" indent="-17145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lumMod val="65000"/>
                    <a:lumOff val="35000"/>
                  </a:srgbClr>
                </a:solidFill>
                <a:effectLst/>
                <a:uLnTx/>
                <a:uFillTx/>
                <a:latin typeface="Tahoma"/>
                <a:ea typeface="+mn-ea"/>
                <a:cs typeface="+mn-cs"/>
              </a:rPr>
              <a:t>Limited need for hospital visits</a:t>
            </a:r>
          </a:p>
        </p:txBody>
      </p:sp>
      <p:sp>
        <p:nvSpPr>
          <p:cNvPr id="89" name="Rectangle 88">
            <a:extLst>
              <a:ext uri="{FF2B5EF4-FFF2-40B4-BE49-F238E27FC236}">
                <a16:creationId xmlns:a16="http://schemas.microsoft.com/office/drawing/2014/main" id="{9D394CE0-AE47-4921-A71C-7EFD8DD27030}"/>
              </a:ext>
            </a:extLst>
          </p:cNvPr>
          <p:cNvSpPr/>
          <p:nvPr/>
        </p:nvSpPr>
        <p:spPr bwMode="auto">
          <a:xfrm>
            <a:off x="10222180" y="2163745"/>
            <a:ext cx="1837643" cy="254426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00463E"/>
                </a:solidFill>
                <a:effectLst/>
                <a:uLnTx/>
                <a:uFillTx/>
                <a:latin typeface="Tahoma"/>
                <a:ea typeface="+mn-ea"/>
                <a:cs typeface="+mn-cs"/>
              </a:rPr>
              <a:t>Affirm positive experiences </a:t>
            </a:r>
            <a:r>
              <a:rPr kumimoji="0" lang="en-GB" sz="800" b="0" i="0" u="none" strike="noStrike" kern="1200" cap="none" spc="0" normalizeH="0" baseline="0" noProof="0">
                <a:ln>
                  <a:noFill/>
                </a:ln>
                <a:solidFill>
                  <a:srgbClr val="00463E"/>
                </a:solidFill>
                <a:effectLst/>
                <a:uLnTx/>
                <a:uFillTx/>
                <a:latin typeface="Tahoma"/>
                <a:ea typeface="+mn-ea"/>
                <a:cs typeface="+mn-cs"/>
              </a:rPr>
              <a:t>with JYSELECA and support use as advanced treatment of choice.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00463E"/>
                </a:solidFill>
                <a:effectLst/>
                <a:uLnTx/>
                <a:uFillTx/>
                <a:latin typeface="Tahoma"/>
                <a:ea typeface="+mn-ea"/>
                <a:cs typeface="+mn-cs"/>
              </a:rPr>
              <a:t>Identify potential advocates </a:t>
            </a:r>
            <a:r>
              <a:rPr kumimoji="0" lang="en-GB" sz="800" b="0" i="0" u="none" strike="noStrike" kern="1200" cap="none" spc="0" normalizeH="0" baseline="0" noProof="0">
                <a:ln>
                  <a:noFill/>
                </a:ln>
                <a:solidFill>
                  <a:srgbClr val="00463E"/>
                </a:solidFill>
                <a:effectLst/>
                <a:uLnTx/>
                <a:uFillTx/>
                <a:latin typeface="Tahoma"/>
                <a:ea typeface="+mn-ea"/>
                <a:cs typeface="+mn-cs"/>
              </a:rPr>
              <a:t>and influencers.</a:t>
            </a:r>
          </a:p>
        </p:txBody>
      </p:sp>
      <p:sp>
        <p:nvSpPr>
          <p:cNvPr id="91" name="Rectangle 90">
            <a:extLst>
              <a:ext uri="{FF2B5EF4-FFF2-40B4-BE49-F238E27FC236}">
                <a16:creationId xmlns:a16="http://schemas.microsoft.com/office/drawing/2014/main" id="{90BB1B5A-73CC-4810-BC64-88E09854EF12}"/>
              </a:ext>
            </a:extLst>
          </p:cNvPr>
          <p:cNvSpPr/>
          <p:nvPr/>
        </p:nvSpPr>
        <p:spPr bwMode="auto">
          <a:xfrm>
            <a:off x="3608898" y="4754756"/>
            <a:ext cx="1925930" cy="188308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TS - </a:t>
            </a:r>
            <a:r>
              <a:rPr kumimoji="0" lang="en-US" sz="900" b="0" i="0" u="none" strike="noStrike" kern="1200" cap="none" spc="0" normalizeH="0" baseline="0" noProof="0" err="1">
                <a:ln>
                  <a:noFill/>
                </a:ln>
                <a:solidFill>
                  <a:srgbClr val="000000">
                    <a:lumMod val="65000"/>
                    <a:lumOff val="35000"/>
                  </a:srgbClr>
                </a:solidFill>
                <a:effectLst/>
                <a:uLnTx/>
                <a:uFillTx/>
                <a:latin typeface="Tahoma"/>
                <a:ea typeface="Arial" charset="0"/>
                <a:cs typeface="Arial" charset="0"/>
              </a:rPr>
              <a:t>eDA</a:t>
            </a: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 efficacy pages &amp; leave behind</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Email - SF 1 RTE 1</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Media - SF 1 banner ad and email</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Media – SF 1  journal ad</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Web - JYSELECA HCP Portal </a:t>
            </a:r>
          </a:p>
          <a:p>
            <a:pPr marL="628650" marR="0" lvl="1"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SF self-led DA</a:t>
            </a:r>
          </a:p>
          <a:p>
            <a:pPr marL="628650" marR="0" lvl="1"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KOL SELECTION video</a:t>
            </a:r>
          </a:p>
          <a:p>
            <a:pPr marL="628650" marR="0" lvl="1"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FAQ Podcasts</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Conference - Exhibition Booth</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Medical affairs activities</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endPar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endParaRPr>
          </a:p>
        </p:txBody>
      </p:sp>
      <p:sp>
        <p:nvSpPr>
          <p:cNvPr id="92" name="Rectangle 91">
            <a:extLst>
              <a:ext uri="{FF2B5EF4-FFF2-40B4-BE49-F238E27FC236}">
                <a16:creationId xmlns:a16="http://schemas.microsoft.com/office/drawing/2014/main" id="{3E19F2DA-4449-410D-9E3C-236F04364FC6}"/>
              </a:ext>
            </a:extLst>
          </p:cNvPr>
          <p:cNvSpPr/>
          <p:nvPr/>
        </p:nvSpPr>
        <p:spPr bwMode="auto">
          <a:xfrm>
            <a:off x="5816865" y="4730792"/>
            <a:ext cx="1879442" cy="189506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TS - </a:t>
            </a:r>
            <a:r>
              <a:rPr kumimoji="0" lang="en-US" sz="900" b="0" i="0" u="none" strike="noStrike" kern="1200" cap="none" spc="0" normalizeH="0" baseline="0" noProof="0" err="1">
                <a:ln>
                  <a:noFill/>
                </a:ln>
                <a:solidFill>
                  <a:srgbClr val="000000">
                    <a:lumMod val="65000"/>
                    <a:lumOff val="35000"/>
                  </a:srgbClr>
                </a:solidFill>
                <a:effectLst/>
                <a:uLnTx/>
                <a:uFillTx/>
                <a:latin typeface="Tahoma"/>
                <a:ea typeface="Arial" charset="0"/>
                <a:cs typeface="Arial" charset="0"/>
              </a:rPr>
              <a:t>eDA</a:t>
            </a: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 - </a:t>
            </a:r>
            <a:r>
              <a:rPr kumimoji="0" lang="en-US" sz="900" b="0" i="0" u="none" strike="noStrike" kern="1200" cap="none" spc="0" normalizeH="0" baseline="0" noProof="0" err="1">
                <a:ln>
                  <a:noFill/>
                </a:ln>
                <a:solidFill>
                  <a:srgbClr val="000000">
                    <a:lumMod val="65000"/>
                    <a:lumOff val="35000"/>
                  </a:srgbClr>
                </a:solidFill>
                <a:effectLst/>
                <a:uLnTx/>
                <a:uFillTx/>
                <a:latin typeface="Tahoma"/>
                <a:ea typeface="Arial" charset="0"/>
                <a:cs typeface="Arial" charset="0"/>
              </a:rPr>
              <a:t>MoA</a:t>
            </a: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/safety pages &amp; leave behind</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Email - SF 2 RTE</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Media -  SF 2 banner ad and email</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Media - SF 2 journal ad</a:t>
            </a:r>
          </a:p>
          <a:p>
            <a:pPr marL="171450" marR="0" lvl="0" indent="-171450" algn="l" defTabSz="360000" rtl="0" eaLnBrk="1" fontAlgn="auto" latinLnBrk="0" hangingPunct="1">
              <a:lnSpc>
                <a:spcPct val="100000"/>
              </a:lnSpc>
              <a:spcBef>
                <a:spcPts val="0"/>
              </a:spcBef>
              <a:spcAft>
                <a:spcPts val="0"/>
              </a:spcAft>
              <a:buClr>
                <a:srgbClr val="C50F3C"/>
              </a:buClr>
              <a:buSzTx/>
              <a:buFont typeface="Arial"/>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Web -  JYSELECA HCP Portal </a:t>
            </a:r>
          </a:p>
          <a:p>
            <a:pPr marL="628650" marR="0" lvl="1" indent="-171450" algn="l" defTabSz="360000" rtl="0" eaLnBrk="1" fontAlgn="auto" latinLnBrk="0" hangingPunct="1">
              <a:lnSpc>
                <a:spcPct val="100000"/>
              </a:lnSpc>
              <a:spcBef>
                <a:spcPts val="0"/>
              </a:spcBef>
              <a:spcAft>
                <a:spcPts val="0"/>
              </a:spcAft>
              <a:buClr>
                <a:srgbClr val="C50F3C"/>
              </a:buClr>
              <a:buSzTx/>
              <a:buFont typeface="Arial"/>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SGF self-led DA</a:t>
            </a:r>
          </a:p>
          <a:p>
            <a:pPr marL="628650" marR="0" lvl="1"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err="1">
                <a:ln>
                  <a:noFill/>
                </a:ln>
                <a:solidFill>
                  <a:srgbClr val="000000">
                    <a:lumMod val="65000"/>
                    <a:lumOff val="35000"/>
                  </a:srgbClr>
                </a:solidFill>
                <a:effectLst/>
                <a:uLnTx/>
                <a:uFillTx/>
                <a:latin typeface="Tahoma"/>
                <a:ea typeface="Arial" charset="0"/>
                <a:cs typeface="Arial" charset="0"/>
              </a:rPr>
              <a:t>MoA</a:t>
            </a: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 video</a:t>
            </a:r>
          </a:p>
          <a:p>
            <a:pPr marL="628650" marR="0" lvl="1"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FAQ Podcasts</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Conference - Exhibition Booth</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Medical affairs activities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srgbClr val="000000"/>
              </a:solidFill>
              <a:effectLst/>
              <a:uLnTx/>
              <a:uFillTx/>
              <a:latin typeface="Tahoma"/>
              <a:ea typeface="+mn-ea"/>
              <a:cs typeface="+mn-cs"/>
            </a:endParaRPr>
          </a:p>
        </p:txBody>
      </p:sp>
      <p:sp>
        <p:nvSpPr>
          <p:cNvPr id="93" name="Rectangle 92">
            <a:extLst>
              <a:ext uri="{FF2B5EF4-FFF2-40B4-BE49-F238E27FC236}">
                <a16:creationId xmlns:a16="http://schemas.microsoft.com/office/drawing/2014/main" id="{4B151B00-4CC0-44D3-B916-E5197DC7C909}"/>
              </a:ext>
            </a:extLst>
          </p:cNvPr>
          <p:cNvSpPr/>
          <p:nvPr/>
        </p:nvSpPr>
        <p:spPr bwMode="auto">
          <a:xfrm>
            <a:off x="8018662" y="4730792"/>
            <a:ext cx="1891780" cy="189506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TS -  </a:t>
            </a:r>
            <a:r>
              <a:rPr kumimoji="0" lang="en-US" sz="900" b="0" i="0" u="none" strike="noStrike" kern="1200" cap="none" spc="0" normalizeH="0" baseline="0" noProof="0" err="1">
                <a:ln>
                  <a:noFill/>
                </a:ln>
                <a:solidFill>
                  <a:srgbClr val="000000">
                    <a:lumMod val="65000"/>
                    <a:lumOff val="35000"/>
                  </a:srgbClr>
                </a:solidFill>
                <a:effectLst/>
                <a:uLnTx/>
                <a:uFillTx/>
                <a:latin typeface="Tahoma"/>
                <a:ea typeface="Arial" charset="0"/>
                <a:cs typeface="Arial" charset="0"/>
              </a:rPr>
              <a:t>eDA</a:t>
            </a: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 - convenience pages &amp; leave behind</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TS - Patient brochure</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Email -  SF 3 RTE</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Media - SF 3 banner ad and email</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Media - SF 3 journal ad</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Web - JYSELECA HCP portal</a:t>
            </a:r>
          </a:p>
          <a:p>
            <a:pPr marL="628650" marR="0" lvl="1"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SF self-led DA</a:t>
            </a:r>
          </a:p>
          <a:p>
            <a:pPr marL="628650" marR="0" lvl="1"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Real life patient cases</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Conference – Exhibition Booth</a:t>
            </a:r>
          </a:p>
          <a:p>
            <a:pPr marL="171450" marR="0" lvl="0" indent="-171450" algn="l" defTabSz="360000" rtl="0" eaLnBrk="1" fontAlgn="auto" latinLnBrk="0" hangingPunct="1">
              <a:lnSpc>
                <a:spcPct val="100000"/>
              </a:lnSpc>
              <a:spcBef>
                <a:spcPts val="0"/>
              </a:spcBef>
              <a:spcAft>
                <a:spcPts val="0"/>
              </a:spcAft>
              <a:buClr>
                <a:srgbClr val="C50F3C"/>
              </a:buClr>
              <a:buSzTx/>
              <a:buFont typeface="Arial" panose="020B0604020202020204" pitchFamily="34" charset="0"/>
              <a:buChar char="•"/>
              <a:tabLst/>
              <a:defRPr/>
            </a:pPr>
            <a:r>
              <a:rPr kumimoji="0" lang="en-US" sz="900" b="0" i="0" u="none" strike="noStrike" kern="1200" cap="none" spc="0" normalizeH="0" baseline="0" noProof="0">
                <a:ln>
                  <a:noFill/>
                </a:ln>
                <a:solidFill>
                  <a:srgbClr val="000000">
                    <a:lumMod val="65000"/>
                    <a:lumOff val="35000"/>
                  </a:srgbClr>
                </a:solidFill>
                <a:effectLst/>
                <a:uLnTx/>
                <a:uFillTx/>
                <a:latin typeface="Tahoma"/>
                <a:ea typeface="Arial" charset="0"/>
                <a:cs typeface="Arial" charset="0"/>
              </a:rPr>
              <a:t>Medical affairs activities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2293514158"/>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52EF8A-2DD2-4E14-A661-722109A1CB69}"/>
              </a:ext>
            </a:extLst>
          </p:cNvPr>
          <p:cNvSpPr>
            <a:spLocks noGrp="1"/>
          </p:cNvSpPr>
          <p:nvPr>
            <p:ph type="title"/>
          </p:nvPr>
        </p:nvSpPr>
        <p:spPr>
          <a:xfrm>
            <a:off x="690686" y="3098117"/>
            <a:ext cx="10810627" cy="1374476"/>
          </a:xfrm>
        </p:spPr>
        <p:txBody>
          <a:bodyPr/>
          <a:lstStyle/>
          <a:p>
            <a:pPr algn="ctr"/>
            <a:r>
              <a:rPr lang="en-GB" dirty="0"/>
              <a:t>HCP Journey Inputs</a:t>
            </a:r>
          </a:p>
        </p:txBody>
      </p:sp>
    </p:spTree>
    <p:extLst>
      <p:ext uri="{BB962C8B-B14F-4D97-AF65-F5344CB8AC3E}">
        <p14:creationId xmlns:p14="http://schemas.microsoft.com/office/powerpoint/2010/main" val="2598779371"/>
      </p:ext>
    </p:extLst>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B8E378-5C30-4EED-8D4C-2F3A95777CE3}"/>
              </a:ext>
            </a:extLst>
          </p:cNvPr>
          <p:cNvSpPr>
            <a:spLocks noGrp="1"/>
          </p:cNvSpPr>
          <p:nvPr>
            <p:ph type="title"/>
          </p:nvPr>
        </p:nvSpPr>
        <p:spPr/>
        <p:txBody>
          <a:bodyPr/>
          <a:lstStyle/>
          <a:p>
            <a:r>
              <a:rPr lang="en-GB" sz="2800" dirty="0">
                <a:solidFill>
                  <a:schemeClr val="accent1"/>
                </a:solidFill>
              </a:rPr>
              <a:t>As part of HCP Journeys, we need to ensure that we are incorporating the core local elements</a:t>
            </a:r>
          </a:p>
        </p:txBody>
      </p:sp>
      <p:sp>
        <p:nvSpPr>
          <p:cNvPr id="7" name="Content Placeholder 4">
            <a:extLst>
              <a:ext uri="{FF2B5EF4-FFF2-40B4-BE49-F238E27FC236}">
                <a16:creationId xmlns:a16="http://schemas.microsoft.com/office/drawing/2014/main" id="{FEBA2B4D-3817-41A8-96E8-80F1598ABB1F}"/>
              </a:ext>
            </a:extLst>
          </p:cNvPr>
          <p:cNvSpPr txBox="1">
            <a:spLocks/>
          </p:cNvSpPr>
          <p:nvPr/>
        </p:nvSpPr>
        <p:spPr>
          <a:xfrm>
            <a:off x="828534" y="2277269"/>
            <a:ext cx="10806722" cy="1523206"/>
          </a:xfrm>
          <a:prstGeom prst="rect">
            <a:avLst/>
          </a:prstGeom>
        </p:spPr>
        <p:txBody>
          <a:bodyPr/>
          <a:lstStyle>
            <a:lvl1pPr marL="342900" indent="-342900" algn="l" defTabSz="881021" rtl="0" eaLnBrk="1" fontAlgn="base" hangingPunct="1">
              <a:spcBef>
                <a:spcPct val="25000"/>
              </a:spcBef>
              <a:spcAft>
                <a:spcPct val="25000"/>
              </a:spcAft>
              <a:buClr>
                <a:schemeClr val="accent1"/>
              </a:buClr>
              <a:buFont typeface="Arial" panose="020B0604020202020204" pitchFamily="34" charset="0"/>
              <a:buChar char="•"/>
              <a:tabLst>
                <a:tab pos="973091" algn="l"/>
                <a:tab pos="1481067" algn="l"/>
              </a:tabLst>
              <a:defRPr sz="2400">
                <a:solidFill>
                  <a:schemeClr val="tx1"/>
                </a:solidFill>
                <a:latin typeface="+mn-lt"/>
                <a:ea typeface="ＭＳ Ｐゴシック" pitchFamily="-107" charset="-128"/>
                <a:cs typeface="ＭＳ Ｐゴシック" pitchFamily="-107" charset="-128"/>
              </a:defRPr>
            </a:lvl1pPr>
            <a:lvl2pPr marL="692117" indent="-295261" algn="l" defTabSz="881021" rtl="0" eaLnBrk="1" fontAlgn="base" hangingPunct="1">
              <a:spcBef>
                <a:spcPct val="25000"/>
              </a:spcBef>
              <a:spcAft>
                <a:spcPct val="25000"/>
              </a:spcAft>
              <a:buClr>
                <a:schemeClr val="accent1"/>
              </a:buClr>
              <a:buSzPct val="110000"/>
              <a:buFont typeface="Wingdings" panose="05000000000000000000" pitchFamily="2" charset="2"/>
              <a:buChar char="Ø"/>
              <a:tabLst>
                <a:tab pos="973091" algn="l"/>
                <a:tab pos="1481067" algn="l"/>
              </a:tabLst>
              <a:defRPr sz="2000">
                <a:solidFill>
                  <a:schemeClr val="tx1"/>
                </a:solidFill>
                <a:latin typeface="+mn-lt"/>
                <a:ea typeface="ＭＳ Ｐゴシック" pitchFamily="-107" charset="-128"/>
                <a:cs typeface="ＭＳ Ｐゴシック"/>
              </a:defRPr>
            </a:lvl2pPr>
            <a:lvl3pPr marL="1030239" indent="-223827" algn="l" defTabSz="881021" rtl="0" eaLnBrk="1" fontAlgn="base" hangingPunct="1">
              <a:spcBef>
                <a:spcPct val="25000"/>
              </a:spcBef>
              <a:spcAft>
                <a:spcPct val="25000"/>
              </a:spcAft>
              <a:buClr>
                <a:schemeClr val="accent1"/>
              </a:buClr>
              <a:buSzPct val="110000"/>
              <a:buFont typeface="Wingdings" panose="05000000000000000000" pitchFamily="2" charset="2"/>
              <a:buChar char="§"/>
              <a:tabLst>
                <a:tab pos="973091" algn="l"/>
                <a:tab pos="1481067" algn="l"/>
              </a:tabLst>
              <a:defRPr>
                <a:solidFill>
                  <a:schemeClr val="tx1"/>
                </a:solidFill>
                <a:latin typeface="+mn-lt"/>
                <a:ea typeface="ＭＳ Ｐゴシック" pitchFamily="-107" charset="-128"/>
                <a:cs typeface="ＭＳ Ｐゴシック"/>
              </a:defRPr>
            </a:lvl3pPr>
            <a:lvl4pPr marL="1441381" indent="-231764" algn="l" defTabSz="881021" rtl="0" eaLnBrk="1" fontAlgn="base" hangingPunct="1">
              <a:spcBef>
                <a:spcPct val="25000"/>
              </a:spcBef>
              <a:spcAft>
                <a:spcPct val="25000"/>
              </a:spcAft>
              <a:buClr>
                <a:schemeClr val="accent1"/>
              </a:buClr>
              <a:buSzPct val="110000"/>
              <a:buFont typeface="Wingdings" panose="05000000000000000000" pitchFamily="2" charset="2"/>
              <a:buChar char="ü"/>
              <a:tabLst>
                <a:tab pos="973091" algn="l"/>
                <a:tab pos="1481067" algn="l"/>
              </a:tabLst>
              <a:defRPr>
                <a:solidFill>
                  <a:schemeClr val="tx1"/>
                </a:solidFill>
                <a:latin typeface="+mn-lt"/>
                <a:ea typeface="ＭＳ Ｐゴシック" pitchFamily="-107" charset="-128"/>
                <a:cs typeface="ＭＳ Ｐゴシック"/>
              </a:defRPr>
            </a:lvl4pPr>
            <a:lvl5pPr marL="1800140"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cs typeface="ＭＳ Ｐゴシック"/>
              </a:defRPr>
            </a:lvl5pPr>
            <a:lvl6pPr marL="2257317"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6pPr>
            <a:lvl7pPr marL="2714495"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7pPr>
            <a:lvl8pPr marL="3171674"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8pPr>
            <a:lvl9pPr marL="3628852"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9pPr>
          </a:lstStyle>
          <a:p>
            <a:pPr marL="0" indent="0">
              <a:buFont typeface="Arial" panose="020B0604020202020204" pitchFamily="34" charset="0"/>
              <a:buNone/>
            </a:pPr>
            <a:r>
              <a:rPr lang="en-GB" b="1" kern="0" dirty="0">
                <a:solidFill>
                  <a:schemeClr val="bg1"/>
                </a:solidFill>
              </a:rPr>
              <a:t>1. Which are the </a:t>
            </a:r>
            <a:r>
              <a:rPr lang="en-GB" b="1" u="sng" kern="0" dirty="0">
                <a:solidFill>
                  <a:schemeClr val="bg1"/>
                </a:solidFill>
              </a:rPr>
              <a:t>Key Events </a:t>
            </a:r>
            <a:r>
              <a:rPr lang="en-GB" b="1" kern="0" dirty="0">
                <a:solidFill>
                  <a:schemeClr val="bg1"/>
                </a:solidFill>
              </a:rPr>
              <a:t>we want to incorporate into the journeys?</a:t>
            </a:r>
          </a:p>
          <a:p>
            <a:pPr marL="0" indent="0">
              <a:buFont typeface="Arial" panose="020B0604020202020204" pitchFamily="34" charset="0"/>
              <a:buNone/>
            </a:pPr>
            <a:r>
              <a:rPr lang="en-GB" sz="2000" i="1" kern="0" dirty="0">
                <a:solidFill>
                  <a:schemeClr val="bg1"/>
                </a:solidFill>
              </a:rPr>
              <a:t>(EULAR, Key Webinars etc)</a:t>
            </a:r>
          </a:p>
          <a:p>
            <a:pPr marL="0" indent="0">
              <a:buFont typeface="Arial" panose="020B0604020202020204" pitchFamily="34" charset="0"/>
              <a:buNone/>
            </a:pPr>
            <a:endParaRPr lang="en-GB" b="1" kern="0" dirty="0">
              <a:solidFill>
                <a:schemeClr val="bg1"/>
              </a:solidFill>
            </a:endParaRPr>
          </a:p>
        </p:txBody>
      </p:sp>
      <p:sp>
        <p:nvSpPr>
          <p:cNvPr id="8" name="Content Placeholder 4">
            <a:extLst>
              <a:ext uri="{FF2B5EF4-FFF2-40B4-BE49-F238E27FC236}">
                <a16:creationId xmlns:a16="http://schemas.microsoft.com/office/drawing/2014/main" id="{94266900-2226-4BC8-9713-4ED723EA02CE}"/>
              </a:ext>
            </a:extLst>
          </p:cNvPr>
          <p:cNvSpPr txBox="1">
            <a:spLocks/>
          </p:cNvSpPr>
          <p:nvPr/>
        </p:nvSpPr>
        <p:spPr>
          <a:xfrm>
            <a:off x="692639" y="4172743"/>
            <a:ext cx="10806722" cy="1523206"/>
          </a:xfrm>
          <a:prstGeom prst="rect">
            <a:avLst/>
          </a:prstGeom>
        </p:spPr>
        <p:txBody>
          <a:bodyPr/>
          <a:lstStyle>
            <a:lvl1pPr marL="342900" indent="-342900" algn="l" defTabSz="881021" rtl="0" eaLnBrk="1" fontAlgn="base" hangingPunct="1">
              <a:spcBef>
                <a:spcPct val="25000"/>
              </a:spcBef>
              <a:spcAft>
                <a:spcPct val="25000"/>
              </a:spcAft>
              <a:buClr>
                <a:schemeClr val="accent1"/>
              </a:buClr>
              <a:buFont typeface="Arial" panose="020B0604020202020204" pitchFamily="34" charset="0"/>
              <a:buChar char="•"/>
              <a:tabLst>
                <a:tab pos="973091" algn="l"/>
                <a:tab pos="1481067" algn="l"/>
              </a:tabLst>
              <a:defRPr sz="2400">
                <a:solidFill>
                  <a:schemeClr val="tx1"/>
                </a:solidFill>
                <a:latin typeface="+mn-lt"/>
                <a:ea typeface="ＭＳ Ｐゴシック" pitchFamily="-107" charset="-128"/>
                <a:cs typeface="ＭＳ Ｐゴシック" pitchFamily="-107" charset="-128"/>
              </a:defRPr>
            </a:lvl1pPr>
            <a:lvl2pPr marL="692117" indent="-295261" algn="l" defTabSz="881021" rtl="0" eaLnBrk="1" fontAlgn="base" hangingPunct="1">
              <a:spcBef>
                <a:spcPct val="25000"/>
              </a:spcBef>
              <a:spcAft>
                <a:spcPct val="25000"/>
              </a:spcAft>
              <a:buClr>
                <a:schemeClr val="accent1"/>
              </a:buClr>
              <a:buSzPct val="110000"/>
              <a:buFont typeface="Wingdings" panose="05000000000000000000" pitchFamily="2" charset="2"/>
              <a:buChar char="Ø"/>
              <a:tabLst>
                <a:tab pos="973091" algn="l"/>
                <a:tab pos="1481067" algn="l"/>
              </a:tabLst>
              <a:defRPr sz="2000">
                <a:solidFill>
                  <a:schemeClr val="tx1"/>
                </a:solidFill>
                <a:latin typeface="+mn-lt"/>
                <a:ea typeface="ＭＳ Ｐゴシック" pitchFamily="-107" charset="-128"/>
                <a:cs typeface="ＭＳ Ｐゴシック"/>
              </a:defRPr>
            </a:lvl2pPr>
            <a:lvl3pPr marL="1030239" indent="-223827" algn="l" defTabSz="881021" rtl="0" eaLnBrk="1" fontAlgn="base" hangingPunct="1">
              <a:spcBef>
                <a:spcPct val="25000"/>
              </a:spcBef>
              <a:spcAft>
                <a:spcPct val="25000"/>
              </a:spcAft>
              <a:buClr>
                <a:schemeClr val="accent1"/>
              </a:buClr>
              <a:buSzPct val="110000"/>
              <a:buFont typeface="Wingdings" panose="05000000000000000000" pitchFamily="2" charset="2"/>
              <a:buChar char="§"/>
              <a:tabLst>
                <a:tab pos="973091" algn="l"/>
                <a:tab pos="1481067" algn="l"/>
              </a:tabLst>
              <a:defRPr>
                <a:solidFill>
                  <a:schemeClr val="tx1"/>
                </a:solidFill>
                <a:latin typeface="+mn-lt"/>
                <a:ea typeface="ＭＳ Ｐゴシック" pitchFamily="-107" charset="-128"/>
                <a:cs typeface="ＭＳ Ｐゴシック"/>
              </a:defRPr>
            </a:lvl3pPr>
            <a:lvl4pPr marL="1441381" indent="-231764" algn="l" defTabSz="881021" rtl="0" eaLnBrk="1" fontAlgn="base" hangingPunct="1">
              <a:spcBef>
                <a:spcPct val="25000"/>
              </a:spcBef>
              <a:spcAft>
                <a:spcPct val="25000"/>
              </a:spcAft>
              <a:buClr>
                <a:schemeClr val="accent1"/>
              </a:buClr>
              <a:buSzPct val="110000"/>
              <a:buFont typeface="Wingdings" panose="05000000000000000000" pitchFamily="2" charset="2"/>
              <a:buChar char="ü"/>
              <a:tabLst>
                <a:tab pos="973091" algn="l"/>
                <a:tab pos="1481067" algn="l"/>
              </a:tabLst>
              <a:defRPr>
                <a:solidFill>
                  <a:schemeClr val="tx1"/>
                </a:solidFill>
                <a:latin typeface="+mn-lt"/>
                <a:ea typeface="ＭＳ Ｐゴシック" pitchFamily="-107" charset="-128"/>
                <a:cs typeface="ＭＳ Ｐゴシック"/>
              </a:defRPr>
            </a:lvl4pPr>
            <a:lvl5pPr marL="1800140"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cs typeface="ＭＳ Ｐゴシック"/>
              </a:defRPr>
            </a:lvl5pPr>
            <a:lvl6pPr marL="2257317"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6pPr>
            <a:lvl7pPr marL="2714495"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7pPr>
            <a:lvl8pPr marL="3171674"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8pPr>
            <a:lvl9pPr marL="3628852"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9pPr>
          </a:lstStyle>
          <a:p>
            <a:pPr marL="0" indent="0">
              <a:buFont typeface="Arial" panose="020B0604020202020204" pitchFamily="34" charset="0"/>
              <a:buNone/>
            </a:pPr>
            <a:r>
              <a:rPr lang="en-GB" b="1" kern="0" dirty="0">
                <a:solidFill>
                  <a:schemeClr val="bg1"/>
                </a:solidFill>
              </a:rPr>
              <a:t>2. What are the key ‘Milestones’ in the IBD Journey?</a:t>
            </a:r>
          </a:p>
          <a:p>
            <a:pPr marL="0" indent="0">
              <a:buFont typeface="Arial" panose="020B0604020202020204" pitchFamily="34" charset="0"/>
              <a:buNone/>
            </a:pPr>
            <a:r>
              <a:rPr lang="en-GB" sz="2000" i="1" kern="0" dirty="0">
                <a:solidFill>
                  <a:schemeClr val="bg1"/>
                </a:solidFill>
              </a:rPr>
              <a:t>(First Prescription, Patient Identification etc)</a:t>
            </a:r>
          </a:p>
          <a:p>
            <a:pPr marL="0" indent="0">
              <a:buFont typeface="Arial" panose="020B0604020202020204" pitchFamily="34" charset="0"/>
              <a:buNone/>
            </a:pPr>
            <a:endParaRPr lang="en-GB" b="1" kern="0" dirty="0">
              <a:solidFill>
                <a:schemeClr val="bg1"/>
              </a:solidFill>
            </a:endParaRPr>
          </a:p>
        </p:txBody>
      </p:sp>
    </p:spTree>
    <p:extLst>
      <p:ext uri="{BB962C8B-B14F-4D97-AF65-F5344CB8AC3E}">
        <p14:creationId xmlns:p14="http://schemas.microsoft.com/office/powerpoint/2010/main" val="2575363428"/>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52EF8A-2DD2-4E14-A661-722109A1CB69}"/>
              </a:ext>
            </a:extLst>
          </p:cNvPr>
          <p:cNvSpPr>
            <a:spLocks noGrp="1"/>
          </p:cNvSpPr>
          <p:nvPr>
            <p:ph type="title"/>
          </p:nvPr>
        </p:nvSpPr>
        <p:spPr>
          <a:xfrm>
            <a:off x="690686" y="3098117"/>
            <a:ext cx="10810627" cy="1374476"/>
          </a:xfrm>
        </p:spPr>
        <p:txBody>
          <a:bodyPr/>
          <a:lstStyle/>
          <a:p>
            <a:pPr algn="ctr"/>
            <a:r>
              <a:rPr lang="en-GB" dirty="0"/>
              <a:t>Pre-Read</a:t>
            </a:r>
          </a:p>
        </p:txBody>
      </p:sp>
    </p:spTree>
    <p:extLst>
      <p:ext uri="{BB962C8B-B14F-4D97-AF65-F5344CB8AC3E}">
        <p14:creationId xmlns:p14="http://schemas.microsoft.com/office/powerpoint/2010/main" val="3408674036"/>
      </p:ext>
    </p:extLst>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7BF52E8-A4B9-4914-B0ED-3D29AD29365D}"/>
              </a:ext>
            </a:extLst>
          </p:cNvPr>
          <p:cNvSpPr txBox="1"/>
          <p:nvPr/>
        </p:nvSpPr>
        <p:spPr>
          <a:xfrm>
            <a:off x="1897184" y="1841479"/>
            <a:ext cx="8111684" cy="3970318"/>
          </a:xfrm>
          <a:prstGeom prst="rect">
            <a:avLst/>
          </a:prstGeom>
          <a:noFill/>
        </p:spPr>
        <p:txBody>
          <a:bodyPr wrap="square">
            <a:spAutoFit/>
          </a:bodyPr>
          <a:lstStyle/>
          <a:p>
            <a:pPr algn="ctr"/>
            <a:r>
              <a:rPr lang="en-GB" sz="3600" b="1" dirty="0">
                <a:solidFill>
                  <a:schemeClr val="accent1"/>
                </a:solidFill>
              </a:rPr>
              <a:t>Click This Link:</a:t>
            </a:r>
          </a:p>
          <a:p>
            <a:pPr algn="ctr"/>
            <a:r>
              <a:rPr lang="en-GB" sz="3600" dirty="0">
                <a:hlinkClick r:id="rId2"/>
              </a:rPr>
              <a:t>Workshop Pre-Work Survey</a:t>
            </a:r>
            <a:endParaRPr lang="en-GB" sz="3600" dirty="0"/>
          </a:p>
          <a:p>
            <a:pPr algn="ctr"/>
            <a:endParaRPr lang="en-GB" sz="3600" dirty="0"/>
          </a:p>
          <a:p>
            <a:pPr algn="ctr"/>
            <a:r>
              <a:rPr lang="en-GB" sz="3600" dirty="0">
                <a:solidFill>
                  <a:schemeClr val="bg2"/>
                </a:solidFill>
              </a:rPr>
              <a:t>or</a:t>
            </a:r>
          </a:p>
          <a:p>
            <a:pPr algn="ctr"/>
            <a:endParaRPr lang="en-GB" sz="3600" dirty="0"/>
          </a:p>
          <a:p>
            <a:pPr algn="ctr"/>
            <a:r>
              <a:rPr lang="en-GB" sz="3600" b="1" dirty="0">
                <a:solidFill>
                  <a:schemeClr val="accent1"/>
                </a:solidFill>
              </a:rPr>
              <a:t>Go to Slido.com</a:t>
            </a:r>
          </a:p>
          <a:p>
            <a:pPr algn="ctr"/>
            <a:r>
              <a:rPr lang="en-GB" sz="3600" dirty="0">
                <a:solidFill>
                  <a:schemeClr val="bg2"/>
                </a:solidFill>
              </a:rPr>
              <a:t>And enter the code: #</a:t>
            </a:r>
            <a:r>
              <a:rPr lang="en-GB" sz="3600" b="1" dirty="0">
                <a:solidFill>
                  <a:schemeClr val="accent1"/>
                </a:solidFill>
              </a:rPr>
              <a:t>IDEIBD</a:t>
            </a:r>
          </a:p>
        </p:txBody>
      </p:sp>
      <p:sp>
        <p:nvSpPr>
          <p:cNvPr id="8" name="Title 7">
            <a:extLst>
              <a:ext uri="{FF2B5EF4-FFF2-40B4-BE49-F238E27FC236}">
                <a16:creationId xmlns:a16="http://schemas.microsoft.com/office/drawing/2014/main" id="{2A729CA1-EE1D-4885-8EE4-7FAB334BCCB7}"/>
              </a:ext>
            </a:extLst>
          </p:cNvPr>
          <p:cNvSpPr>
            <a:spLocks noGrp="1"/>
          </p:cNvSpPr>
          <p:nvPr>
            <p:ph type="title"/>
          </p:nvPr>
        </p:nvSpPr>
        <p:spPr/>
        <p:txBody>
          <a:bodyPr/>
          <a:lstStyle/>
          <a:p>
            <a:r>
              <a:rPr lang="en-GB" dirty="0"/>
              <a:t>Please access the below link and provide your input into these two questions:</a:t>
            </a:r>
          </a:p>
        </p:txBody>
      </p:sp>
    </p:spTree>
    <p:extLst>
      <p:ext uri="{BB962C8B-B14F-4D97-AF65-F5344CB8AC3E}">
        <p14:creationId xmlns:p14="http://schemas.microsoft.com/office/powerpoint/2010/main" val="2346336407"/>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C88D53-5475-4236-ABE5-70E862173142}"/>
              </a:ext>
            </a:extLst>
          </p:cNvPr>
          <p:cNvSpPr>
            <a:spLocks noGrp="1"/>
          </p:cNvSpPr>
          <p:nvPr>
            <p:ph type="body" sz="half" idx="1"/>
          </p:nvPr>
        </p:nvSpPr>
        <p:spPr>
          <a:xfrm>
            <a:off x="745271" y="3258320"/>
            <a:ext cx="4984621" cy="2402477"/>
          </a:xfrm>
        </p:spPr>
        <p:txBody>
          <a:bodyPr/>
          <a:lstStyle/>
          <a:p>
            <a:pPr marL="0" indent="0">
              <a:buNone/>
            </a:pPr>
            <a:r>
              <a:rPr lang="en-GB" dirty="0"/>
              <a:t>As part of this pack, we have a few chapters of Pre-Reads that are essential to ensure we have a productive workshop.</a:t>
            </a:r>
          </a:p>
        </p:txBody>
      </p:sp>
      <p:sp>
        <p:nvSpPr>
          <p:cNvPr id="4" name="Title 3">
            <a:extLst>
              <a:ext uri="{FF2B5EF4-FFF2-40B4-BE49-F238E27FC236}">
                <a16:creationId xmlns:a16="http://schemas.microsoft.com/office/drawing/2014/main" id="{238CB0AF-9F72-472E-A00D-24E769E4BA94}"/>
              </a:ext>
            </a:extLst>
          </p:cNvPr>
          <p:cNvSpPr>
            <a:spLocks noGrp="1"/>
          </p:cNvSpPr>
          <p:nvPr>
            <p:ph type="title"/>
          </p:nvPr>
        </p:nvSpPr>
        <p:spPr>
          <a:xfrm>
            <a:off x="745271" y="2438241"/>
            <a:ext cx="4988307" cy="719739"/>
          </a:xfrm>
        </p:spPr>
        <p:txBody>
          <a:bodyPr/>
          <a:lstStyle/>
          <a:p>
            <a:r>
              <a:rPr lang="en-GB" dirty="0"/>
              <a:t>Pre Read</a:t>
            </a:r>
          </a:p>
        </p:txBody>
      </p:sp>
      <p:pic>
        <p:nvPicPr>
          <p:cNvPr id="7" name="Graphic 6" descr="Document with solid fill">
            <a:extLst>
              <a:ext uri="{FF2B5EF4-FFF2-40B4-BE49-F238E27FC236}">
                <a16:creationId xmlns:a16="http://schemas.microsoft.com/office/drawing/2014/main" id="{DE44A89B-7184-400E-9078-B4F1E946E4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271" y="1284402"/>
            <a:ext cx="914400" cy="914400"/>
          </a:xfrm>
          <a:prstGeom prst="rect">
            <a:avLst/>
          </a:prstGeom>
        </p:spPr>
      </p:pic>
      <p:sp>
        <p:nvSpPr>
          <p:cNvPr id="8" name="TextBox 7">
            <a:extLst>
              <a:ext uri="{FF2B5EF4-FFF2-40B4-BE49-F238E27FC236}">
                <a16:creationId xmlns:a16="http://schemas.microsoft.com/office/drawing/2014/main" id="{F86AB9FC-CD2B-456A-AFEC-92A9A332FEF3}"/>
              </a:ext>
            </a:extLst>
          </p:cNvPr>
          <p:cNvSpPr txBox="1"/>
          <p:nvPr/>
        </p:nvSpPr>
        <p:spPr>
          <a:xfrm>
            <a:off x="6372520" y="2326065"/>
            <a:ext cx="5571241" cy="2113399"/>
          </a:xfrm>
          <a:prstGeom prst="rect">
            <a:avLst/>
          </a:prstGeom>
          <a:noFill/>
        </p:spPr>
        <p:txBody>
          <a:bodyPr wrap="square" rtlCol="0">
            <a:spAutoFit/>
          </a:bodyPr>
          <a:lstStyle/>
          <a:p>
            <a:r>
              <a:rPr lang="en-GB" b="1" dirty="0">
                <a:solidFill>
                  <a:schemeClr val="tx2"/>
                </a:solidFill>
              </a:rPr>
              <a:t>Please read any sections that you haven’t already seen:</a:t>
            </a:r>
          </a:p>
          <a:p>
            <a:endParaRPr lang="en-GB" b="1" dirty="0">
              <a:solidFill>
                <a:schemeClr val="tx2"/>
              </a:solidFill>
            </a:endParaRPr>
          </a:p>
          <a:p>
            <a:pPr marL="342900" indent="-342900">
              <a:lnSpc>
                <a:spcPct val="150000"/>
              </a:lnSpc>
              <a:buClr>
                <a:schemeClr val="tx2"/>
              </a:buClr>
              <a:buFont typeface="+mj-lt"/>
              <a:buAutoNum type="arabicPeriod"/>
            </a:pPr>
            <a:r>
              <a:rPr lang="en-GB" dirty="0">
                <a:hlinkClick r:id="rId4" action="ppaction://hlinksldjump"/>
              </a:rPr>
              <a:t>The Value of HCP Journeys</a:t>
            </a:r>
            <a:endParaRPr lang="en-GB" dirty="0"/>
          </a:p>
          <a:p>
            <a:pPr marL="342900" indent="-342900">
              <a:lnSpc>
                <a:spcPct val="150000"/>
              </a:lnSpc>
              <a:buClr>
                <a:schemeClr val="tx2"/>
              </a:buClr>
              <a:buFont typeface="+mj-lt"/>
              <a:buAutoNum type="arabicPeriod"/>
            </a:pPr>
            <a:r>
              <a:rPr lang="en-GB" dirty="0">
                <a:hlinkClick r:id="rId5" action="ppaction://hlinksldjump"/>
              </a:rPr>
              <a:t>Project Overview</a:t>
            </a:r>
            <a:endParaRPr lang="en-GB" dirty="0"/>
          </a:p>
          <a:p>
            <a:pPr marL="342900" indent="-342900">
              <a:lnSpc>
                <a:spcPct val="150000"/>
              </a:lnSpc>
              <a:buClr>
                <a:schemeClr val="tx2"/>
              </a:buClr>
              <a:buFont typeface="+mj-lt"/>
              <a:buAutoNum type="arabicPeriod"/>
            </a:pPr>
            <a:r>
              <a:rPr lang="en-GB" dirty="0">
                <a:hlinkClick r:id="rId6" action="ppaction://hlinksldjump"/>
              </a:rPr>
              <a:t>The Journey tool (Custellence), and structure</a:t>
            </a:r>
            <a:endParaRPr lang="en-GB" dirty="0"/>
          </a:p>
        </p:txBody>
      </p:sp>
    </p:spTree>
    <p:extLst>
      <p:ext uri="{BB962C8B-B14F-4D97-AF65-F5344CB8AC3E}">
        <p14:creationId xmlns:p14="http://schemas.microsoft.com/office/powerpoint/2010/main" val="2044241364"/>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DAA1-3343-DB48-A27E-62670004F0C2}"/>
              </a:ext>
            </a:extLst>
          </p:cNvPr>
          <p:cNvSpPr>
            <a:spLocks noGrp="1"/>
          </p:cNvSpPr>
          <p:nvPr>
            <p:ph type="title"/>
          </p:nvPr>
        </p:nvSpPr>
        <p:spPr>
          <a:xfrm>
            <a:off x="729379" y="259809"/>
            <a:ext cx="10810627" cy="1409545"/>
          </a:xfrm>
        </p:spPr>
        <p:txBody>
          <a:bodyPr/>
          <a:lstStyle/>
          <a:p>
            <a:r>
              <a:rPr lang="en-FR" dirty="0"/>
              <a:t>HCP Journey Workshop Agenda</a:t>
            </a:r>
            <a:r>
              <a:rPr lang="en-GB" dirty="0"/>
              <a:t> - IBD</a:t>
            </a:r>
            <a:endParaRPr lang="en-FR" dirty="0"/>
          </a:p>
        </p:txBody>
      </p:sp>
      <p:graphicFrame>
        <p:nvGraphicFramePr>
          <p:cNvPr id="4" name="Table 4">
            <a:extLst>
              <a:ext uri="{FF2B5EF4-FFF2-40B4-BE49-F238E27FC236}">
                <a16:creationId xmlns:a16="http://schemas.microsoft.com/office/drawing/2014/main" id="{5DA8D63F-9C7B-9049-A963-9B83E9891FBA}"/>
              </a:ext>
            </a:extLst>
          </p:cNvPr>
          <p:cNvGraphicFramePr>
            <a:graphicFrameLocks noGrp="1"/>
          </p:cNvGraphicFramePr>
          <p:nvPr>
            <p:ph idx="10"/>
            <p:extLst>
              <p:ext uri="{D42A27DB-BD31-4B8C-83A1-F6EECF244321}">
                <p14:modId xmlns:p14="http://schemas.microsoft.com/office/powerpoint/2010/main" val="1480285943"/>
              </p:ext>
            </p:extLst>
          </p:nvPr>
        </p:nvGraphicFramePr>
        <p:xfrm>
          <a:off x="872607" y="1669354"/>
          <a:ext cx="10590014" cy="4402826"/>
        </p:xfrm>
        <a:graphic>
          <a:graphicData uri="http://schemas.openxmlformats.org/drawingml/2006/table">
            <a:tbl>
              <a:tblPr firstRow="1" bandRow="1">
                <a:tableStyleId>{93296810-A885-4BE3-A3E7-6D5BEEA58F35}</a:tableStyleId>
              </a:tblPr>
              <a:tblGrid>
                <a:gridCol w="8095970">
                  <a:extLst>
                    <a:ext uri="{9D8B030D-6E8A-4147-A177-3AD203B41FA5}">
                      <a16:colId xmlns:a16="http://schemas.microsoft.com/office/drawing/2014/main" val="2916309213"/>
                    </a:ext>
                  </a:extLst>
                </a:gridCol>
                <a:gridCol w="2494044">
                  <a:extLst>
                    <a:ext uri="{9D8B030D-6E8A-4147-A177-3AD203B41FA5}">
                      <a16:colId xmlns:a16="http://schemas.microsoft.com/office/drawing/2014/main" val="4271608421"/>
                    </a:ext>
                  </a:extLst>
                </a:gridCol>
              </a:tblGrid>
              <a:tr h="507779">
                <a:tc>
                  <a:txBody>
                    <a:bodyPr/>
                    <a:lstStyle/>
                    <a:p>
                      <a:r>
                        <a:rPr lang="en-FR" dirty="0"/>
                        <a:t>Topic</a:t>
                      </a:r>
                    </a:p>
                  </a:txBody>
                  <a:tcPr anchor="ctr"/>
                </a:tc>
                <a:tc>
                  <a:txBody>
                    <a:bodyPr/>
                    <a:lstStyle/>
                    <a:p>
                      <a:r>
                        <a:rPr lang="en-FR" dirty="0"/>
                        <a:t>Format</a:t>
                      </a:r>
                    </a:p>
                  </a:txBody>
                  <a:tcPr anchor="ctr"/>
                </a:tc>
                <a:extLst>
                  <a:ext uri="{0D108BD9-81ED-4DB2-BD59-A6C34878D82A}">
                    <a16:rowId xmlns:a16="http://schemas.microsoft.com/office/drawing/2014/main" val="4165191521"/>
                  </a:ext>
                </a:extLst>
              </a:tr>
              <a:tr h="507779">
                <a:tc>
                  <a:txBody>
                    <a:bodyPr/>
                    <a:lstStyle/>
                    <a:p>
                      <a:r>
                        <a:rPr lang="en-FR" sz="1200" dirty="0"/>
                        <a:t>Team introduction</a:t>
                      </a:r>
                      <a:r>
                        <a:rPr lang="en-GB" sz="1200" dirty="0"/>
                        <a:t>s</a:t>
                      </a:r>
                      <a:endParaRPr lang="en-FR" sz="1200" dirty="0"/>
                    </a:p>
                  </a:txBody>
                  <a:tcPr anchor="ctr"/>
                </a:tc>
                <a:tc>
                  <a:txBody>
                    <a:bodyPr/>
                    <a:lstStyle/>
                    <a:p>
                      <a:r>
                        <a:rPr lang="en-FR" sz="1200"/>
                        <a:t>Roundtable</a:t>
                      </a:r>
                    </a:p>
                  </a:txBody>
                  <a:tcPr anchor="ctr"/>
                </a:tc>
                <a:extLst>
                  <a:ext uri="{0D108BD9-81ED-4DB2-BD59-A6C34878D82A}">
                    <a16:rowId xmlns:a16="http://schemas.microsoft.com/office/drawing/2014/main" val="916747310"/>
                  </a:ext>
                </a:extLst>
              </a:tr>
              <a:tr h="507779">
                <a:tc>
                  <a:txBody>
                    <a:bodyPr/>
                    <a:lstStyle/>
                    <a:p>
                      <a:r>
                        <a:rPr lang="en-GB" sz="1200" dirty="0"/>
                        <a:t>What we want to achieve</a:t>
                      </a:r>
                      <a:endParaRPr lang="en-FR" sz="1200" dirty="0"/>
                    </a:p>
                  </a:txBody>
                  <a:tcPr anchor="ctr"/>
                </a:tc>
                <a:tc>
                  <a:txBody>
                    <a:bodyPr/>
                    <a:lstStyle/>
                    <a:p>
                      <a:r>
                        <a:rPr lang="en-FR" sz="1200" dirty="0"/>
                        <a:t>Presentation</a:t>
                      </a:r>
                    </a:p>
                  </a:txBody>
                  <a:tcPr anchor="ctr"/>
                </a:tc>
                <a:extLst>
                  <a:ext uri="{0D108BD9-81ED-4DB2-BD59-A6C34878D82A}">
                    <a16:rowId xmlns:a16="http://schemas.microsoft.com/office/drawing/2014/main" val="3519506158"/>
                  </a:ext>
                </a:extLst>
              </a:tr>
              <a:tr h="507779">
                <a:tc>
                  <a:txBody>
                    <a:bodyPr/>
                    <a:lstStyle/>
                    <a:p>
                      <a:r>
                        <a:rPr lang="en-FR" sz="1200" b="1" dirty="0"/>
                        <a:t>Working session</a:t>
                      </a:r>
                      <a:r>
                        <a:rPr lang="en-GB" sz="1200" b="1" dirty="0"/>
                        <a:t>:</a:t>
                      </a:r>
                    </a:p>
                    <a:p>
                      <a:r>
                        <a:rPr lang="en-GB" sz="1200" dirty="0"/>
                        <a:t>Journey Framework - Events &amp; Key Moments</a:t>
                      </a:r>
                      <a:endParaRPr lang="en-FR" sz="1200" dirty="0"/>
                    </a:p>
                  </a:txBody>
                  <a:tcPr anchor="ctr"/>
                </a:tc>
                <a:tc>
                  <a:txBody>
                    <a:bodyPr/>
                    <a:lstStyle/>
                    <a:p>
                      <a:r>
                        <a:rPr lang="en-GB" sz="1200" dirty="0"/>
                        <a:t>Interactive Session</a:t>
                      </a:r>
                      <a:endParaRPr lang="en-FR" sz="1200" dirty="0"/>
                    </a:p>
                  </a:txBody>
                  <a:tcPr anchor="ctr"/>
                </a:tc>
                <a:extLst>
                  <a:ext uri="{0D108BD9-81ED-4DB2-BD59-A6C34878D82A}">
                    <a16:rowId xmlns:a16="http://schemas.microsoft.com/office/drawing/2014/main" val="105942239"/>
                  </a:ext>
                </a:extLst>
              </a:tr>
              <a:tr h="551019">
                <a:tc>
                  <a:txBody>
                    <a:bodyPr/>
                    <a:lstStyle/>
                    <a:p>
                      <a:pPr marL="0" marR="0" lvl="0" indent="0" algn="l" defTabSz="457178" rtl="0" eaLnBrk="1" fontAlgn="auto" latinLnBrk="0" hangingPunct="1">
                        <a:lnSpc>
                          <a:spcPct val="100000"/>
                        </a:lnSpc>
                        <a:spcBef>
                          <a:spcPts val="0"/>
                        </a:spcBef>
                        <a:spcAft>
                          <a:spcPts val="0"/>
                        </a:spcAft>
                        <a:buClrTx/>
                        <a:buSzTx/>
                        <a:buFontTx/>
                        <a:buNone/>
                        <a:tabLst/>
                        <a:defRPr/>
                      </a:pPr>
                      <a:r>
                        <a:rPr lang="en-GB" sz="1200" b="1" dirty="0"/>
                        <a:t>Progress Sharing &amp; Tool Demo</a:t>
                      </a:r>
                      <a:endParaRPr lang="en-FR" sz="1200" dirty="0"/>
                    </a:p>
                  </a:txBody>
                  <a:tcPr anchor="ctr"/>
                </a:tc>
                <a:tc>
                  <a:txBody>
                    <a:bodyPr/>
                    <a:lstStyle/>
                    <a:p>
                      <a:r>
                        <a:rPr lang="en-FR" sz="1200" dirty="0"/>
                        <a:t>Presentation</a:t>
                      </a:r>
                    </a:p>
                  </a:txBody>
                  <a:tcPr anchor="ctr"/>
                </a:tc>
                <a:extLst>
                  <a:ext uri="{0D108BD9-81ED-4DB2-BD59-A6C34878D82A}">
                    <a16:rowId xmlns:a16="http://schemas.microsoft.com/office/drawing/2014/main" val="2749874738"/>
                  </a:ext>
                </a:extLst>
              </a:tr>
              <a:tr h="805133">
                <a:tc>
                  <a:txBody>
                    <a:bodyPr/>
                    <a:lstStyle/>
                    <a:p>
                      <a:r>
                        <a:rPr lang="en-FR" sz="1200" b="1" dirty="0"/>
                        <a:t>Working session</a:t>
                      </a:r>
                      <a:endParaRPr lang="en-GB" sz="1200" b="1" dirty="0"/>
                    </a:p>
                    <a:p>
                      <a:pPr marL="0" indent="0">
                        <a:buFontTx/>
                        <a:buNone/>
                      </a:pPr>
                      <a:r>
                        <a:rPr lang="en-GB" sz="1200" b="1" dirty="0">
                          <a:solidFill>
                            <a:schemeClr val="accent1">
                              <a:lumMod val="75000"/>
                            </a:schemeClr>
                          </a:solidFill>
                        </a:rPr>
                        <a:t>Review and starting to iterate the </a:t>
                      </a:r>
                      <a:r>
                        <a:rPr lang="en-GB" sz="1200" b="1">
                          <a:solidFill>
                            <a:schemeClr val="accent1">
                              <a:lumMod val="75000"/>
                            </a:schemeClr>
                          </a:solidFill>
                        </a:rPr>
                        <a:t>local journeys</a:t>
                      </a:r>
                      <a:endParaRPr lang="en-FR" sz="1200" b="1" dirty="0">
                        <a:solidFill>
                          <a:schemeClr val="accent1">
                            <a:lumMod val="75000"/>
                          </a:schemeClr>
                        </a:solidFill>
                      </a:endParaRPr>
                    </a:p>
                  </a:txBody>
                  <a:tcPr anchor="ctr"/>
                </a:tc>
                <a:tc>
                  <a:txBody>
                    <a:bodyPr/>
                    <a:lstStyle/>
                    <a:p>
                      <a:r>
                        <a:rPr lang="en-GB" sz="1200" dirty="0"/>
                        <a:t>Breakout Session</a:t>
                      </a:r>
                    </a:p>
                    <a:p>
                      <a:r>
                        <a:rPr lang="en-GB" sz="1200" dirty="0"/>
                        <a:t>G</a:t>
                      </a:r>
                      <a:r>
                        <a:rPr lang="en-FR" sz="1200" dirty="0"/>
                        <a:t>roups</a:t>
                      </a:r>
                    </a:p>
                  </a:txBody>
                  <a:tcPr anchor="ctr"/>
                </a:tc>
                <a:extLst>
                  <a:ext uri="{0D108BD9-81ED-4DB2-BD59-A6C34878D82A}">
                    <a16:rowId xmlns:a16="http://schemas.microsoft.com/office/drawing/2014/main" val="3698770851"/>
                  </a:ext>
                </a:extLst>
              </a:tr>
              <a:tr h="507779">
                <a:tc>
                  <a:txBody>
                    <a:bodyPr/>
                    <a:lstStyle/>
                    <a:p>
                      <a:r>
                        <a:rPr lang="fr-FR" sz="1200"/>
                        <a:t>Debrief &amp; group discussion</a:t>
                      </a:r>
                      <a:endParaRPr lang="en-FR" sz="1200"/>
                    </a:p>
                  </a:txBody>
                  <a:tcPr anchor="ctr"/>
                </a:tc>
                <a:tc>
                  <a:txBody>
                    <a:bodyPr/>
                    <a:lstStyle/>
                    <a:p>
                      <a:pPr marL="0" marR="0" lvl="0" indent="0" algn="l" defTabSz="457178" rtl="0" eaLnBrk="1" fontAlgn="auto" latinLnBrk="0" hangingPunct="1">
                        <a:lnSpc>
                          <a:spcPct val="100000"/>
                        </a:lnSpc>
                        <a:spcBef>
                          <a:spcPts val="0"/>
                        </a:spcBef>
                        <a:spcAft>
                          <a:spcPts val="0"/>
                        </a:spcAft>
                        <a:buClrTx/>
                        <a:buSzTx/>
                        <a:buFontTx/>
                        <a:buNone/>
                        <a:tabLst/>
                        <a:defRPr/>
                      </a:pPr>
                      <a:r>
                        <a:rPr lang="en-FR" sz="1200"/>
                        <a:t>Presentations back to the group</a:t>
                      </a:r>
                    </a:p>
                  </a:txBody>
                  <a:tcPr anchor="ctr"/>
                </a:tc>
                <a:extLst>
                  <a:ext uri="{0D108BD9-81ED-4DB2-BD59-A6C34878D82A}">
                    <a16:rowId xmlns:a16="http://schemas.microsoft.com/office/drawing/2014/main" val="2132407733"/>
                  </a:ext>
                </a:extLst>
              </a:tr>
              <a:tr h="507779">
                <a:tc>
                  <a:txBody>
                    <a:bodyPr/>
                    <a:lstStyle/>
                    <a:p>
                      <a:r>
                        <a:rPr lang="en-FR" sz="1200" dirty="0"/>
                        <a:t>Next steps</a:t>
                      </a:r>
                    </a:p>
                  </a:txBody>
                  <a:tcPr anchor="ctr"/>
                </a:tc>
                <a:tc>
                  <a:txBody>
                    <a:bodyPr/>
                    <a:lstStyle/>
                    <a:p>
                      <a:endParaRPr lang="en-FR" sz="1200" dirty="0"/>
                    </a:p>
                  </a:txBody>
                  <a:tcPr anchor="ctr"/>
                </a:tc>
                <a:extLst>
                  <a:ext uri="{0D108BD9-81ED-4DB2-BD59-A6C34878D82A}">
                    <a16:rowId xmlns:a16="http://schemas.microsoft.com/office/drawing/2014/main" val="3112353536"/>
                  </a:ext>
                </a:extLst>
              </a:tr>
            </a:tbl>
          </a:graphicData>
        </a:graphic>
      </p:graphicFrame>
      <p:sp>
        <p:nvSpPr>
          <p:cNvPr id="5" name="Rectangle 4">
            <a:extLst>
              <a:ext uri="{FF2B5EF4-FFF2-40B4-BE49-F238E27FC236}">
                <a16:creationId xmlns:a16="http://schemas.microsoft.com/office/drawing/2014/main" id="{4693AC09-26C6-AE45-BF69-A54CF0CE27C6}"/>
              </a:ext>
            </a:extLst>
          </p:cNvPr>
          <p:cNvSpPr/>
          <p:nvPr/>
        </p:nvSpPr>
        <p:spPr bwMode="auto">
          <a:xfrm>
            <a:off x="729379" y="774733"/>
            <a:ext cx="10819511" cy="75939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63E"/>
                </a:solidFill>
                <a:effectLst/>
                <a:uLnTx/>
                <a:uFillTx/>
                <a:latin typeface="Tahoma" pitchFamily="-107" charset="0"/>
                <a:ea typeface="+mn-ea"/>
                <a:cs typeface="+mn-cs"/>
              </a:rPr>
              <a:t>A</a:t>
            </a:r>
            <a:r>
              <a:rPr kumimoji="0" lang="en-FR" sz="1600" b="1" i="0" u="none" strike="noStrike" kern="1200" cap="none" spc="0" normalizeH="0" baseline="0" noProof="0" dirty="0">
                <a:ln>
                  <a:noFill/>
                </a:ln>
                <a:solidFill>
                  <a:srgbClr val="00463E"/>
                </a:solidFill>
                <a:effectLst/>
                <a:uLnTx/>
                <a:uFillTx/>
                <a:latin typeface="Tahoma" pitchFamily="-107" charset="0"/>
                <a:ea typeface="+mn-ea"/>
                <a:cs typeface="+mn-cs"/>
              </a:rPr>
              <a:t>ttendees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FR" sz="1400" b="1" i="0" u="none" strike="noStrike" kern="1200" cap="none" spc="0" normalizeH="0" baseline="0" noProof="0" dirty="0">
                <a:ln>
                  <a:noFill/>
                </a:ln>
                <a:solidFill>
                  <a:srgbClr val="808080"/>
                </a:solidFill>
                <a:effectLst/>
                <a:uLnTx/>
                <a:uFillTx/>
                <a:latin typeface="Tahoma" pitchFamily="-107" charset="0"/>
                <a:ea typeface="+mn-ea"/>
                <a:cs typeface="+mn-cs"/>
              </a:rPr>
              <a:t>International team</a:t>
            </a:r>
            <a:r>
              <a:rPr kumimoji="0" lang="en-FR" sz="1400" b="0" i="0" u="none" strike="noStrike" kern="1200" cap="none" spc="0" normalizeH="0" baseline="0" noProof="0" dirty="0">
                <a:ln>
                  <a:noFill/>
                </a:ln>
                <a:solidFill>
                  <a:srgbClr val="000000"/>
                </a:solidFill>
                <a:effectLst/>
                <a:uLnTx/>
                <a:uFillTx/>
                <a:latin typeface="Tahoma" pitchFamily="-107" charset="0"/>
                <a:ea typeface="+mn-ea"/>
                <a:cs typeface="+mn-cs"/>
              </a:rPr>
              <a:t>: </a:t>
            </a:r>
            <a:r>
              <a:rPr kumimoji="0" lang="en-GB" sz="1400" b="0" i="1" u="none" strike="noStrike" kern="1200" cap="none" spc="0" normalizeH="0" baseline="0" noProof="0" dirty="0">
                <a:ln>
                  <a:noFill/>
                </a:ln>
                <a:solidFill>
                  <a:srgbClr val="000000"/>
                </a:solidFill>
                <a:effectLst/>
                <a:uLnTx/>
                <a:uFillTx/>
                <a:latin typeface="Tahoma" pitchFamily="-107" charset="0"/>
                <a:ea typeface="+mn-ea"/>
                <a:cs typeface="+mn-cs"/>
              </a:rPr>
              <a:t>Patrick</a:t>
            </a:r>
            <a:r>
              <a:rPr kumimoji="0" lang="en-FR" sz="1400" b="0" i="1" u="none" strike="noStrike" kern="1200" cap="none" spc="0" normalizeH="0" baseline="0" noProof="0" dirty="0">
                <a:ln>
                  <a:noFill/>
                </a:ln>
                <a:solidFill>
                  <a:srgbClr val="000000"/>
                </a:solidFill>
                <a:effectLst/>
                <a:uLnTx/>
                <a:uFillTx/>
                <a:latin typeface="Tahoma" pitchFamily="-107" charset="0"/>
                <a:ea typeface="+mn-ea"/>
                <a:cs typeface="+mn-cs"/>
              </a:rPr>
              <a:t>, </a:t>
            </a:r>
            <a:r>
              <a:rPr kumimoji="0" lang="en-GB" sz="1400" b="0" i="1" u="none" strike="noStrike" kern="1200" cap="none" spc="0" normalizeH="0" baseline="0" noProof="0" dirty="0">
                <a:ln>
                  <a:noFill/>
                </a:ln>
                <a:solidFill>
                  <a:srgbClr val="000000"/>
                </a:solidFill>
                <a:effectLst/>
                <a:uLnTx/>
                <a:uFillTx/>
                <a:latin typeface="Tahoma" pitchFamily="-107" charset="0"/>
                <a:ea typeface="+mn-ea"/>
                <a:cs typeface="+mn-cs"/>
              </a:rPr>
              <a:t>Elisa, Deborah, Geert, Alessandra, </a:t>
            </a:r>
            <a:r>
              <a:rPr kumimoji="0" lang="en-FR" sz="1400" b="0" i="1" u="none" strike="noStrike" kern="1200" cap="none" spc="0" normalizeH="0" baseline="0" noProof="0" dirty="0">
                <a:ln>
                  <a:noFill/>
                </a:ln>
                <a:solidFill>
                  <a:srgbClr val="000000"/>
                </a:solidFill>
                <a:effectLst/>
                <a:uLnTx/>
                <a:uFillTx/>
                <a:latin typeface="Tahoma" pitchFamily="-107" charset="0"/>
                <a:ea typeface="+mn-ea"/>
                <a:cs typeface="+mn-cs"/>
              </a:rPr>
              <a:t>Secil</a:t>
            </a:r>
            <a:r>
              <a:rPr kumimoji="0" lang="en-GB" sz="1400" b="0" i="1" u="none" strike="noStrike" kern="1200" cap="none" spc="0" normalizeH="0" baseline="0" noProof="0" dirty="0">
                <a:ln>
                  <a:noFill/>
                </a:ln>
                <a:solidFill>
                  <a:srgbClr val="000000"/>
                </a:solidFill>
                <a:effectLst/>
                <a:uLnTx/>
                <a:uFillTx/>
                <a:latin typeface="Tahoma" pitchFamily="-107" charset="0"/>
                <a:ea typeface="+mn-ea"/>
                <a:cs typeface="+mn-cs"/>
              </a:rPr>
              <a:t>, Camille, Clare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FR" sz="1400" b="0" i="1" u="none" strike="noStrike" kern="1200" cap="none" spc="0" normalizeH="0" baseline="0" noProof="0" dirty="0">
                <a:ln>
                  <a:noFill/>
                </a:ln>
                <a:solidFill>
                  <a:srgbClr val="000000"/>
                </a:solidFill>
                <a:effectLst/>
                <a:uLnTx/>
                <a:uFillTx/>
                <a:latin typeface="Tahoma" pitchFamily="-107" charset="0"/>
                <a:ea typeface="+mn-ea"/>
                <a:cs typeface="+mn-cs"/>
              </a:rPr>
              <a:t>Alexandre</a:t>
            </a:r>
            <a:r>
              <a:rPr kumimoji="0" lang="en-GB" sz="1400" b="0" i="1" u="none" strike="noStrike" kern="1200" cap="none" spc="0" normalizeH="0" baseline="0" noProof="0" dirty="0">
                <a:ln>
                  <a:noFill/>
                </a:ln>
                <a:solidFill>
                  <a:srgbClr val="000000"/>
                </a:solidFill>
                <a:effectLst/>
                <a:uLnTx/>
                <a:uFillTx/>
                <a:latin typeface="Tahoma" pitchFamily="-107" charset="0"/>
                <a:ea typeface="+mn-ea"/>
                <a:cs typeface="+mn-cs"/>
              </a:rPr>
              <a:t>/</a:t>
            </a:r>
            <a:r>
              <a:rPr kumimoji="0" lang="en-FR" sz="1400" b="0" i="1" u="none" strike="noStrike" kern="1200" cap="none" spc="0" normalizeH="0" baseline="0" noProof="0" dirty="0">
                <a:ln>
                  <a:noFill/>
                </a:ln>
                <a:solidFill>
                  <a:srgbClr val="000000"/>
                </a:solidFill>
                <a:effectLst/>
                <a:uLnTx/>
                <a:uFillTx/>
                <a:latin typeface="Tahoma" pitchFamily="-107" charset="0"/>
                <a:ea typeface="+mn-ea"/>
                <a:cs typeface="+mn-cs"/>
              </a:rPr>
              <a:t>Gareth</a:t>
            </a:r>
            <a:r>
              <a:rPr kumimoji="0" lang="en-GB" sz="1400" b="0" i="1" u="none" strike="noStrike" kern="1200" cap="none" spc="0" normalizeH="0" baseline="0" noProof="0" dirty="0">
                <a:ln>
                  <a:noFill/>
                </a:ln>
                <a:solidFill>
                  <a:srgbClr val="000000"/>
                </a:solidFill>
                <a:effectLst/>
                <a:uLnTx/>
                <a:uFillTx/>
                <a:latin typeface="Tahoma" pitchFamily="-107" charset="0"/>
                <a:ea typeface="+mn-ea"/>
                <a:cs typeface="+mn-cs"/>
              </a:rPr>
              <a:t>/</a:t>
            </a:r>
            <a:r>
              <a:rPr kumimoji="0" lang="en-FR" sz="1400" b="0" i="1" u="none" strike="noStrike" kern="1200" cap="none" spc="0" normalizeH="0" baseline="0" noProof="0" dirty="0">
                <a:ln>
                  <a:noFill/>
                </a:ln>
                <a:solidFill>
                  <a:srgbClr val="000000"/>
                </a:solidFill>
                <a:effectLst/>
                <a:uLnTx/>
                <a:uFillTx/>
                <a:latin typeface="Tahoma" pitchFamily="-107" charset="0"/>
                <a:ea typeface="+mn-ea"/>
                <a:cs typeface="+mn-cs"/>
              </a:rPr>
              <a:t>Alex (Veeva)</a:t>
            </a:r>
            <a:r>
              <a:rPr kumimoji="0" lang="en-GB" sz="1400" b="0" i="1" u="none" strike="noStrike" kern="1200" cap="none" spc="0" normalizeH="0" baseline="0" noProof="0" dirty="0">
                <a:ln>
                  <a:noFill/>
                </a:ln>
                <a:solidFill>
                  <a:srgbClr val="000000"/>
                </a:solidFill>
                <a:effectLst/>
                <a:uLnTx/>
                <a:uFillTx/>
                <a:latin typeface="Tahoma" pitchFamily="-107" charset="0"/>
                <a:ea typeface="+mn-ea"/>
                <a:cs typeface="+mn-cs"/>
              </a:rPr>
              <a:t> </a:t>
            </a:r>
            <a:r>
              <a:rPr kumimoji="0" lang="en-GB" sz="1400" b="0" i="1" u="none" strike="noStrike" kern="1200" cap="none" spc="0" normalizeH="0" baseline="0" noProof="0" dirty="0" err="1">
                <a:ln>
                  <a:noFill/>
                </a:ln>
                <a:solidFill>
                  <a:srgbClr val="000000"/>
                </a:solidFill>
                <a:effectLst/>
                <a:uLnTx/>
                <a:uFillTx/>
                <a:latin typeface="Tahoma" pitchFamily="-107" charset="0"/>
                <a:ea typeface="+mn-ea"/>
                <a:cs typeface="+mn-cs"/>
              </a:rPr>
              <a:t>Arsida</a:t>
            </a:r>
            <a:r>
              <a:rPr kumimoji="0" lang="en-GB" sz="1400" b="0" i="1" u="none" strike="noStrike" kern="1200" cap="none" spc="0" normalizeH="0" baseline="0" noProof="0" dirty="0">
                <a:ln>
                  <a:noFill/>
                </a:ln>
                <a:solidFill>
                  <a:srgbClr val="000000"/>
                </a:solidFill>
                <a:effectLst/>
                <a:uLnTx/>
                <a:uFillTx/>
                <a:latin typeface="Tahoma" pitchFamily="-107" charset="0"/>
                <a:ea typeface="+mn-ea"/>
                <a:cs typeface="+mn-cs"/>
              </a:rPr>
              <a:t>/</a:t>
            </a:r>
            <a:r>
              <a:rPr kumimoji="0" lang="en-GB" sz="1400" b="0" i="1" u="none" strike="noStrike" kern="1200" cap="none" spc="0" normalizeH="0" baseline="0" noProof="0" dirty="0" err="1">
                <a:ln>
                  <a:noFill/>
                </a:ln>
                <a:solidFill>
                  <a:srgbClr val="000000"/>
                </a:solidFill>
                <a:effectLst/>
                <a:uLnTx/>
                <a:uFillTx/>
                <a:latin typeface="Tahoma" pitchFamily="-107" charset="0"/>
                <a:ea typeface="+mn-ea"/>
                <a:cs typeface="+mn-cs"/>
              </a:rPr>
              <a:t>Anjela</a:t>
            </a:r>
            <a:r>
              <a:rPr lang="en-GB" sz="1400" i="1" dirty="0">
                <a:solidFill>
                  <a:srgbClr val="000000"/>
                </a:solidFill>
                <a:latin typeface="Tahoma" pitchFamily="-107" charset="0"/>
              </a:rPr>
              <a:t>/</a:t>
            </a:r>
            <a:r>
              <a:rPr kumimoji="0" lang="en-GB" sz="1400" b="0" i="1" u="none" strike="noStrike" kern="1200" cap="none" spc="0" normalizeH="0" baseline="0" noProof="0" dirty="0">
                <a:ln>
                  <a:noFill/>
                </a:ln>
                <a:solidFill>
                  <a:srgbClr val="000000"/>
                </a:solidFill>
                <a:effectLst/>
                <a:uLnTx/>
                <a:uFillTx/>
                <a:latin typeface="Tahoma" pitchFamily="-107" charset="0"/>
                <a:ea typeface="+mn-ea"/>
                <a:cs typeface="+mn-cs"/>
              </a:rPr>
              <a:t>Neil</a:t>
            </a:r>
            <a:r>
              <a:rPr lang="en-GB" sz="1400" i="1" dirty="0">
                <a:solidFill>
                  <a:srgbClr val="000000"/>
                </a:solidFill>
                <a:latin typeface="Tahoma" pitchFamily="-107" charset="0"/>
              </a:rPr>
              <a:t>/Veronica (DDB) Alice (</a:t>
            </a:r>
            <a:r>
              <a:rPr lang="en-GB" sz="1400" i="1" dirty="0" err="1">
                <a:solidFill>
                  <a:srgbClr val="000000"/>
                </a:solidFill>
                <a:latin typeface="Tahoma" pitchFamily="-107" charset="0"/>
              </a:rPr>
              <a:t>OpenHealth</a:t>
            </a:r>
            <a:r>
              <a:rPr lang="en-GB" sz="1400" i="1" dirty="0">
                <a:solidFill>
                  <a:srgbClr val="000000"/>
                </a:solidFill>
                <a:latin typeface="Tahoma" pitchFamily="-107" charset="0"/>
              </a:rPr>
              <a:t>)</a:t>
            </a:r>
            <a:endParaRPr kumimoji="0" lang="en-GB" sz="1400" b="0" i="1" u="none" strike="noStrike" kern="1200" cap="none" spc="0" normalizeH="0" baseline="0" noProof="0" dirty="0">
              <a:ln>
                <a:noFill/>
              </a:ln>
              <a:solidFill>
                <a:srgbClr val="000000"/>
              </a:solidFill>
              <a:effectLst/>
              <a:uLnTx/>
              <a:uFillTx/>
              <a:latin typeface="Tahoma" pitchFamily="-107"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FR" sz="1400" b="0" i="1" u="none" strike="noStrike" kern="1200" cap="none" spc="0" normalizeH="0" baseline="0" noProof="0" dirty="0">
              <a:ln>
                <a:noFill/>
              </a:ln>
              <a:solidFill>
                <a:srgbClr val="000000"/>
              </a:solidFill>
              <a:effectLst/>
              <a:uLnTx/>
              <a:uFillTx/>
              <a:latin typeface="Tahoma" pitchFamily="-107" charset="0"/>
              <a:ea typeface="+mn-ea"/>
              <a:cs typeface="+mn-cs"/>
            </a:endParaRPr>
          </a:p>
        </p:txBody>
      </p:sp>
    </p:spTree>
    <p:extLst>
      <p:ext uri="{BB962C8B-B14F-4D97-AF65-F5344CB8AC3E}">
        <p14:creationId xmlns:p14="http://schemas.microsoft.com/office/powerpoint/2010/main" val="40805743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52EF8A-2DD2-4E14-A661-722109A1CB69}"/>
              </a:ext>
            </a:extLst>
          </p:cNvPr>
          <p:cNvSpPr>
            <a:spLocks noGrp="1"/>
          </p:cNvSpPr>
          <p:nvPr>
            <p:ph type="title"/>
          </p:nvPr>
        </p:nvSpPr>
        <p:spPr>
          <a:xfrm>
            <a:off x="690686" y="3098117"/>
            <a:ext cx="10810627" cy="1374476"/>
          </a:xfrm>
        </p:spPr>
        <p:txBody>
          <a:bodyPr/>
          <a:lstStyle/>
          <a:p>
            <a:pPr algn="ctr"/>
            <a:r>
              <a:rPr lang="en-GB" dirty="0"/>
              <a:t>HCP Journeys Value Case</a:t>
            </a:r>
          </a:p>
        </p:txBody>
      </p:sp>
    </p:spTree>
    <p:extLst>
      <p:ext uri="{BB962C8B-B14F-4D97-AF65-F5344CB8AC3E}">
        <p14:creationId xmlns:p14="http://schemas.microsoft.com/office/powerpoint/2010/main" val="4059400144"/>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5A49-36A4-4163-82DC-A8C125CB718F}"/>
              </a:ext>
            </a:extLst>
          </p:cNvPr>
          <p:cNvSpPr>
            <a:spLocks noGrp="1"/>
          </p:cNvSpPr>
          <p:nvPr>
            <p:ph type="title"/>
          </p:nvPr>
        </p:nvSpPr>
        <p:spPr>
          <a:xfrm>
            <a:off x="741584" y="260649"/>
            <a:ext cx="10623061" cy="562311"/>
          </a:xfrm>
        </p:spPr>
        <p:txBody>
          <a:bodyPr/>
          <a:lstStyle/>
          <a:p>
            <a:r>
              <a:rPr lang="en-US"/>
              <a:t>A Changing HCP Engagement Model</a:t>
            </a:r>
            <a:endParaRPr lang="en-GB"/>
          </a:p>
        </p:txBody>
      </p:sp>
      <p:sp>
        <p:nvSpPr>
          <p:cNvPr id="10" name="TextBox 9">
            <a:extLst>
              <a:ext uri="{FF2B5EF4-FFF2-40B4-BE49-F238E27FC236}">
                <a16:creationId xmlns:a16="http://schemas.microsoft.com/office/drawing/2014/main" id="{0EBA1934-9C7E-493C-93B4-E10C19C8B014}"/>
              </a:ext>
            </a:extLst>
          </p:cNvPr>
          <p:cNvSpPr txBox="1"/>
          <p:nvPr/>
        </p:nvSpPr>
        <p:spPr>
          <a:xfrm>
            <a:off x="760679" y="828674"/>
            <a:ext cx="10496601" cy="64633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808080"/>
                </a:solidFill>
                <a:effectLst/>
                <a:uLnTx/>
                <a:uFillTx/>
                <a:latin typeface="Tahoma"/>
                <a:ea typeface="+mn-ea"/>
                <a:cs typeface="+mn-cs"/>
              </a:rPr>
              <a:t>The traditional methods of engaging with HCPs no longer meets physician needs, and Galapagos aims to engage differently.   </a:t>
            </a:r>
            <a:endParaRPr kumimoji="0" lang="en-GB" sz="1800" b="1" i="0" u="none" strike="noStrike" kern="1200" cap="none" spc="0" normalizeH="0" baseline="0" noProof="0">
              <a:ln>
                <a:noFill/>
              </a:ln>
              <a:solidFill>
                <a:srgbClr val="808080"/>
              </a:solidFill>
              <a:effectLst/>
              <a:uLnTx/>
              <a:uFillTx/>
              <a:latin typeface="Tahoma"/>
              <a:ea typeface="+mn-ea"/>
              <a:cs typeface="+mn-cs"/>
            </a:endParaRPr>
          </a:p>
        </p:txBody>
      </p:sp>
      <p:sp>
        <p:nvSpPr>
          <p:cNvPr id="8" name="Rectangle 7">
            <a:extLst>
              <a:ext uri="{FF2B5EF4-FFF2-40B4-BE49-F238E27FC236}">
                <a16:creationId xmlns:a16="http://schemas.microsoft.com/office/drawing/2014/main" id="{D630CBC6-1FCA-4F7A-A3EF-5BB2F6409FF6}"/>
              </a:ext>
            </a:extLst>
          </p:cNvPr>
          <p:cNvSpPr/>
          <p:nvPr/>
        </p:nvSpPr>
        <p:spPr>
          <a:xfrm>
            <a:off x="760679" y="1886262"/>
            <a:ext cx="4799293" cy="919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ahoma"/>
              <a:ea typeface="+mn-ea"/>
              <a:cs typeface="+mn-cs"/>
            </a:endParaRPr>
          </a:p>
        </p:txBody>
      </p:sp>
      <p:sp>
        <p:nvSpPr>
          <p:cNvPr id="9" name="Rectangle 8">
            <a:extLst>
              <a:ext uri="{FF2B5EF4-FFF2-40B4-BE49-F238E27FC236}">
                <a16:creationId xmlns:a16="http://schemas.microsoft.com/office/drawing/2014/main" id="{69C07CB7-89BE-45D5-97A3-AD657C252630}"/>
              </a:ext>
            </a:extLst>
          </p:cNvPr>
          <p:cNvSpPr/>
          <p:nvPr/>
        </p:nvSpPr>
        <p:spPr>
          <a:xfrm>
            <a:off x="1056556" y="2038995"/>
            <a:ext cx="4177892"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463E"/>
                </a:solidFill>
                <a:effectLst/>
                <a:uLnTx/>
                <a:uFillTx/>
                <a:latin typeface="Tahoma"/>
                <a:ea typeface="+mn-ea"/>
                <a:cs typeface="+mn-cs"/>
              </a:rPr>
              <a:t>Pharma engagement is not meeting the needs &amp; preferences of HCPs.</a:t>
            </a:r>
            <a:endParaRPr kumimoji="0" lang="en-US" sz="2000" b="1" i="0" u="none" strike="noStrike" kern="1200" cap="none" spc="0" normalizeH="0" baseline="0" noProof="0">
              <a:ln>
                <a:noFill/>
              </a:ln>
              <a:solidFill>
                <a:srgbClr val="00463E"/>
              </a:solidFill>
              <a:effectLst/>
              <a:uLnTx/>
              <a:uFillTx/>
              <a:latin typeface="Tahoma"/>
              <a:ea typeface="+mn-ea"/>
              <a:cs typeface="+mn-cs"/>
            </a:endParaRPr>
          </a:p>
        </p:txBody>
      </p:sp>
      <p:graphicFrame>
        <p:nvGraphicFramePr>
          <p:cNvPr id="11" name="Chart 10">
            <a:extLst>
              <a:ext uri="{FF2B5EF4-FFF2-40B4-BE49-F238E27FC236}">
                <a16:creationId xmlns:a16="http://schemas.microsoft.com/office/drawing/2014/main" id="{296686C0-FB16-46CC-B145-B7E25AE625BF}"/>
              </a:ext>
            </a:extLst>
          </p:cNvPr>
          <p:cNvGraphicFramePr/>
          <p:nvPr/>
        </p:nvGraphicFramePr>
        <p:xfrm>
          <a:off x="851481" y="2947705"/>
          <a:ext cx="4549509" cy="3145613"/>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47254303-E12F-4F90-BA65-F8A5841A9FCC}"/>
              </a:ext>
            </a:extLst>
          </p:cNvPr>
          <p:cNvSpPr txBox="1"/>
          <p:nvPr/>
        </p:nvSpPr>
        <p:spPr>
          <a:xfrm>
            <a:off x="6104158" y="6029326"/>
            <a:ext cx="5530123" cy="387798"/>
          </a:xfrm>
          <a:prstGeom prst="rect">
            <a:avLst/>
          </a:prstGeom>
          <a:noFill/>
        </p:spPr>
        <p:txBody>
          <a:bodyPr wrap="square">
            <a:spAutoFit/>
          </a:bodyPr>
          <a:lstStyle/>
          <a:p>
            <a:pPr marL="0" marR="0" lvl="0" indent="0" algn="r" defTabSz="914400" rtl="0" eaLnBrk="1" fontAlgn="auto" latinLnBrk="0" hangingPunct="1">
              <a:lnSpc>
                <a:spcPct val="80000"/>
              </a:lnSpc>
              <a:spcBef>
                <a:spcPts val="0"/>
              </a:spcBef>
              <a:spcAft>
                <a:spcPts val="0"/>
              </a:spcAft>
              <a:buClr>
                <a:srgbClr val="00463E"/>
              </a:buClr>
              <a:buSzTx/>
              <a:buFontTx/>
              <a:buNone/>
              <a:tabLst/>
              <a:defRPr/>
            </a:pPr>
            <a:r>
              <a:rPr kumimoji="0" lang="en-US" sz="800" b="0" i="0" u="none" strike="noStrike" kern="1200" cap="none" spc="0" normalizeH="0" baseline="0" noProof="0">
                <a:ln>
                  <a:noFill/>
                </a:ln>
                <a:solidFill>
                  <a:prstClr val="white">
                    <a:lumMod val="75000"/>
                  </a:prstClr>
                </a:solidFill>
                <a:effectLst/>
                <a:uLnTx/>
                <a:uFillTx/>
                <a:latin typeface="Tahoma"/>
                <a:ea typeface="+mn-ea"/>
                <a:cs typeface="+mn-cs"/>
              </a:rPr>
              <a:t>1: DT Consulting: The State of CX in Pharmaceutical Industry, 2018</a:t>
            </a:r>
          </a:p>
          <a:p>
            <a:pPr marL="0" marR="0" lvl="0" indent="0" algn="r" defTabSz="914400" rtl="0" eaLnBrk="1" fontAlgn="auto" latinLnBrk="0" hangingPunct="1">
              <a:lnSpc>
                <a:spcPct val="80000"/>
              </a:lnSpc>
              <a:spcBef>
                <a:spcPts val="0"/>
              </a:spcBef>
              <a:spcAft>
                <a:spcPts val="0"/>
              </a:spcAft>
              <a:buClr>
                <a:srgbClr val="00463E"/>
              </a:buClr>
              <a:buSzTx/>
              <a:buFontTx/>
              <a:buNone/>
              <a:tabLst/>
              <a:defRPr/>
            </a:pPr>
            <a:r>
              <a:rPr kumimoji="0" lang="en-US" sz="800" b="0" i="0" u="none" strike="noStrike" kern="1200" cap="none" spc="0" normalizeH="0" baseline="0" noProof="0">
                <a:ln>
                  <a:noFill/>
                </a:ln>
                <a:solidFill>
                  <a:prstClr val="white">
                    <a:lumMod val="75000"/>
                  </a:prstClr>
                </a:solidFill>
                <a:effectLst/>
                <a:uLnTx/>
                <a:uFillTx/>
                <a:latin typeface="Tahoma"/>
                <a:ea typeface="+mn-ea"/>
                <a:cs typeface="+mn-cs"/>
              </a:rPr>
              <a:t>2: PM360: What Physicians Want and Need: Insights from CMI/</a:t>
            </a:r>
            <a:r>
              <a:rPr kumimoji="0" lang="en-US" sz="800" b="0" i="0" u="none" strike="noStrike" kern="1200" cap="none" spc="0" normalizeH="0" baseline="0" noProof="0" err="1">
                <a:ln>
                  <a:noFill/>
                </a:ln>
                <a:solidFill>
                  <a:prstClr val="white">
                    <a:lumMod val="75000"/>
                  </a:prstClr>
                </a:solidFill>
                <a:effectLst/>
                <a:uLnTx/>
                <a:uFillTx/>
                <a:latin typeface="Tahoma"/>
                <a:ea typeface="+mn-ea"/>
                <a:cs typeface="+mn-cs"/>
              </a:rPr>
              <a:t>Compas</a:t>
            </a:r>
            <a:r>
              <a:rPr kumimoji="0" lang="en-US" sz="800" b="0" i="0" u="none" strike="noStrike" kern="1200" cap="none" spc="0" normalizeH="0" baseline="0" noProof="0">
                <a:ln>
                  <a:noFill/>
                </a:ln>
                <a:solidFill>
                  <a:prstClr val="white">
                    <a:lumMod val="75000"/>
                  </a:prstClr>
                </a:solidFill>
                <a:effectLst/>
                <a:uLnTx/>
                <a:uFillTx/>
                <a:latin typeface="Tahoma"/>
                <a:ea typeface="+mn-ea"/>
                <a:cs typeface="+mn-cs"/>
              </a:rPr>
              <a:t> Media Vitals Research 2019</a:t>
            </a:r>
          </a:p>
          <a:p>
            <a:pPr marL="0" marR="0" lvl="0" indent="0" algn="r" defTabSz="914400" rtl="0" eaLnBrk="1" fontAlgn="auto" latinLnBrk="0" hangingPunct="1">
              <a:lnSpc>
                <a:spcPct val="80000"/>
              </a:lnSpc>
              <a:spcBef>
                <a:spcPts val="0"/>
              </a:spcBef>
              <a:spcAft>
                <a:spcPts val="0"/>
              </a:spcAft>
              <a:buClr>
                <a:srgbClr val="00463E"/>
              </a:buClr>
              <a:buSzTx/>
              <a:buFontTx/>
              <a:buNone/>
              <a:tabLst/>
              <a:defRPr/>
            </a:pPr>
            <a:endParaRPr kumimoji="0" lang="en-US" sz="800" b="0" i="0" u="none" strike="noStrike" kern="1200" cap="none" spc="0" normalizeH="0" baseline="0" noProof="0">
              <a:ln>
                <a:noFill/>
              </a:ln>
              <a:solidFill>
                <a:prstClr val="white">
                  <a:lumMod val="75000"/>
                </a:prstClr>
              </a:solidFill>
              <a:effectLst/>
              <a:uLnTx/>
              <a:uFillTx/>
              <a:latin typeface="Tahoma"/>
              <a:ea typeface="+mn-ea"/>
              <a:cs typeface="+mn-cs"/>
            </a:endParaRPr>
          </a:p>
        </p:txBody>
      </p:sp>
      <p:cxnSp>
        <p:nvCxnSpPr>
          <p:cNvPr id="27" name="Straight Connector 26">
            <a:extLst>
              <a:ext uri="{FF2B5EF4-FFF2-40B4-BE49-F238E27FC236}">
                <a16:creationId xmlns:a16="http://schemas.microsoft.com/office/drawing/2014/main" id="{7ADC69DB-9B97-4196-AFD7-43C530D88823}"/>
              </a:ext>
            </a:extLst>
          </p:cNvPr>
          <p:cNvCxnSpPr>
            <a:cxnSpLocks/>
          </p:cNvCxnSpPr>
          <p:nvPr/>
        </p:nvCxnSpPr>
        <p:spPr bwMode="auto">
          <a:xfrm>
            <a:off x="6087843" y="1858400"/>
            <a:ext cx="16315" cy="4189727"/>
          </a:xfrm>
          <a:prstGeom prst="line">
            <a:avLst/>
          </a:prstGeom>
          <a:ln w="127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0A6929E0-336A-4870-B372-7DD4D3B8CFA7}"/>
              </a:ext>
            </a:extLst>
          </p:cNvPr>
          <p:cNvSpPr/>
          <p:nvPr/>
        </p:nvSpPr>
        <p:spPr>
          <a:xfrm>
            <a:off x="6645405" y="1886262"/>
            <a:ext cx="4799293" cy="919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ahoma"/>
              <a:ea typeface="+mn-ea"/>
              <a:cs typeface="+mn-cs"/>
            </a:endParaRPr>
          </a:p>
        </p:txBody>
      </p:sp>
      <p:sp>
        <p:nvSpPr>
          <p:cNvPr id="28" name="Rectangle 27">
            <a:extLst>
              <a:ext uri="{FF2B5EF4-FFF2-40B4-BE49-F238E27FC236}">
                <a16:creationId xmlns:a16="http://schemas.microsoft.com/office/drawing/2014/main" id="{FCB4575C-3B5B-4B91-9405-43CD3404086B}"/>
              </a:ext>
            </a:extLst>
          </p:cNvPr>
          <p:cNvSpPr/>
          <p:nvPr/>
        </p:nvSpPr>
        <p:spPr>
          <a:xfrm>
            <a:off x="6644736" y="2033498"/>
            <a:ext cx="4809896"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463E"/>
                </a:solidFill>
                <a:effectLst/>
                <a:uLnTx/>
                <a:uFillTx/>
                <a:latin typeface="Tahoma"/>
                <a:ea typeface="+mn-ea"/>
                <a:cs typeface="+mn-cs"/>
              </a:rPr>
              <a:t>HCPs want the right information, at their time of choosing, in their preferred channel</a:t>
            </a:r>
          </a:p>
        </p:txBody>
      </p:sp>
      <p:sp>
        <p:nvSpPr>
          <p:cNvPr id="34" name="Rectangle 33">
            <a:extLst>
              <a:ext uri="{FF2B5EF4-FFF2-40B4-BE49-F238E27FC236}">
                <a16:creationId xmlns:a16="http://schemas.microsoft.com/office/drawing/2014/main" id="{B771CAA4-DB1A-46A8-94FD-EA3138F2787C}"/>
              </a:ext>
            </a:extLst>
          </p:cNvPr>
          <p:cNvSpPr/>
          <p:nvPr/>
        </p:nvSpPr>
        <p:spPr>
          <a:xfrm>
            <a:off x="6894678" y="3295560"/>
            <a:ext cx="2219325" cy="1224951"/>
          </a:xfrm>
          <a:prstGeom prst="rect">
            <a:avLst/>
          </a:prstGeom>
        </p:spPr>
        <p:txBody>
          <a:bodyPr wrap="square">
            <a:spAutoFit/>
          </a:bodyPr>
          <a:lstStyle/>
          <a:p>
            <a:pPr marL="0" marR="0" lvl="0" indent="0" algn="ctr" defTabSz="914400" rtl="0" eaLnBrk="1" fontAlgn="auto" latinLnBrk="0" hangingPunct="1">
              <a:lnSpc>
                <a:spcPct val="80000"/>
              </a:lnSpc>
              <a:spcBef>
                <a:spcPts val="0"/>
              </a:spcBef>
              <a:spcAft>
                <a:spcPts val="0"/>
              </a:spcAft>
              <a:buClr>
                <a:srgbClr val="00463E"/>
              </a:buClr>
              <a:buSzTx/>
              <a:buFontTx/>
              <a:buNone/>
              <a:tabLst/>
              <a:defRPr/>
            </a:pPr>
            <a:r>
              <a:rPr kumimoji="0" lang="en-US" sz="4400" b="0" i="0" u="none" strike="noStrike" kern="1200" cap="none" spc="0" normalizeH="0" baseline="0" noProof="0">
                <a:ln>
                  <a:noFill/>
                </a:ln>
                <a:solidFill>
                  <a:srgbClr val="F8AC40"/>
                </a:solidFill>
                <a:effectLst/>
                <a:uLnTx/>
                <a:uFillTx/>
                <a:latin typeface="Tahoma"/>
                <a:ea typeface="+mn-ea"/>
                <a:cs typeface="+mn-cs"/>
              </a:rPr>
              <a:t>&gt;50%    </a:t>
            </a:r>
            <a:r>
              <a:rPr kumimoji="0" lang="en-US" sz="1600" b="0" i="0" u="none" strike="noStrike" kern="1200" cap="none" spc="0" normalizeH="0" baseline="0" noProof="0">
                <a:ln>
                  <a:noFill/>
                </a:ln>
                <a:solidFill>
                  <a:srgbClr val="000000"/>
                </a:solidFill>
                <a:effectLst/>
                <a:uLnTx/>
                <a:uFillTx/>
                <a:latin typeface="Tahoma"/>
                <a:ea typeface="+mn-ea"/>
                <a:cs typeface="+mn-cs"/>
              </a:rPr>
              <a:t>find messages in pharma engagements redundant</a:t>
            </a:r>
            <a:r>
              <a:rPr kumimoji="0" lang="en-US" sz="1600" b="0" i="0" u="none" strike="noStrike" kern="1200" cap="none" spc="0" normalizeH="0" baseline="30000" noProof="0">
                <a:ln>
                  <a:noFill/>
                </a:ln>
                <a:solidFill>
                  <a:srgbClr val="000000"/>
                </a:solidFill>
                <a:effectLst/>
                <a:uLnTx/>
                <a:uFillTx/>
                <a:latin typeface="Tahoma"/>
                <a:ea typeface="+mn-ea"/>
                <a:cs typeface="+mn-cs"/>
              </a:rPr>
              <a:t>2</a:t>
            </a:r>
            <a:endParaRPr kumimoji="0" lang="en-US" sz="2000" b="0" i="0" u="none" strike="noStrike" kern="1200" cap="none" spc="0" normalizeH="0" baseline="0" noProof="0">
              <a:ln>
                <a:noFill/>
              </a:ln>
              <a:solidFill>
                <a:srgbClr val="000000"/>
              </a:solidFill>
              <a:effectLst/>
              <a:uLnTx/>
              <a:uFillTx/>
              <a:latin typeface="Tahoma"/>
              <a:ea typeface="+mn-ea"/>
              <a:cs typeface="+mn-cs"/>
            </a:endParaRPr>
          </a:p>
        </p:txBody>
      </p:sp>
      <p:sp>
        <p:nvSpPr>
          <p:cNvPr id="35" name="Rectangle 34">
            <a:extLst>
              <a:ext uri="{FF2B5EF4-FFF2-40B4-BE49-F238E27FC236}">
                <a16:creationId xmlns:a16="http://schemas.microsoft.com/office/drawing/2014/main" id="{F4A273C2-0BEC-4F63-BFDE-6AFF84D71495}"/>
              </a:ext>
            </a:extLst>
          </p:cNvPr>
          <p:cNvSpPr/>
          <p:nvPr/>
        </p:nvSpPr>
        <p:spPr>
          <a:xfrm>
            <a:off x="9347208" y="3325802"/>
            <a:ext cx="1910072" cy="1224951"/>
          </a:xfrm>
          <a:prstGeom prst="rect">
            <a:avLst/>
          </a:prstGeom>
        </p:spPr>
        <p:txBody>
          <a:bodyPr wrap="square">
            <a:spAutoFit/>
          </a:bodyPr>
          <a:lstStyle/>
          <a:p>
            <a:pPr marL="0" marR="0" lvl="0" indent="0" algn="ctr" defTabSz="914400" rtl="0" eaLnBrk="1" fontAlgn="auto" latinLnBrk="0" hangingPunct="1">
              <a:lnSpc>
                <a:spcPct val="80000"/>
              </a:lnSpc>
              <a:spcBef>
                <a:spcPts val="0"/>
              </a:spcBef>
              <a:spcAft>
                <a:spcPts val="0"/>
              </a:spcAft>
              <a:buClr>
                <a:srgbClr val="00463E"/>
              </a:buClr>
              <a:buSzTx/>
              <a:buFontTx/>
              <a:buNone/>
              <a:tabLst/>
              <a:defRPr/>
            </a:pPr>
            <a:r>
              <a:rPr kumimoji="0" lang="en-US" sz="4400" b="0" i="0" u="none" strike="noStrike" kern="1200" cap="none" spc="0" normalizeH="0" baseline="0" noProof="0">
                <a:ln>
                  <a:noFill/>
                </a:ln>
                <a:solidFill>
                  <a:srgbClr val="F8AC40"/>
                </a:solidFill>
                <a:effectLst/>
                <a:uLnTx/>
                <a:uFillTx/>
                <a:latin typeface="Tahoma"/>
                <a:ea typeface="+mn-ea"/>
                <a:cs typeface="+mn-cs"/>
              </a:rPr>
              <a:t>&lt;20%   </a:t>
            </a:r>
            <a:r>
              <a:rPr kumimoji="0" lang="en-US" sz="1600" b="0" i="0" u="none" strike="noStrike" kern="1200" cap="none" spc="0" normalizeH="0" baseline="0" noProof="0">
                <a:ln>
                  <a:noFill/>
                </a:ln>
                <a:solidFill>
                  <a:srgbClr val="000000"/>
                </a:solidFill>
                <a:effectLst/>
                <a:uLnTx/>
                <a:uFillTx/>
                <a:latin typeface="Tahoma"/>
                <a:ea typeface="+mn-ea"/>
                <a:cs typeface="+mn-cs"/>
              </a:rPr>
              <a:t>find messages are personalized to needs</a:t>
            </a:r>
            <a:r>
              <a:rPr kumimoji="0" lang="en-US" sz="1600" b="0" i="0" u="none" strike="noStrike" kern="1200" cap="none" spc="0" normalizeH="0" baseline="30000" noProof="0">
                <a:ln>
                  <a:noFill/>
                </a:ln>
                <a:solidFill>
                  <a:srgbClr val="000000"/>
                </a:solidFill>
                <a:effectLst/>
                <a:uLnTx/>
                <a:uFillTx/>
                <a:latin typeface="Tahoma"/>
                <a:ea typeface="+mn-ea"/>
                <a:cs typeface="+mn-cs"/>
              </a:rPr>
              <a:t>2</a:t>
            </a:r>
            <a:endParaRPr kumimoji="0" lang="en-US" sz="1600" b="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21754158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4C9CA6-D5EC-4E67-BFC0-832789D3EEC1}"/>
              </a:ext>
            </a:extLst>
          </p:cNvPr>
          <p:cNvSpPr/>
          <p:nvPr/>
        </p:nvSpPr>
        <p:spPr bwMode="auto">
          <a:xfrm>
            <a:off x="0" y="4299438"/>
            <a:ext cx="12192000" cy="200464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2" name="Title 1">
            <a:extLst>
              <a:ext uri="{FF2B5EF4-FFF2-40B4-BE49-F238E27FC236}">
                <a16:creationId xmlns:a16="http://schemas.microsoft.com/office/drawing/2014/main" id="{33565A49-36A4-4163-82DC-A8C125CB718F}"/>
              </a:ext>
            </a:extLst>
          </p:cNvPr>
          <p:cNvSpPr>
            <a:spLocks noGrp="1"/>
          </p:cNvSpPr>
          <p:nvPr>
            <p:ph type="title"/>
          </p:nvPr>
        </p:nvSpPr>
        <p:spPr>
          <a:xfrm>
            <a:off x="741584" y="260649"/>
            <a:ext cx="10623061" cy="562311"/>
          </a:xfrm>
        </p:spPr>
        <p:txBody>
          <a:bodyPr/>
          <a:lstStyle/>
          <a:p>
            <a:r>
              <a:rPr lang="en-US"/>
              <a:t>JYSELECA Launch in the Current Landscape</a:t>
            </a:r>
            <a:endParaRPr lang="en-GB"/>
          </a:p>
        </p:txBody>
      </p:sp>
      <p:sp>
        <p:nvSpPr>
          <p:cNvPr id="10" name="TextBox 9">
            <a:extLst>
              <a:ext uri="{FF2B5EF4-FFF2-40B4-BE49-F238E27FC236}">
                <a16:creationId xmlns:a16="http://schemas.microsoft.com/office/drawing/2014/main" id="{0EBA1934-9C7E-493C-93B4-E10C19C8B014}"/>
              </a:ext>
            </a:extLst>
          </p:cNvPr>
          <p:cNvSpPr txBox="1"/>
          <p:nvPr/>
        </p:nvSpPr>
        <p:spPr>
          <a:xfrm>
            <a:off x="741584" y="822960"/>
            <a:ext cx="10496601" cy="923330"/>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08080"/>
                </a:solidFill>
                <a:effectLst/>
                <a:uLnTx/>
                <a:uFillTx/>
                <a:latin typeface="Tahoma"/>
                <a:ea typeface="+mn-ea"/>
                <a:cs typeface="+mn-cs"/>
              </a:rPr>
              <a:t>Galapagos is working in a highly competitive landscape, but has potential to </a:t>
            </a:r>
            <a:r>
              <a:rPr kumimoji="0" lang="en-US" sz="1800" b="1" i="0" u="none" strike="noStrike" kern="1200" cap="none" spc="0" normalizeH="0" baseline="0" noProof="0" dirty="0">
                <a:ln>
                  <a:noFill/>
                </a:ln>
                <a:solidFill>
                  <a:srgbClr val="F58800"/>
                </a:solidFill>
                <a:effectLst/>
                <a:uLnTx/>
                <a:uFillTx/>
                <a:latin typeface="Tahoma"/>
                <a:ea typeface="+mn-ea"/>
                <a:cs typeface="+mn-cs"/>
              </a:rPr>
              <a:t>differentiate</a:t>
            </a:r>
            <a:r>
              <a:rPr kumimoji="0" lang="en-US" sz="1800" b="1" i="0" u="none" strike="noStrike" kern="1200" cap="none" spc="0" normalizeH="0" baseline="0" noProof="0" dirty="0">
                <a:ln>
                  <a:noFill/>
                </a:ln>
                <a:solidFill>
                  <a:srgbClr val="808080"/>
                </a:solidFill>
                <a:effectLst/>
                <a:uLnTx/>
                <a:uFillTx/>
                <a:latin typeface="Tahoma"/>
                <a:ea typeface="+mn-ea"/>
                <a:cs typeface="+mn-cs"/>
              </a:rPr>
              <a:t> itself by delivering the right information to each HCP, </a:t>
            </a:r>
            <a:r>
              <a:rPr kumimoji="0" lang="en-US" sz="1800" b="1" i="0" u="none" strike="noStrike" kern="1200" cap="none" spc="0" normalizeH="0" baseline="0" noProof="0" dirty="0">
                <a:ln>
                  <a:noFill/>
                </a:ln>
                <a:solidFill>
                  <a:srgbClr val="F58800"/>
                </a:solidFill>
                <a:effectLst/>
                <a:uLnTx/>
                <a:uFillTx/>
                <a:latin typeface="Tahoma"/>
                <a:ea typeface="+mn-ea"/>
                <a:cs typeface="+mn-cs"/>
              </a:rPr>
              <a:t>at the right time, in their preferred channel.</a:t>
            </a:r>
            <a:endParaRPr kumimoji="0" lang="en-GB" sz="1800" b="1" i="0" u="none" strike="noStrike" kern="1200" cap="none" spc="0" normalizeH="0" baseline="0" noProof="0" dirty="0">
              <a:ln>
                <a:noFill/>
              </a:ln>
              <a:solidFill>
                <a:srgbClr val="808080"/>
              </a:solidFill>
              <a:effectLst/>
              <a:highlight>
                <a:srgbClr val="FFFF00"/>
              </a:highlight>
              <a:uLnTx/>
              <a:uFillTx/>
              <a:latin typeface="Tahoma"/>
              <a:ea typeface="Tahoma"/>
              <a:cs typeface="Tahoma"/>
            </a:endParaRPr>
          </a:p>
        </p:txBody>
      </p:sp>
      <p:graphicFrame>
        <p:nvGraphicFramePr>
          <p:cNvPr id="9" name="Table 11">
            <a:extLst>
              <a:ext uri="{FF2B5EF4-FFF2-40B4-BE49-F238E27FC236}">
                <a16:creationId xmlns:a16="http://schemas.microsoft.com/office/drawing/2014/main" id="{E5312CEB-510D-44B9-8FFC-AAFC1D119BBF}"/>
              </a:ext>
            </a:extLst>
          </p:cNvPr>
          <p:cNvGraphicFramePr>
            <a:graphicFrameLocks noGrp="1"/>
          </p:cNvGraphicFramePr>
          <p:nvPr/>
        </p:nvGraphicFramePr>
        <p:xfrm>
          <a:off x="837471" y="1924363"/>
          <a:ext cx="10623064" cy="1920240"/>
        </p:xfrm>
        <a:graphic>
          <a:graphicData uri="http://schemas.openxmlformats.org/drawingml/2006/table">
            <a:tbl>
              <a:tblPr firstRow="1" bandRow="1">
                <a:tableStyleId>{93296810-A885-4BE3-A3E7-6D5BEEA58F35}</a:tableStyleId>
              </a:tblPr>
              <a:tblGrid>
                <a:gridCol w="1327883">
                  <a:extLst>
                    <a:ext uri="{9D8B030D-6E8A-4147-A177-3AD203B41FA5}">
                      <a16:colId xmlns:a16="http://schemas.microsoft.com/office/drawing/2014/main" val="701757267"/>
                    </a:ext>
                  </a:extLst>
                </a:gridCol>
                <a:gridCol w="1327883">
                  <a:extLst>
                    <a:ext uri="{9D8B030D-6E8A-4147-A177-3AD203B41FA5}">
                      <a16:colId xmlns:a16="http://schemas.microsoft.com/office/drawing/2014/main" val="932429617"/>
                    </a:ext>
                  </a:extLst>
                </a:gridCol>
                <a:gridCol w="1327883">
                  <a:extLst>
                    <a:ext uri="{9D8B030D-6E8A-4147-A177-3AD203B41FA5}">
                      <a16:colId xmlns:a16="http://schemas.microsoft.com/office/drawing/2014/main" val="1356863456"/>
                    </a:ext>
                  </a:extLst>
                </a:gridCol>
                <a:gridCol w="1327883">
                  <a:extLst>
                    <a:ext uri="{9D8B030D-6E8A-4147-A177-3AD203B41FA5}">
                      <a16:colId xmlns:a16="http://schemas.microsoft.com/office/drawing/2014/main" val="3324954751"/>
                    </a:ext>
                  </a:extLst>
                </a:gridCol>
                <a:gridCol w="1327883">
                  <a:extLst>
                    <a:ext uri="{9D8B030D-6E8A-4147-A177-3AD203B41FA5}">
                      <a16:colId xmlns:a16="http://schemas.microsoft.com/office/drawing/2014/main" val="2687432328"/>
                    </a:ext>
                  </a:extLst>
                </a:gridCol>
                <a:gridCol w="1327883">
                  <a:extLst>
                    <a:ext uri="{9D8B030D-6E8A-4147-A177-3AD203B41FA5}">
                      <a16:colId xmlns:a16="http://schemas.microsoft.com/office/drawing/2014/main" val="3479872717"/>
                    </a:ext>
                  </a:extLst>
                </a:gridCol>
                <a:gridCol w="1327883">
                  <a:extLst>
                    <a:ext uri="{9D8B030D-6E8A-4147-A177-3AD203B41FA5}">
                      <a16:colId xmlns:a16="http://schemas.microsoft.com/office/drawing/2014/main" val="2030890665"/>
                    </a:ext>
                  </a:extLst>
                </a:gridCol>
                <a:gridCol w="1327883">
                  <a:extLst>
                    <a:ext uri="{9D8B030D-6E8A-4147-A177-3AD203B41FA5}">
                      <a16:colId xmlns:a16="http://schemas.microsoft.com/office/drawing/2014/main" val="2224160649"/>
                    </a:ext>
                  </a:extLst>
                </a:gridCol>
              </a:tblGrid>
              <a:tr h="362900">
                <a:tc>
                  <a:txBody>
                    <a:bodyPr/>
                    <a:lstStyle/>
                    <a:p>
                      <a:pPr algn="ctr"/>
                      <a:endParaRPr lang="en-GB"/>
                    </a:p>
                  </a:txBody>
                  <a:tcPr anchor="b">
                    <a:solidFill>
                      <a:schemeClr val="bg1"/>
                    </a:solidFill>
                  </a:tcPr>
                </a:tc>
                <a:tc gridSpan="7">
                  <a:txBody>
                    <a:bodyPr/>
                    <a:lstStyle/>
                    <a:p>
                      <a:pPr algn="ctr"/>
                      <a:r>
                        <a:rPr lang="en-US"/>
                        <a:t>The Competitive Landscape —  RA &amp; IBD </a:t>
                      </a:r>
                      <a:endParaRPr lang="en-GB"/>
                    </a:p>
                  </a:txBody>
                  <a:tcPr anchor="b">
                    <a:solidFill>
                      <a:schemeClr val="accent6">
                        <a:lumMod val="60000"/>
                        <a:lumOff val="4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ctr"/>
                      <a:endParaRPr lang="en-GB"/>
                    </a:p>
                  </a:txBody>
                  <a:tcPr anchor="b"/>
                </a:tc>
                <a:extLst>
                  <a:ext uri="{0D108BD9-81ED-4DB2-BD59-A6C34878D82A}">
                    <a16:rowId xmlns:a16="http://schemas.microsoft.com/office/drawing/2014/main" val="812302773"/>
                  </a:ext>
                </a:extLst>
              </a:tr>
              <a:tr h="365760">
                <a:tc>
                  <a:txBody>
                    <a:bodyPr/>
                    <a:lstStyle/>
                    <a:p>
                      <a:pPr algn="ctr"/>
                      <a:r>
                        <a:rPr lang="en-US" sz="1200" b="1" i="0">
                          <a:solidFill>
                            <a:schemeClr val="bg1"/>
                          </a:solidFill>
                        </a:rPr>
                        <a:t>Competitor</a:t>
                      </a:r>
                      <a:endParaRPr lang="en-GB" sz="1200" b="1" i="0">
                        <a:solidFill>
                          <a:schemeClr val="bg1"/>
                        </a:solidFill>
                      </a:endParaRPr>
                    </a:p>
                  </a:txBody>
                  <a:tcPr anchor="ctr">
                    <a:solidFill>
                      <a:schemeClr val="accent6">
                        <a:lumMod val="60000"/>
                        <a:lumOff val="40000"/>
                      </a:schemeClr>
                    </a:solidFill>
                  </a:tcPr>
                </a:tc>
                <a:tc>
                  <a:txBody>
                    <a:bodyPr/>
                    <a:lstStyle/>
                    <a:p>
                      <a:pPr algn="ctr"/>
                      <a:r>
                        <a:rPr lang="en-US" sz="1400" b="1">
                          <a:solidFill>
                            <a:schemeClr val="tx2"/>
                          </a:solidFill>
                        </a:rPr>
                        <a:t>Pfizer</a:t>
                      </a:r>
                      <a:endParaRPr lang="en-GB" sz="1400" b="1">
                        <a:solidFill>
                          <a:schemeClr val="tx2"/>
                        </a:solidFill>
                      </a:endParaRPr>
                    </a:p>
                  </a:txBody>
                  <a:tcPr anchor="ctr">
                    <a:solidFill>
                      <a:schemeClr val="bg1">
                        <a:lumMod val="95000"/>
                      </a:schemeClr>
                    </a:solidFill>
                  </a:tcPr>
                </a:tc>
                <a:tc>
                  <a:txBody>
                    <a:bodyPr/>
                    <a:lstStyle/>
                    <a:p>
                      <a:pPr algn="ctr"/>
                      <a:r>
                        <a:rPr lang="en-US" sz="1400" b="1">
                          <a:solidFill>
                            <a:schemeClr val="tx2"/>
                          </a:solidFill>
                        </a:rPr>
                        <a:t>Eli Lilly</a:t>
                      </a:r>
                      <a:endParaRPr lang="en-GB" sz="1400" b="1">
                        <a:solidFill>
                          <a:schemeClr val="tx2"/>
                        </a:solidFill>
                      </a:endParaRPr>
                    </a:p>
                  </a:txBody>
                  <a:tcPr anchor="ctr">
                    <a:solidFill>
                      <a:schemeClr val="bg1">
                        <a:lumMod val="95000"/>
                      </a:schemeClr>
                    </a:solidFill>
                  </a:tcPr>
                </a:tc>
                <a:tc>
                  <a:txBody>
                    <a:bodyPr/>
                    <a:lstStyle/>
                    <a:p>
                      <a:pPr algn="ctr"/>
                      <a:r>
                        <a:rPr lang="en-US" sz="1400" b="1" err="1">
                          <a:solidFill>
                            <a:schemeClr val="tx2"/>
                          </a:solidFill>
                        </a:rPr>
                        <a:t>Abbvie</a:t>
                      </a:r>
                      <a:endParaRPr lang="en-GB" sz="1400" b="1">
                        <a:solidFill>
                          <a:schemeClr val="tx2"/>
                        </a:solidFill>
                      </a:endParaRPr>
                    </a:p>
                  </a:txBody>
                  <a:tcPr anchor="ctr">
                    <a:solidFill>
                      <a:schemeClr val="bg1">
                        <a:lumMod val="95000"/>
                      </a:schemeClr>
                    </a:solidFill>
                  </a:tcPr>
                </a:tc>
                <a:tc>
                  <a:txBody>
                    <a:bodyPr/>
                    <a:lstStyle/>
                    <a:p>
                      <a:pPr algn="ctr"/>
                      <a:r>
                        <a:rPr lang="en-US" sz="1400" b="1">
                          <a:solidFill>
                            <a:schemeClr val="tx2"/>
                          </a:solidFill>
                        </a:rPr>
                        <a:t>Takeda</a:t>
                      </a:r>
                      <a:endParaRPr lang="en-GB" sz="1400" b="1">
                        <a:solidFill>
                          <a:schemeClr val="tx2"/>
                        </a:solidFill>
                      </a:endParaRPr>
                    </a:p>
                  </a:txBody>
                  <a:tcPr anchor="ctr">
                    <a:solidFill>
                      <a:schemeClr val="bg1">
                        <a:lumMod val="95000"/>
                      </a:schemeClr>
                    </a:solidFill>
                  </a:tcPr>
                </a:tc>
                <a:tc>
                  <a:txBody>
                    <a:bodyPr/>
                    <a:lstStyle/>
                    <a:p>
                      <a:pPr algn="ctr"/>
                      <a:r>
                        <a:rPr lang="en-US" sz="1400" b="1">
                          <a:solidFill>
                            <a:schemeClr val="tx2"/>
                          </a:solidFill>
                        </a:rPr>
                        <a:t>Janssen</a:t>
                      </a:r>
                      <a:endParaRPr lang="en-GB" sz="1400" b="1">
                        <a:solidFill>
                          <a:schemeClr val="tx2"/>
                        </a:solidFill>
                      </a:endParaRPr>
                    </a:p>
                  </a:txBody>
                  <a:tcPr anchor="ctr">
                    <a:solidFill>
                      <a:schemeClr val="bg1">
                        <a:lumMod val="95000"/>
                      </a:schemeClr>
                    </a:solidFill>
                  </a:tcPr>
                </a:tc>
                <a:tc>
                  <a:txBody>
                    <a:bodyPr/>
                    <a:lstStyle/>
                    <a:p>
                      <a:pPr algn="ctr"/>
                      <a:r>
                        <a:rPr lang="en-US" sz="1400" b="1" err="1">
                          <a:solidFill>
                            <a:schemeClr val="tx2"/>
                          </a:solidFill>
                        </a:rPr>
                        <a:t>Abbvie</a:t>
                      </a:r>
                      <a:endParaRPr lang="en-GB" sz="1400" b="1">
                        <a:solidFill>
                          <a:schemeClr val="tx2"/>
                        </a:solidFill>
                      </a:endParaRPr>
                    </a:p>
                  </a:txBody>
                  <a:tcPr anchor="ctr">
                    <a:solidFill>
                      <a:schemeClr val="bg1">
                        <a:lumMod val="95000"/>
                      </a:schemeClr>
                    </a:solidFill>
                  </a:tcPr>
                </a:tc>
                <a:tc>
                  <a:txBody>
                    <a:bodyPr/>
                    <a:lstStyle/>
                    <a:p>
                      <a:pPr algn="ctr"/>
                      <a:r>
                        <a:rPr lang="en-US" sz="1400" b="1">
                          <a:solidFill>
                            <a:schemeClr val="tx2"/>
                          </a:solidFill>
                        </a:rPr>
                        <a:t>J&amp;J</a:t>
                      </a:r>
                      <a:endParaRPr lang="en-GB" sz="1400" b="1">
                        <a:solidFill>
                          <a:schemeClr val="tx2"/>
                        </a:solidFill>
                      </a:endParaRPr>
                    </a:p>
                  </a:txBody>
                  <a:tcPr anchor="ctr">
                    <a:solidFill>
                      <a:schemeClr val="bg1">
                        <a:lumMod val="95000"/>
                      </a:schemeClr>
                    </a:solidFill>
                  </a:tcPr>
                </a:tc>
                <a:extLst>
                  <a:ext uri="{0D108BD9-81ED-4DB2-BD59-A6C34878D82A}">
                    <a16:rowId xmlns:a16="http://schemas.microsoft.com/office/drawing/2014/main" val="1750406013"/>
                  </a:ext>
                </a:extLst>
              </a:tr>
              <a:tr h="365760">
                <a:tc>
                  <a:txBody>
                    <a:bodyPr/>
                    <a:lstStyle/>
                    <a:p>
                      <a:pPr algn="ctr"/>
                      <a:r>
                        <a:rPr lang="en-GB" sz="1200" b="1" i="0" kern="1200">
                          <a:solidFill>
                            <a:schemeClr val="bg1"/>
                          </a:solidFill>
                          <a:latin typeface="+mn-lt"/>
                          <a:ea typeface="+mn-ea"/>
                          <a:cs typeface="+mn-cs"/>
                        </a:rPr>
                        <a:t>Brand</a:t>
                      </a:r>
                    </a:p>
                  </a:txBody>
                  <a:tcPr anchor="ctr">
                    <a:solidFill>
                      <a:schemeClr val="accent6">
                        <a:lumMod val="60000"/>
                        <a:lumOff val="40000"/>
                      </a:schemeClr>
                    </a:solidFill>
                  </a:tcPr>
                </a:tc>
                <a:tc>
                  <a:txBody>
                    <a:bodyPr/>
                    <a:lstStyle/>
                    <a:p>
                      <a:pPr algn="ctr"/>
                      <a:r>
                        <a:rPr lang="en-US" sz="1200" b="0"/>
                        <a:t>XELJANZ</a:t>
                      </a:r>
                      <a:endParaRPr lang="en-GB" sz="1200" b="0"/>
                    </a:p>
                  </a:txBody>
                  <a:tcPr anchor="ctr">
                    <a:solidFill>
                      <a:schemeClr val="bg1">
                        <a:lumMod val="95000"/>
                      </a:schemeClr>
                    </a:solidFill>
                  </a:tcPr>
                </a:tc>
                <a:tc>
                  <a:txBody>
                    <a:bodyPr/>
                    <a:lstStyle/>
                    <a:p>
                      <a:pPr algn="ctr"/>
                      <a:r>
                        <a:rPr lang="en-US" sz="1200" b="0"/>
                        <a:t>Olumiant</a:t>
                      </a:r>
                      <a:endParaRPr lang="en-GB" sz="1200" b="0"/>
                    </a:p>
                  </a:txBody>
                  <a:tcPr anchor="ctr">
                    <a:solidFill>
                      <a:schemeClr val="bg1">
                        <a:lumMod val="95000"/>
                      </a:schemeClr>
                    </a:solidFill>
                  </a:tcPr>
                </a:tc>
                <a:tc>
                  <a:txBody>
                    <a:bodyPr/>
                    <a:lstStyle/>
                    <a:p>
                      <a:pPr algn="ctr"/>
                      <a:r>
                        <a:rPr lang="en-US" sz="1200" b="0"/>
                        <a:t>RINVOQ</a:t>
                      </a:r>
                      <a:endParaRPr lang="en-GB" sz="1200" b="0"/>
                    </a:p>
                  </a:txBody>
                  <a:tcPr anchor="ctr">
                    <a:solidFill>
                      <a:schemeClr val="bg1">
                        <a:lumMod val="95000"/>
                      </a:schemeClr>
                    </a:solidFill>
                  </a:tcPr>
                </a:tc>
                <a:tc>
                  <a:txBody>
                    <a:bodyPr/>
                    <a:lstStyle/>
                    <a:p>
                      <a:pPr algn="ctr"/>
                      <a:r>
                        <a:rPr lang="en-US" sz="1200" b="0"/>
                        <a:t>Entyvio</a:t>
                      </a:r>
                      <a:endParaRPr lang="en-GB" sz="1200" b="0"/>
                    </a:p>
                  </a:txBody>
                  <a:tcPr anchor="ctr">
                    <a:solidFill>
                      <a:schemeClr val="bg1">
                        <a:lumMod val="95000"/>
                      </a:schemeClr>
                    </a:solidFill>
                  </a:tcPr>
                </a:tc>
                <a:tc>
                  <a:txBody>
                    <a:bodyPr/>
                    <a:lstStyle/>
                    <a:p>
                      <a:pPr algn="ctr"/>
                      <a:r>
                        <a:rPr lang="en-US" sz="1200" b="0"/>
                        <a:t>Stelara</a:t>
                      </a:r>
                      <a:endParaRPr lang="en-GB" sz="1200" b="0"/>
                    </a:p>
                  </a:txBody>
                  <a:tcPr anchor="ctr">
                    <a:solidFill>
                      <a:schemeClr val="bg1">
                        <a:lumMod val="95000"/>
                      </a:schemeClr>
                    </a:solidFill>
                  </a:tcPr>
                </a:tc>
                <a:tc>
                  <a:txBody>
                    <a:bodyPr/>
                    <a:lstStyle/>
                    <a:p>
                      <a:pPr algn="ctr"/>
                      <a:r>
                        <a:rPr lang="en-US" sz="1200" b="0"/>
                        <a:t>Humira</a:t>
                      </a:r>
                      <a:endParaRPr lang="en-GB" sz="1200" b="0"/>
                    </a:p>
                  </a:txBody>
                  <a:tcPr anchor="ctr">
                    <a:solidFill>
                      <a:schemeClr val="bg1">
                        <a:lumMod val="95000"/>
                      </a:schemeClr>
                    </a:solidFill>
                  </a:tcPr>
                </a:tc>
                <a:tc>
                  <a:txBody>
                    <a:bodyPr/>
                    <a:lstStyle/>
                    <a:p>
                      <a:pPr algn="ctr"/>
                      <a:r>
                        <a:rPr lang="en-US" sz="1200" b="0"/>
                        <a:t>Remicade</a:t>
                      </a:r>
                      <a:endParaRPr lang="en-GB" sz="1200" b="0"/>
                    </a:p>
                  </a:txBody>
                  <a:tcPr anchor="ctr">
                    <a:solidFill>
                      <a:schemeClr val="bg1">
                        <a:lumMod val="95000"/>
                      </a:schemeClr>
                    </a:solidFill>
                  </a:tcPr>
                </a:tc>
                <a:extLst>
                  <a:ext uri="{0D108BD9-81ED-4DB2-BD59-A6C34878D82A}">
                    <a16:rowId xmlns:a16="http://schemas.microsoft.com/office/drawing/2014/main" val="1856334626"/>
                  </a:ext>
                </a:extLst>
              </a:tr>
              <a:tr h="365760">
                <a:tc>
                  <a:txBody>
                    <a:bodyPr/>
                    <a:lstStyle/>
                    <a:p>
                      <a:pPr algn="ctr"/>
                      <a:r>
                        <a:rPr lang="en-US" sz="1200" b="1" i="0" kern="1200" err="1">
                          <a:solidFill>
                            <a:schemeClr val="bg1"/>
                          </a:solidFill>
                          <a:latin typeface="+mn-lt"/>
                          <a:ea typeface="+mn-ea"/>
                          <a:cs typeface="+mn-cs"/>
                        </a:rPr>
                        <a:t>MoA</a:t>
                      </a:r>
                      <a:endParaRPr lang="en-GB" sz="1200" b="1" i="0" kern="1200">
                        <a:solidFill>
                          <a:schemeClr val="bg1"/>
                        </a:solidFill>
                        <a:latin typeface="+mn-lt"/>
                        <a:ea typeface="+mn-ea"/>
                        <a:cs typeface="+mn-cs"/>
                      </a:endParaRPr>
                    </a:p>
                  </a:txBody>
                  <a:tcPr anchor="ctr">
                    <a:solidFill>
                      <a:schemeClr val="accent6">
                        <a:lumMod val="60000"/>
                        <a:lumOff val="40000"/>
                      </a:schemeClr>
                    </a:solidFill>
                  </a:tcPr>
                </a:tc>
                <a:tc>
                  <a:txBody>
                    <a:bodyPr/>
                    <a:lstStyle/>
                    <a:p>
                      <a:pPr algn="ctr"/>
                      <a:r>
                        <a:rPr lang="en-US" sz="1200" b="0"/>
                        <a:t>JAK inhibitor</a:t>
                      </a:r>
                      <a:endParaRPr lang="en-GB" sz="1200" b="0"/>
                    </a:p>
                  </a:txBody>
                  <a:tcPr anchor="ctr">
                    <a:solidFill>
                      <a:schemeClr val="bg1">
                        <a:lumMod val="95000"/>
                      </a:schemeClr>
                    </a:solidFill>
                  </a:tcPr>
                </a:tc>
                <a:tc>
                  <a:txBody>
                    <a:bodyPr/>
                    <a:lstStyle/>
                    <a:p>
                      <a:pPr algn="ctr"/>
                      <a:r>
                        <a:rPr lang="en-US" sz="1200" b="0"/>
                        <a:t>JAK inhibitor</a:t>
                      </a:r>
                      <a:endParaRPr lang="en-GB" sz="1200" b="0"/>
                    </a:p>
                  </a:txBody>
                  <a:tcPr anchor="ctr">
                    <a:solidFill>
                      <a:schemeClr val="bg1">
                        <a:lumMod val="95000"/>
                      </a:schemeClr>
                    </a:solidFill>
                  </a:tcPr>
                </a:tc>
                <a:tc>
                  <a:txBody>
                    <a:bodyPr/>
                    <a:lstStyle/>
                    <a:p>
                      <a:pPr algn="ctr"/>
                      <a:r>
                        <a:rPr lang="en-US" sz="1200" b="0"/>
                        <a:t>JAK inhibitor</a:t>
                      </a:r>
                      <a:endParaRPr lang="en-GB" sz="1200" b="0"/>
                    </a:p>
                  </a:txBody>
                  <a:tcPr anchor="ctr">
                    <a:solidFill>
                      <a:schemeClr val="bg1">
                        <a:lumMod val="95000"/>
                      </a:schemeClr>
                    </a:solidFill>
                  </a:tcPr>
                </a:tc>
                <a:tc>
                  <a:txBody>
                    <a:bodyPr/>
                    <a:lstStyle/>
                    <a:p>
                      <a:pPr algn="ctr"/>
                      <a:r>
                        <a:rPr lang="en-US" sz="1100" b="0"/>
                        <a:t>Monoclonal antibody</a:t>
                      </a:r>
                      <a:endParaRPr lang="en-GB" sz="1100" b="0"/>
                    </a:p>
                  </a:txBody>
                  <a:tcPr anchor="ctr">
                    <a:solidFill>
                      <a:schemeClr val="bg1">
                        <a:lumMod val="95000"/>
                      </a:schemeClr>
                    </a:solidFill>
                  </a:tcPr>
                </a:tc>
                <a:tc>
                  <a:txBody>
                    <a:bodyPr/>
                    <a:lstStyle/>
                    <a:p>
                      <a:pPr marL="0" algn="ctr" defTabSz="457178" rtl="0" eaLnBrk="1" latinLnBrk="0" hangingPunct="1"/>
                      <a:r>
                        <a:rPr lang="en-GB" sz="1200" b="0" kern="1200">
                          <a:solidFill>
                            <a:schemeClr val="dk1"/>
                          </a:solidFill>
                          <a:latin typeface="+mn-lt"/>
                          <a:ea typeface="+mn-ea"/>
                          <a:cs typeface="+mn-cs"/>
                        </a:rPr>
                        <a:t>IL-12/23 inhibitor</a:t>
                      </a:r>
                    </a:p>
                  </a:txBody>
                  <a:tcPr anchor="ctr">
                    <a:solidFill>
                      <a:schemeClr val="bg1">
                        <a:lumMod val="95000"/>
                      </a:schemeClr>
                    </a:solidFill>
                  </a:tcPr>
                </a:tc>
                <a:tc>
                  <a:txBody>
                    <a:bodyPr/>
                    <a:lstStyle/>
                    <a:p>
                      <a:pPr marL="0" marR="0" lvl="0" indent="0" algn="ctr" defTabSz="457178" rtl="0" eaLnBrk="1" fontAlgn="auto" latinLnBrk="0" hangingPunct="1">
                        <a:lnSpc>
                          <a:spcPct val="100000"/>
                        </a:lnSpc>
                        <a:spcBef>
                          <a:spcPts val="0"/>
                        </a:spcBef>
                        <a:spcAft>
                          <a:spcPts val="0"/>
                        </a:spcAft>
                        <a:buClrTx/>
                        <a:buSzTx/>
                        <a:buFontTx/>
                        <a:buNone/>
                        <a:tabLst/>
                        <a:defRPr/>
                      </a:pPr>
                      <a:r>
                        <a:rPr lang="en-US" sz="1200" b="0"/>
                        <a:t>Anti-TNF</a:t>
                      </a:r>
                      <a:endParaRPr lang="en-GB" sz="1200" b="0"/>
                    </a:p>
                  </a:txBody>
                  <a:tcPr anchor="ctr">
                    <a:solidFill>
                      <a:schemeClr val="bg1">
                        <a:lumMod val="95000"/>
                      </a:schemeClr>
                    </a:solidFill>
                  </a:tcPr>
                </a:tc>
                <a:tc>
                  <a:txBody>
                    <a:bodyPr/>
                    <a:lstStyle/>
                    <a:p>
                      <a:pPr marL="0" marR="0" lvl="0" indent="0" algn="ctr" defTabSz="457178" rtl="0" eaLnBrk="1" fontAlgn="auto" latinLnBrk="0" hangingPunct="1">
                        <a:lnSpc>
                          <a:spcPct val="100000"/>
                        </a:lnSpc>
                        <a:spcBef>
                          <a:spcPts val="0"/>
                        </a:spcBef>
                        <a:spcAft>
                          <a:spcPts val="0"/>
                        </a:spcAft>
                        <a:buClrTx/>
                        <a:buSzTx/>
                        <a:buFontTx/>
                        <a:buNone/>
                        <a:tabLst/>
                        <a:defRPr/>
                      </a:pPr>
                      <a:r>
                        <a:rPr lang="en-US" sz="1200" b="0"/>
                        <a:t>Anti-TNF</a:t>
                      </a:r>
                      <a:endParaRPr lang="en-GB" sz="1200" b="0"/>
                    </a:p>
                  </a:txBody>
                  <a:tcPr anchor="ctr">
                    <a:solidFill>
                      <a:schemeClr val="bg1">
                        <a:lumMod val="95000"/>
                      </a:schemeClr>
                    </a:solidFill>
                  </a:tcPr>
                </a:tc>
                <a:extLst>
                  <a:ext uri="{0D108BD9-81ED-4DB2-BD59-A6C34878D82A}">
                    <a16:rowId xmlns:a16="http://schemas.microsoft.com/office/drawing/2014/main" val="4014959671"/>
                  </a:ext>
                </a:extLst>
              </a:tr>
              <a:tr h="365760">
                <a:tc>
                  <a:txBody>
                    <a:bodyPr/>
                    <a:lstStyle/>
                    <a:p>
                      <a:pPr algn="ctr"/>
                      <a:r>
                        <a:rPr lang="en-US" sz="1200" b="1" i="0" kern="1200">
                          <a:solidFill>
                            <a:schemeClr val="bg1"/>
                          </a:solidFill>
                          <a:latin typeface="+mn-lt"/>
                          <a:ea typeface="+mn-ea"/>
                          <a:cs typeface="+mn-cs"/>
                        </a:rPr>
                        <a:t>Indication</a:t>
                      </a:r>
                      <a:endParaRPr lang="en-GB" sz="1200" b="1" i="0" kern="1200">
                        <a:solidFill>
                          <a:schemeClr val="bg1"/>
                        </a:solidFill>
                        <a:latin typeface="+mn-lt"/>
                        <a:ea typeface="+mn-ea"/>
                        <a:cs typeface="+mn-cs"/>
                      </a:endParaRPr>
                    </a:p>
                  </a:txBody>
                  <a:tcPr anchor="ctr">
                    <a:solidFill>
                      <a:schemeClr val="accent6">
                        <a:lumMod val="60000"/>
                        <a:lumOff val="40000"/>
                      </a:schemeClr>
                    </a:solidFill>
                  </a:tcPr>
                </a:tc>
                <a:tc>
                  <a:txBody>
                    <a:bodyPr/>
                    <a:lstStyle/>
                    <a:p>
                      <a:pPr algn="ctr"/>
                      <a:r>
                        <a:rPr lang="en-US" sz="1200" b="0"/>
                        <a:t>RA &amp; IBD</a:t>
                      </a:r>
                      <a:endParaRPr lang="en-GB" sz="1200" b="0"/>
                    </a:p>
                  </a:txBody>
                  <a:tcPr anchor="ctr">
                    <a:solidFill>
                      <a:schemeClr val="bg1">
                        <a:lumMod val="95000"/>
                      </a:schemeClr>
                    </a:solidFill>
                  </a:tcPr>
                </a:tc>
                <a:tc>
                  <a:txBody>
                    <a:bodyPr/>
                    <a:lstStyle/>
                    <a:p>
                      <a:pPr algn="ctr"/>
                      <a:r>
                        <a:rPr lang="en-US" sz="1200" b="0"/>
                        <a:t>RA</a:t>
                      </a:r>
                      <a:endParaRPr lang="en-GB" sz="1200" b="0"/>
                    </a:p>
                  </a:txBody>
                  <a:tcPr anchor="ctr">
                    <a:solidFill>
                      <a:schemeClr val="bg1">
                        <a:lumMod val="95000"/>
                      </a:schemeClr>
                    </a:solidFill>
                  </a:tcPr>
                </a:tc>
                <a:tc>
                  <a:txBody>
                    <a:bodyPr/>
                    <a:lstStyle/>
                    <a:p>
                      <a:pPr algn="ctr"/>
                      <a:r>
                        <a:rPr lang="en-US" sz="1200" b="0"/>
                        <a:t>RA</a:t>
                      </a:r>
                      <a:endParaRPr lang="en-GB" sz="1200" b="0"/>
                    </a:p>
                  </a:txBody>
                  <a:tcPr anchor="ctr">
                    <a:solidFill>
                      <a:schemeClr val="bg1">
                        <a:lumMod val="95000"/>
                      </a:schemeClr>
                    </a:solidFill>
                  </a:tcPr>
                </a:tc>
                <a:tc>
                  <a:txBody>
                    <a:bodyPr/>
                    <a:lstStyle/>
                    <a:p>
                      <a:pPr algn="ctr"/>
                      <a:r>
                        <a:rPr lang="en-US" sz="1100" b="0"/>
                        <a:t>IBD</a:t>
                      </a:r>
                      <a:endParaRPr lang="en-GB" sz="1100" b="0"/>
                    </a:p>
                  </a:txBody>
                  <a:tcPr anchor="ctr">
                    <a:solidFill>
                      <a:schemeClr val="bg1">
                        <a:lumMod val="95000"/>
                      </a:schemeClr>
                    </a:solidFill>
                  </a:tcPr>
                </a:tc>
                <a:tc>
                  <a:txBody>
                    <a:bodyPr/>
                    <a:lstStyle/>
                    <a:p>
                      <a:pPr marL="0" marR="0" lvl="0" indent="0" algn="ctr" defTabSz="457178" rtl="0" eaLnBrk="1" fontAlgn="auto" latinLnBrk="0" hangingPunct="1">
                        <a:lnSpc>
                          <a:spcPct val="100000"/>
                        </a:lnSpc>
                        <a:spcBef>
                          <a:spcPts val="0"/>
                        </a:spcBef>
                        <a:spcAft>
                          <a:spcPts val="0"/>
                        </a:spcAft>
                        <a:buClrTx/>
                        <a:buSzTx/>
                        <a:buFontTx/>
                        <a:buNone/>
                        <a:tabLst/>
                        <a:defRPr/>
                      </a:pPr>
                      <a:r>
                        <a:rPr lang="en-US" sz="1200" b="0"/>
                        <a:t>RA &amp; IBD</a:t>
                      </a:r>
                      <a:endParaRPr lang="en-GB" sz="1200" b="0"/>
                    </a:p>
                  </a:txBody>
                  <a:tcPr anchor="ctr">
                    <a:solidFill>
                      <a:schemeClr val="bg1">
                        <a:lumMod val="95000"/>
                      </a:schemeClr>
                    </a:solidFill>
                  </a:tcPr>
                </a:tc>
                <a:tc>
                  <a:txBody>
                    <a:bodyPr/>
                    <a:lstStyle/>
                    <a:p>
                      <a:pPr marL="0" marR="0" lvl="0" indent="0" algn="ctr" defTabSz="457178" rtl="0" eaLnBrk="1" fontAlgn="auto" latinLnBrk="0" hangingPunct="1">
                        <a:lnSpc>
                          <a:spcPct val="100000"/>
                        </a:lnSpc>
                        <a:spcBef>
                          <a:spcPts val="0"/>
                        </a:spcBef>
                        <a:spcAft>
                          <a:spcPts val="0"/>
                        </a:spcAft>
                        <a:buClrTx/>
                        <a:buSzTx/>
                        <a:buFontTx/>
                        <a:buNone/>
                        <a:tabLst/>
                        <a:defRPr/>
                      </a:pPr>
                      <a:r>
                        <a:rPr lang="en-US" sz="1200" b="0"/>
                        <a:t>RA &amp; IBD</a:t>
                      </a:r>
                      <a:endParaRPr lang="en-GB" sz="1200" b="0"/>
                    </a:p>
                  </a:txBody>
                  <a:tcPr anchor="ctr">
                    <a:solidFill>
                      <a:schemeClr val="bg1">
                        <a:lumMod val="95000"/>
                      </a:schemeClr>
                    </a:solidFill>
                  </a:tcPr>
                </a:tc>
                <a:tc>
                  <a:txBody>
                    <a:bodyPr/>
                    <a:lstStyle/>
                    <a:p>
                      <a:pPr marL="0" marR="0" lvl="0" indent="0" algn="ctr" defTabSz="457178" rtl="0" eaLnBrk="1" fontAlgn="auto" latinLnBrk="0" hangingPunct="1">
                        <a:lnSpc>
                          <a:spcPct val="100000"/>
                        </a:lnSpc>
                        <a:spcBef>
                          <a:spcPts val="0"/>
                        </a:spcBef>
                        <a:spcAft>
                          <a:spcPts val="0"/>
                        </a:spcAft>
                        <a:buClrTx/>
                        <a:buSzTx/>
                        <a:buFontTx/>
                        <a:buNone/>
                        <a:tabLst/>
                        <a:defRPr/>
                      </a:pPr>
                      <a:r>
                        <a:rPr lang="en-US" sz="1200" b="0"/>
                        <a:t>RA &amp; IBD</a:t>
                      </a:r>
                      <a:endParaRPr lang="en-GB" sz="1200" b="0"/>
                    </a:p>
                  </a:txBody>
                  <a:tcPr anchor="ctr">
                    <a:solidFill>
                      <a:schemeClr val="bg1">
                        <a:lumMod val="95000"/>
                      </a:schemeClr>
                    </a:solidFill>
                  </a:tcPr>
                </a:tc>
                <a:extLst>
                  <a:ext uri="{0D108BD9-81ED-4DB2-BD59-A6C34878D82A}">
                    <a16:rowId xmlns:a16="http://schemas.microsoft.com/office/drawing/2014/main" val="3263934019"/>
                  </a:ext>
                </a:extLst>
              </a:tr>
            </a:tbl>
          </a:graphicData>
        </a:graphic>
      </p:graphicFrame>
      <p:sp>
        <p:nvSpPr>
          <p:cNvPr id="4" name="TextBox 3">
            <a:extLst>
              <a:ext uri="{FF2B5EF4-FFF2-40B4-BE49-F238E27FC236}">
                <a16:creationId xmlns:a16="http://schemas.microsoft.com/office/drawing/2014/main" id="{BE4BFD53-2C50-4979-BF9F-579788AA49AC}"/>
              </a:ext>
            </a:extLst>
          </p:cNvPr>
          <p:cNvSpPr txBox="1"/>
          <p:nvPr/>
        </p:nvSpPr>
        <p:spPr>
          <a:xfrm>
            <a:off x="1757482" y="4587870"/>
            <a:ext cx="10152398"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Galapagos competitors are making </a:t>
            </a:r>
            <a:r>
              <a:rPr kumimoji="0" lang="en-US" sz="1600" b="1" i="0" u="none" strike="noStrike" kern="1200" cap="none" spc="0" normalizeH="0" baseline="0" noProof="0">
                <a:ln>
                  <a:noFill/>
                </a:ln>
                <a:solidFill>
                  <a:srgbClr val="00463E"/>
                </a:solidFill>
                <a:effectLst/>
                <a:uLnTx/>
                <a:uFillTx/>
                <a:latin typeface="Tahoma"/>
                <a:ea typeface="+mn-ea"/>
                <a:cs typeface="+mn-cs"/>
              </a:rPr>
              <a:t>significant investments </a:t>
            </a:r>
            <a:r>
              <a:rPr kumimoji="0" lang="en-US" sz="1600" b="0" i="0" u="none" strike="noStrike" kern="1200" cap="none" spc="0" normalizeH="0" baseline="0" noProof="0">
                <a:ln>
                  <a:noFill/>
                </a:ln>
                <a:solidFill>
                  <a:srgbClr val="000000"/>
                </a:solidFill>
                <a:effectLst/>
                <a:uLnTx/>
                <a:uFillTx/>
                <a:latin typeface="Tahoma"/>
                <a:ea typeface="+mn-ea"/>
                <a:cs typeface="+mn-cs"/>
              </a:rPr>
              <a:t>into transformative programmes to deliver personalised HCP engagements – but are making </a:t>
            </a:r>
            <a:r>
              <a:rPr kumimoji="0" lang="en-US" sz="1600" b="1" i="0" u="none" strike="noStrike" kern="1200" cap="none" spc="0" normalizeH="0" baseline="0" noProof="0">
                <a:ln>
                  <a:noFill/>
                </a:ln>
                <a:solidFill>
                  <a:srgbClr val="00463E"/>
                </a:solidFill>
                <a:effectLst/>
                <a:uLnTx/>
                <a:uFillTx/>
                <a:latin typeface="Tahoma"/>
                <a:ea typeface="+mn-ea"/>
                <a:cs typeface="+mn-cs"/>
              </a:rPr>
              <a:t>slow progress</a:t>
            </a:r>
            <a:r>
              <a:rPr kumimoji="0" lang="en-US" sz="1600" b="0" i="0" u="none" strike="noStrike" kern="1200" cap="none" spc="0" normalizeH="0" baseline="0" noProof="0">
                <a:ln>
                  <a:noFill/>
                </a:ln>
                <a:solidFill>
                  <a:srgbClr val="000000"/>
                </a:solidFill>
                <a:effectLst/>
                <a:uLnTx/>
                <a:uFillTx/>
                <a:latin typeface="Tahoma"/>
                <a:ea typeface="+mn-ea"/>
                <a:cs typeface="+mn-cs"/>
              </a:rPr>
              <a:t>.</a:t>
            </a: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As a newly commercialising business, Galapagos is in a perfect position to get all the right foundations in place quickly</a:t>
            </a:r>
            <a:r>
              <a:rPr kumimoji="0" lang="en-US" sz="1600" b="1" i="0" u="none" strike="noStrike" kern="1200" cap="none" spc="0" normalizeH="0" baseline="0" noProof="0">
                <a:ln>
                  <a:noFill/>
                </a:ln>
                <a:solidFill>
                  <a:srgbClr val="00463E"/>
                </a:solidFill>
                <a:effectLst/>
                <a:uLnTx/>
                <a:uFillTx/>
                <a:latin typeface="Tahoma"/>
                <a:ea typeface="+mn-ea"/>
                <a:cs typeface="+mn-cs"/>
              </a:rPr>
              <a:t>,</a:t>
            </a:r>
            <a:r>
              <a:rPr kumimoji="0" lang="en-US" sz="1600" b="0" i="0" u="none" strike="noStrike" kern="1200" cap="none" spc="0" normalizeH="0" baseline="0" noProof="0">
                <a:ln>
                  <a:noFill/>
                </a:ln>
                <a:solidFill>
                  <a:srgbClr val="000000"/>
                </a:solidFill>
                <a:effectLst/>
                <a:uLnTx/>
                <a:uFillTx/>
                <a:latin typeface="Tahoma"/>
                <a:ea typeface="+mn-ea"/>
                <a:cs typeface="+mn-cs"/>
              </a:rPr>
              <a:t> to truly differentiate by </a:t>
            </a:r>
            <a:r>
              <a:rPr kumimoji="0" lang="en-US" sz="1600" b="1" i="0" u="none" strike="noStrike" kern="1200" cap="none" spc="0" normalizeH="0" baseline="0" noProof="0">
                <a:ln>
                  <a:noFill/>
                </a:ln>
                <a:solidFill>
                  <a:srgbClr val="00463E"/>
                </a:solidFill>
                <a:effectLst/>
                <a:uLnTx/>
                <a:uFillTx/>
                <a:latin typeface="Tahoma"/>
                <a:ea typeface="+mn-ea"/>
                <a:cs typeface="+mn-cs"/>
              </a:rPr>
              <a:t>delivering on segmented HCP engagements at launch</a:t>
            </a:r>
            <a:r>
              <a:rPr kumimoji="0" lang="en-US" sz="1600" b="0" i="0" u="none" strike="noStrike" kern="1200" cap="none" spc="0" normalizeH="0" baseline="0" noProof="0">
                <a:ln>
                  <a:noFill/>
                </a:ln>
                <a:solidFill>
                  <a:srgbClr val="000000"/>
                </a:solidFill>
                <a:effectLst/>
                <a:uLnTx/>
                <a:uFillTx/>
                <a:latin typeface="Tahoma"/>
                <a:ea typeface="+mn-ea"/>
                <a:cs typeface="+mn-cs"/>
              </a:rPr>
              <a:t>.</a:t>
            </a:r>
            <a:endParaRPr kumimoji="0" lang="en-US" sz="1400" b="0" i="0" u="none" strike="noStrike" kern="1200" cap="none" spc="0" normalizeH="0" baseline="0" noProof="0">
              <a:ln>
                <a:noFill/>
              </a:ln>
              <a:solidFill>
                <a:srgbClr val="000000"/>
              </a:solidFill>
              <a:effectLst/>
              <a:uLnTx/>
              <a:uFillTx/>
              <a:latin typeface="Tahoma"/>
              <a:ea typeface="+mn-ea"/>
              <a:cs typeface="+mn-cs"/>
            </a:endParaRPr>
          </a:p>
        </p:txBody>
      </p:sp>
      <p:sp>
        <p:nvSpPr>
          <p:cNvPr id="3" name="TextBox 2">
            <a:extLst>
              <a:ext uri="{FF2B5EF4-FFF2-40B4-BE49-F238E27FC236}">
                <a16:creationId xmlns:a16="http://schemas.microsoft.com/office/drawing/2014/main" id="{F2947CE3-A0E0-4026-A39C-131708DC288F}"/>
              </a:ext>
            </a:extLst>
          </p:cNvPr>
          <p:cNvSpPr txBox="1"/>
          <p:nvPr/>
        </p:nvSpPr>
        <p:spPr>
          <a:xfrm>
            <a:off x="9941293" y="1985909"/>
            <a:ext cx="1565031"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1" u="none" strike="noStrike" kern="1200" cap="none" spc="0" normalizeH="0" baseline="0" noProof="0">
                <a:ln>
                  <a:noFill/>
                </a:ln>
                <a:solidFill>
                  <a:prstClr val="white">
                    <a:lumMod val="50000"/>
                  </a:prstClr>
                </a:solidFill>
                <a:effectLst/>
                <a:uLnTx/>
                <a:uFillTx/>
                <a:latin typeface="Tahoma"/>
                <a:ea typeface="+mn-ea"/>
                <a:cs typeface="+mn-cs"/>
              </a:rPr>
              <a:t>Non-exhaustive</a:t>
            </a:r>
          </a:p>
        </p:txBody>
      </p:sp>
      <p:pic>
        <p:nvPicPr>
          <p:cNvPr id="7" name="Graphic 6" descr="Lights On with solid fill">
            <a:extLst>
              <a:ext uri="{FF2B5EF4-FFF2-40B4-BE49-F238E27FC236}">
                <a16:creationId xmlns:a16="http://schemas.microsoft.com/office/drawing/2014/main" id="{2A46DD1F-E35A-4298-A4D4-62A9684BCF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962" y="4839476"/>
            <a:ext cx="914400" cy="914400"/>
          </a:xfrm>
          <a:prstGeom prst="rect">
            <a:avLst/>
          </a:prstGeom>
        </p:spPr>
      </p:pic>
    </p:spTree>
    <p:extLst>
      <p:ext uri="{BB962C8B-B14F-4D97-AF65-F5344CB8AC3E}">
        <p14:creationId xmlns:p14="http://schemas.microsoft.com/office/powerpoint/2010/main" val="218289749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alapagos_template_Basic">
  <a:themeElements>
    <a:clrScheme name="GALAPAGOS_Basic Deck">
      <a:dk1>
        <a:srgbClr val="000000"/>
      </a:dk1>
      <a:lt1>
        <a:sysClr val="window" lastClr="FFFFFF"/>
      </a:lt1>
      <a:dk2>
        <a:srgbClr val="00463E"/>
      </a:dk2>
      <a:lt2>
        <a:srgbClr val="808080"/>
      </a:lt2>
      <a:accent1>
        <a:srgbClr val="F58800"/>
      </a:accent1>
      <a:accent2>
        <a:srgbClr val="00463E"/>
      </a:accent2>
      <a:accent3>
        <a:srgbClr val="54A0E0"/>
      </a:accent3>
      <a:accent4>
        <a:srgbClr val="808080"/>
      </a:accent4>
      <a:accent5>
        <a:srgbClr val="F8AC40"/>
      </a:accent5>
      <a:accent6>
        <a:srgbClr val="3D6960"/>
      </a:accent6>
      <a:hlink>
        <a:srgbClr val="54A0E0"/>
      </a:hlink>
      <a:folHlink>
        <a:srgbClr val="808080"/>
      </a:folHlink>
    </a:clrScheme>
    <a:fontScheme name="GLPGtemplate2008_confi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Tahoma" pitchFamily="-10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pitchFamily="-107" charset="0"/>
          </a:defRPr>
        </a:defPPr>
      </a:lstStyle>
    </a:lnDef>
  </a:objectDefaults>
  <a:extraClrSchemeLst>
    <a:extraClrScheme>
      <a:clrScheme name="GLPGtemplate2008_confi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PGtemplate2008_confi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PGtemplate2008_confi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PGtemplate2008_confi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PGtemplate2008_conf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PGtemplate2008_conf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PGtemplate2008_conf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PGtemplate2008_confid 8">
        <a:dk1>
          <a:srgbClr val="000000"/>
        </a:dk1>
        <a:lt1>
          <a:srgbClr val="FFFFFF"/>
        </a:lt1>
        <a:dk2>
          <a:srgbClr val="015C55"/>
        </a:dk2>
        <a:lt2>
          <a:srgbClr val="808080"/>
        </a:lt2>
        <a:accent1>
          <a:srgbClr val="DF6C00"/>
        </a:accent1>
        <a:accent2>
          <a:srgbClr val="015C55"/>
        </a:accent2>
        <a:accent3>
          <a:srgbClr val="FFFFFF"/>
        </a:accent3>
        <a:accent4>
          <a:srgbClr val="000000"/>
        </a:accent4>
        <a:accent5>
          <a:srgbClr val="ECBAAA"/>
        </a:accent5>
        <a:accent6>
          <a:srgbClr val="01534C"/>
        </a:accent6>
        <a:hlink>
          <a:srgbClr val="99CC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owerPointTemplate_2019_Confidential.pptx [Read-Only]" id="{82F71833-905D-439F-96D6-B9556E8C00EF}" vid="{8CFD8E06-D04D-4387-9277-E41FC907AB72}"/>
    </a:ext>
  </a:extLst>
</a:theme>
</file>

<file path=ppt/theme/theme2.xml><?xml version="1.0" encoding="utf-8"?>
<a:theme xmlns:a="http://schemas.openxmlformats.org/drawingml/2006/main" name="1_Galapagos_template_Basic">
  <a:themeElements>
    <a:clrScheme name="GALAPAGOS_Basic Deck">
      <a:dk1>
        <a:srgbClr val="000000"/>
      </a:dk1>
      <a:lt1>
        <a:sysClr val="window" lastClr="FFFFFF"/>
      </a:lt1>
      <a:dk2>
        <a:srgbClr val="00463E"/>
      </a:dk2>
      <a:lt2>
        <a:srgbClr val="808080"/>
      </a:lt2>
      <a:accent1>
        <a:srgbClr val="F58800"/>
      </a:accent1>
      <a:accent2>
        <a:srgbClr val="00463E"/>
      </a:accent2>
      <a:accent3>
        <a:srgbClr val="54A0E0"/>
      </a:accent3>
      <a:accent4>
        <a:srgbClr val="808080"/>
      </a:accent4>
      <a:accent5>
        <a:srgbClr val="F8AC40"/>
      </a:accent5>
      <a:accent6>
        <a:srgbClr val="3D6960"/>
      </a:accent6>
      <a:hlink>
        <a:srgbClr val="54A0E0"/>
      </a:hlink>
      <a:folHlink>
        <a:srgbClr val="808080"/>
      </a:folHlink>
    </a:clrScheme>
    <a:fontScheme name="GLPGtemplate2008_confi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Tahoma" pitchFamily="-10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pitchFamily="-107" charset="0"/>
          </a:defRPr>
        </a:defPPr>
      </a:lstStyle>
    </a:lnDef>
  </a:objectDefaults>
  <a:extraClrSchemeLst>
    <a:extraClrScheme>
      <a:clrScheme name="GLPGtemplate2008_confi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PGtemplate2008_confi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PGtemplate2008_confi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PGtemplate2008_confi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PGtemplate2008_conf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PGtemplate2008_conf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PGtemplate2008_conf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PGtemplate2008_confid 8">
        <a:dk1>
          <a:srgbClr val="000000"/>
        </a:dk1>
        <a:lt1>
          <a:srgbClr val="FFFFFF"/>
        </a:lt1>
        <a:dk2>
          <a:srgbClr val="015C55"/>
        </a:dk2>
        <a:lt2>
          <a:srgbClr val="808080"/>
        </a:lt2>
        <a:accent1>
          <a:srgbClr val="DF6C00"/>
        </a:accent1>
        <a:accent2>
          <a:srgbClr val="015C55"/>
        </a:accent2>
        <a:accent3>
          <a:srgbClr val="FFFFFF"/>
        </a:accent3>
        <a:accent4>
          <a:srgbClr val="000000"/>
        </a:accent4>
        <a:accent5>
          <a:srgbClr val="ECBAAA"/>
        </a:accent5>
        <a:accent6>
          <a:srgbClr val="01534C"/>
        </a:accent6>
        <a:hlink>
          <a:srgbClr val="99CC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owerPointTemplate_2019_Confidential.pptx [Read-Only]" id="{82F71833-905D-439F-96D6-B9556E8C00EF}" vid="{8CFD8E06-D04D-4387-9277-E41FC907AB72}"/>
    </a:ext>
  </a:extLst>
</a:theme>
</file>

<file path=ppt/theme/theme3.xml><?xml version="1.0" encoding="utf-8"?>
<a:theme xmlns:a="http://schemas.openxmlformats.org/drawingml/2006/main" name="2_Galapagos_template_Basic">
  <a:themeElements>
    <a:clrScheme name="GALAPAGOS_Basic Deck">
      <a:dk1>
        <a:srgbClr val="000000"/>
      </a:dk1>
      <a:lt1>
        <a:sysClr val="window" lastClr="FFFFFF"/>
      </a:lt1>
      <a:dk2>
        <a:srgbClr val="00463E"/>
      </a:dk2>
      <a:lt2>
        <a:srgbClr val="808080"/>
      </a:lt2>
      <a:accent1>
        <a:srgbClr val="F58800"/>
      </a:accent1>
      <a:accent2>
        <a:srgbClr val="00463E"/>
      </a:accent2>
      <a:accent3>
        <a:srgbClr val="54A0E0"/>
      </a:accent3>
      <a:accent4>
        <a:srgbClr val="808080"/>
      </a:accent4>
      <a:accent5>
        <a:srgbClr val="F8AC40"/>
      </a:accent5>
      <a:accent6>
        <a:srgbClr val="3D6960"/>
      </a:accent6>
      <a:hlink>
        <a:srgbClr val="54A0E0"/>
      </a:hlink>
      <a:folHlink>
        <a:srgbClr val="808080"/>
      </a:folHlink>
    </a:clrScheme>
    <a:fontScheme name="GLPGtemplate2008_confi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Tahoma" pitchFamily="-10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pitchFamily="-107" charset="0"/>
          </a:defRPr>
        </a:defPPr>
      </a:lstStyle>
    </a:lnDef>
  </a:objectDefaults>
  <a:extraClrSchemeLst>
    <a:extraClrScheme>
      <a:clrScheme name="GLPGtemplate2008_confi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PGtemplate2008_confi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PGtemplate2008_confi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PGtemplate2008_confi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PGtemplate2008_conf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PGtemplate2008_conf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PGtemplate2008_conf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PGtemplate2008_confid 8">
        <a:dk1>
          <a:srgbClr val="000000"/>
        </a:dk1>
        <a:lt1>
          <a:srgbClr val="FFFFFF"/>
        </a:lt1>
        <a:dk2>
          <a:srgbClr val="015C55"/>
        </a:dk2>
        <a:lt2>
          <a:srgbClr val="808080"/>
        </a:lt2>
        <a:accent1>
          <a:srgbClr val="DF6C00"/>
        </a:accent1>
        <a:accent2>
          <a:srgbClr val="015C55"/>
        </a:accent2>
        <a:accent3>
          <a:srgbClr val="FFFFFF"/>
        </a:accent3>
        <a:accent4>
          <a:srgbClr val="000000"/>
        </a:accent4>
        <a:accent5>
          <a:srgbClr val="ECBAAA"/>
        </a:accent5>
        <a:accent6>
          <a:srgbClr val="01534C"/>
        </a:accent6>
        <a:hlink>
          <a:srgbClr val="99CC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owerPointTemplate_2019_Confidential.pptx [Read-Only]" id="{82F71833-905D-439F-96D6-B9556E8C00EF}" vid="{8CFD8E06-D04D-4387-9277-E41FC907AB7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09D17E572A9014CA98EF55A5E8319AA" ma:contentTypeVersion="11" ma:contentTypeDescription="Create a new document." ma:contentTypeScope="" ma:versionID="d6b5e727e98f570f0574fc3565af7e9e">
  <xsd:schema xmlns:xsd="http://www.w3.org/2001/XMLSchema" xmlns:xs="http://www.w3.org/2001/XMLSchema" xmlns:p="http://schemas.microsoft.com/office/2006/metadata/properties" xmlns:ns2="0d8c423f-ad67-45a2-8b05-97a43a5b7821" xmlns:ns3="ead0e857-dec6-4b1e-afd3-48dbfac7dd48" targetNamespace="http://schemas.microsoft.com/office/2006/metadata/properties" ma:root="true" ma:fieldsID="6f3db167e660a116f7b51cc0c02ca9e8" ns2:_="" ns3:_="">
    <xsd:import namespace="0d8c423f-ad67-45a2-8b05-97a43a5b7821"/>
    <xsd:import namespace="ead0e857-dec6-4b1e-afd3-48dbfac7dd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23f-ad67-45a2-8b05-97a43a5b78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ad0e857-dec6-4b1e-afd3-48dbfac7dd4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0441AB-28A2-4AE2-8694-711A80345A65}">
  <ds:schemaRefs>
    <ds:schemaRef ds:uri="http://www.w3.org/XML/1998/namespace"/>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ead0e857-dec6-4b1e-afd3-48dbfac7dd48"/>
    <ds:schemaRef ds:uri="0d8c423f-ad67-45a2-8b05-97a43a5b7821"/>
    <ds:schemaRef ds:uri="http://schemas.microsoft.com/office/2006/metadata/properties"/>
  </ds:schemaRefs>
</ds:datastoreItem>
</file>

<file path=customXml/itemProps2.xml><?xml version="1.0" encoding="utf-8"?>
<ds:datastoreItem xmlns:ds="http://schemas.openxmlformats.org/officeDocument/2006/customXml" ds:itemID="{842E2583-1F5B-4C8D-A18F-A9F15CA73FA2}">
  <ds:schemaRefs>
    <ds:schemaRef ds:uri="http://schemas.microsoft.com/sharepoint/v3/contenttype/forms"/>
  </ds:schemaRefs>
</ds:datastoreItem>
</file>

<file path=customXml/itemProps3.xml><?xml version="1.0" encoding="utf-8"?>
<ds:datastoreItem xmlns:ds="http://schemas.openxmlformats.org/officeDocument/2006/customXml" ds:itemID="{ADDA846C-C7DA-4517-8997-FCC6A9C114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23f-ad67-45a2-8b05-97a43a5b7821"/>
    <ds:schemaRef ds:uri="ead0e857-dec6-4b1e-afd3-48dbfac7dd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3906</TotalTime>
  <Words>3054</Words>
  <Application>Microsoft Office PowerPoint</Application>
  <PresentationFormat>Widescreen</PresentationFormat>
  <Paragraphs>446</Paragraphs>
  <Slides>40</Slides>
  <Notes>3</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40</vt:i4>
      </vt:variant>
    </vt:vector>
  </HeadingPairs>
  <TitlesOfParts>
    <vt:vector size="52" baseType="lpstr">
      <vt:lpstr>Arial</vt:lpstr>
      <vt:lpstr>Arial</vt:lpstr>
      <vt:lpstr>Calibri</vt:lpstr>
      <vt:lpstr>Helvetica</vt:lpstr>
      <vt:lpstr>Segoe UI</vt:lpstr>
      <vt:lpstr>Tahoma</vt:lpstr>
      <vt:lpstr>Times</vt:lpstr>
      <vt:lpstr>Wingdings</vt:lpstr>
      <vt:lpstr>Galapagos_template_Basic</vt:lpstr>
      <vt:lpstr>1_Galapagos_template_Basic</vt:lpstr>
      <vt:lpstr>2_Galapagos_template_Basic</vt:lpstr>
      <vt:lpstr>think-cell Slide</vt:lpstr>
      <vt:lpstr>PowerPoint Presentation</vt:lpstr>
      <vt:lpstr>Preparing for the HCP Journey Workshops - Checklist</vt:lpstr>
      <vt:lpstr>PowerPoint Presentation</vt:lpstr>
      <vt:lpstr>Pre-Read</vt:lpstr>
      <vt:lpstr>Pre Read</vt:lpstr>
      <vt:lpstr>HCP Journey Workshop Agenda - IBD</vt:lpstr>
      <vt:lpstr>HCP Journeys Value Case</vt:lpstr>
      <vt:lpstr>A Changing HCP Engagement Model</vt:lpstr>
      <vt:lpstr>JYSELECA Launch in the Current Landscape</vt:lpstr>
      <vt:lpstr>Value of the HCP Journey</vt:lpstr>
      <vt:lpstr>Value of the HCP Journey</vt:lpstr>
      <vt:lpstr>Why are HCP Journeys needed now?</vt:lpstr>
      <vt:lpstr>HCP Journeys  Project Overview</vt:lpstr>
      <vt:lpstr>What is the HCP Journeys Project?</vt:lpstr>
      <vt:lpstr>The International Team </vt:lpstr>
      <vt:lpstr>What will you get at the end?</vt:lpstr>
      <vt:lpstr>The Approach is Consistent &amp; Cross-Functional</vt:lpstr>
      <vt:lpstr>How we are making this a reality</vt:lpstr>
      <vt:lpstr>This work would normally require 3 weeks, we offer to streamline to 3 workshops across 2 months </vt:lpstr>
      <vt:lpstr>Journey Tool Overview</vt:lpstr>
      <vt:lpstr>Custellence</vt:lpstr>
      <vt:lpstr>The tool is arranged in ‘lanes’, with boxes</vt:lpstr>
      <vt:lpstr>‘Sub-lanes’ can be hidden within a lane</vt:lpstr>
      <vt:lpstr>Journeys Overview</vt:lpstr>
      <vt:lpstr>The Journey Map Template</vt:lpstr>
      <vt:lpstr>We have defined different box types</vt:lpstr>
      <vt:lpstr>The different scenarios will be colour coded by their lanes</vt:lpstr>
      <vt:lpstr>The Adoption stage is highlighted in the top row</vt:lpstr>
      <vt:lpstr>Additional adoption stage detail is hidden in the sub-lanes</vt:lpstr>
      <vt:lpstr>Details about each touchpoint is also hidden in sub-lanes</vt:lpstr>
      <vt:lpstr>Relevant Resources are linked at the bottom of the map</vt:lpstr>
      <vt:lpstr>Pre-Work</vt:lpstr>
      <vt:lpstr>Pre Work</vt:lpstr>
      <vt:lpstr>Adoption Ladder</vt:lpstr>
      <vt:lpstr>For the below adoption ladder</vt:lpstr>
      <vt:lpstr>PowerPoint Presentation</vt:lpstr>
      <vt:lpstr>PowerPoint Presentation</vt:lpstr>
      <vt:lpstr>HCP Journey Inputs</vt:lpstr>
      <vt:lpstr>As part of HCP Journeys, we need to ensure that we are incorporating the core local elements</vt:lpstr>
      <vt:lpstr>Please access the below link and provide your input into these two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OC HCP journey are important to Galapagos ?</dc:title>
  <dc:creator>Gareth Allott</dc:creator>
  <cp:lastModifiedBy>Alexander Richwood</cp:lastModifiedBy>
  <cp:revision>4</cp:revision>
  <dcterms:created xsi:type="dcterms:W3CDTF">2021-04-22T13:13:11Z</dcterms:created>
  <dcterms:modified xsi:type="dcterms:W3CDTF">2021-05-11T11:01:43Z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0x010100009D17E572A9014CA98EF55A5E8319AA</vt:lpwstr>
  </property>
</Properties>
</file>