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5"/>
  </p:notesMasterIdLst>
  <p:sldIdLst>
    <p:sldId id="256" r:id="rId6"/>
    <p:sldId id="1849" r:id="rId7"/>
    <p:sldId id="262" r:id="rId8"/>
    <p:sldId id="257" r:id="rId9"/>
    <p:sldId id="1839" r:id="rId10"/>
    <p:sldId id="1850" r:id="rId11"/>
    <p:sldId id="1836" r:id="rId12"/>
    <p:sldId id="1840" r:id="rId13"/>
    <p:sldId id="1856" r:id="rId14"/>
    <p:sldId id="1846" r:id="rId15"/>
    <p:sldId id="1854" r:id="rId16"/>
    <p:sldId id="1848" r:id="rId17"/>
    <p:sldId id="1853" r:id="rId18"/>
    <p:sldId id="1847" r:id="rId19"/>
    <p:sldId id="1855" r:id="rId20"/>
    <p:sldId id="1845" r:id="rId21"/>
    <p:sldId id="1852" r:id="rId22"/>
    <p:sldId id="1851" r:id="rId23"/>
    <p:sldId id="274" r:id="rId24"/>
    <p:sldId id="278" r:id="rId25"/>
    <p:sldId id="284" r:id="rId26"/>
    <p:sldId id="287" r:id="rId27"/>
    <p:sldId id="290" r:id="rId28"/>
    <p:sldId id="293" r:id="rId29"/>
    <p:sldId id="1835" r:id="rId30"/>
    <p:sldId id="1857" r:id="rId31"/>
    <p:sldId id="1858" r:id="rId32"/>
    <p:sldId id="1859" r:id="rId33"/>
    <p:sldId id="18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ichwood" initials="AR" lastIdx="2" clrIdx="0">
    <p:extLst>
      <p:ext uri="{19B8F6BF-5375-455C-9EA6-DF929625EA0E}">
        <p15:presenceInfo xmlns:p15="http://schemas.microsoft.com/office/powerpoint/2012/main" userId="S::alexander.richwood@veeva.com::6a746949-975a-4404-914f-fa4a61014c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AB"/>
    <a:srgbClr val="455BA6"/>
    <a:srgbClr val="ED2939"/>
    <a:srgbClr val="F8D4D7"/>
    <a:srgbClr val="AE1C28"/>
    <a:srgbClr val="009246"/>
    <a:srgbClr val="FFC400"/>
    <a:srgbClr val="002395"/>
    <a:srgbClr val="FAE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53F22-B3D7-44E2-95D8-618B05979EFE}" v="30" dt="2021-05-06T12:35:3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ichwood" userId="6a746949-975a-4404-914f-fa4a61014c27" providerId="ADAL" clId="{B7C80352-F3DF-4BDC-AAA6-1BBB3E305882}"/>
    <pc:docChg chg="undo redo custSel addSld modSld sldOrd">
      <pc:chgData name="Alexander Richwood" userId="6a746949-975a-4404-914f-fa4a61014c27" providerId="ADAL" clId="{B7C80352-F3DF-4BDC-AAA6-1BBB3E305882}" dt="2021-05-04T11:21:54.934" v="1177"/>
      <pc:docMkLst>
        <pc:docMk/>
      </pc:docMkLst>
      <pc:sldChg chg="modSp mod ord">
        <pc:chgData name="Alexander Richwood" userId="6a746949-975a-4404-914f-fa4a61014c27" providerId="ADAL" clId="{B7C80352-F3DF-4BDC-AAA6-1BBB3E305882}" dt="2021-04-15T11:58:05.465" v="519" actId="20577"/>
        <pc:sldMkLst>
          <pc:docMk/>
          <pc:sldMk cId="116515369" sldId="256"/>
        </pc:sldMkLst>
        <pc:spChg chg="mod">
          <ac:chgData name="Alexander Richwood" userId="6a746949-975a-4404-914f-fa4a61014c27" providerId="ADAL" clId="{B7C80352-F3DF-4BDC-AAA6-1BBB3E305882}" dt="2021-04-15T11:58:05.465" v="519" actId="20577"/>
          <ac:spMkLst>
            <pc:docMk/>
            <pc:sldMk cId="116515369" sldId="256"/>
            <ac:spMk id="3" creationId="{C1F434BD-C9F5-4F16-AFA5-410B61A270D5}"/>
          </ac:spMkLst>
        </pc:spChg>
      </pc:sldChg>
      <pc:sldChg chg="modSp mod">
        <pc:chgData name="Alexander Richwood" userId="6a746949-975a-4404-914f-fa4a61014c27" providerId="ADAL" clId="{B7C80352-F3DF-4BDC-AAA6-1BBB3E305882}" dt="2021-04-14T09:24:55.507" v="494" actId="20577"/>
        <pc:sldMkLst>
          <pc:docMk/>
          <pc:sldMk cId="4248848264" sldId="257"/>
        </pc:sldMkLst>
        <pc:spChg chg="mod">
          <ac:chgData name="Alexander Richwood" userId="6a746949-975a-4404-914f-fa4a61014c27" providerId="ADAL" clId="{B7C80352-F3DF-4BDC-AAA6-1BBB3E305882}" dt="2021-04-14T09:24:55.507" v="494" actId="20577"/>
          <ac:spMkLst>
            <pc:docMk/>
            <pc:sldMk cId="4248848264" sldId="257"/>
            <ac:spMk id="7" creationId="{C44BFB72-6085-4AD0-91E2-7DA7849AA3EF}"/>
          </ac:spMkLst>
        </pc:spChg>
      </pc:sldChg>
      <pc:sldChg chg="addCm delCm modCm">
        <pc:chgData name="Alexander Richwood" userId="6a746949-975a-4404-914f-fa4a61014c27" providerId="ADAL" clId="{B7C80352-F3DF-4BDC-AAA6-1BBB3E305882}" dt="2021-04-14T08:54:53.413" v="436" actId="1592"/>
        <pc:sldMkLst>
          <pc:docMk/>
          <pc:sldMk cId="0" sldId="262"/>
        </pc:sldMkLst>
      </pc:sldChg>
      <pc:sldChg chg="modSp add mod">
        <pc:chgData name="Alexander Richwood" userId="6a746949-975a-4404-914f-fa4a61014c27" providerId="ADAL" clId="{B7C80352-F3DF-4BDC-AAA6-1BBB3E305882}" dt="2021-04-14T08:02:35.797" v="147" actId="27636"/>
        <pc:sldMkLst>
          <pc:docMk/>
          <pc:sldMk cId="0" sldId="274"/>
        </pc:sldMkLst>
        <pc:spChg chg="mod">
          <ac:chgData name="Alexander Richwood" userId="6a746949-975a-4404-914f-fa4a61014c27" providerId="ADAL" clId="{B7C80352-F3DF-4BDC-AAA6-1BBB3E305882}" dt="2021-04-14T08:02:35.797" v="147" actId="27636"/>
          <ac:spMkLst>
            <pc:docMk/>
            <pc:sldMk cId="0" sldId="274"/>
            <ac:spMk id="2" creationId="{00000000-0000-0000-0000-000000000000}"/>
          </ac:spMkLst>
        </pc:spChg>
      </pc:sldChg>
      <pc:sldChg chg="modSp add mod">
        <pc:chgData name="Alexander Richwood" userId="6a746949-975a-4404-914f-fa4a61014c27" providerId="ADAL" clId="{B7C80352-F3DF-4BDC-AAA6-1BBB3E305882}" dt="2021-04-14T08:49:45.264" v="182" actId="27636"/>
        <pc:sldMkLst>
          <pc:docMk/>
          <pc:sldMk cId="0" sldId="278"/>
        </pc:sldMkLst>
        <pc:spChg chg="mod">
          <ac:chgData name="Alexander Richwood" userId="6a746949-975a-4404-914f-fa4a61014c27" providerId="ADAL" clId="{B7C80352-F3DF-4BDC-AAA6-1BBB3E305882}" dt="2021-04-14T08:49:45.264" v="182" actId="27636"/>
          <ac:spMkLst>
            <pc:docMk/>
            <pc:sldMk cId="0" sldId="278"/>
            <ac:spMk id="2" creationId="{00000000-0000-0000-0000-000000000000}"/>
          </ac:spMkLst>
        </pc:spChg>
      </pc:sldChg>
      <pc:sldChg chg="modSp add mod">
        <pc:chgData name="Alexander Richwood" userId="6a746949-975a-4404-914f-fa4a61014c27" providerId="ADAL" clId="{B7C80352-F3DF-4BDC-AAA6-1BBB3E305882}" dt="2021-04-14T08:49:55.666" v="184" actId="27636"/>
        <pc:sldMkLst>
          <pc:docMk/>
          <pc:sldMk cId="0" sldId="284"/>
        </pc:sldMkLst>
        <pc:spChg chg="mod">
          <ac:chgData name="Alexander Richwood" userId="6a746949-975a-4404-914f-fa4a61014c27" providerId="ADAL" clId="{B7C80352-F3DF-4BDC-AAA6-1BBB3E305882}" dt="2021-04-14T08:49:55.666" v="184" actId="27636"/>
          <ac:spMkLst>
            <pc:docMk/>
            <pc:sldMk cId="0" sldId="284"/>
            <ac:spMk id="2" creationId="{00000000-0000-0000-0000-000000000000}"/>
          </ac:spMkLst>
        </pc:spChg>
      </pc:sldChg>
      <pc:sldChg chg="modSp add mod">
        <pc:chgData name="Alexander Richwood" userId="6a746949-975a-4404-914f-fa4a61014c27" providerId="ADAL" clId="{B7C80352-F3DF-4BDC-AAA6-1BBB3E305882}" dt="2021-04-14T08:50:04.057" v="186" actId="27636"/>
        <pc:sldMkLst>
          <pc:docMk/>
          <pc:sldMk cId="0" sldId="287"/>
        </pc:sldMkLst>
        <pc:spChg chg="mod">
          <ac:chgData name="Alexander Richwood" userId="6a746949-975a-4404-914f-fa4a61014c27" providerId="ADAL" clId="{B7C80352-F3DF-4BDC-AAA6-1BBB3E305882}" dt="2021-04-14T08:50:04.057" v="186" actId="27636"/>
          <ac:spMkLst>
            <pc:docMk/>
            <pc:sldMk cId="0" sldId="287"/>
            <ac:spMk id="2" creationId="{00000000-0000-0000-0000-000000000000}"/>
          </ac:spMkLst>
        </pc:spChg>
      </pc:sldChg>
      <pc:sldChg chg="modSp add mod">
        <pc:chgData name="Alexander Richwood" userId="6a746949-975a-4404-914f-fa4a61014c27" providerId="ADAL" clId="{B7C80352-F3DF-4BDC-AAA6-1BBB3E305882}" dt="2021-04-14T08:50:10.893" v="188" actId="27636"/>
        <pc:sldMkLst>
          <pc:docMk/>
          <pc:sldMk cId="0" sldId="290"/>
        </pc:sldMkLst>
        <pc:spChg chg="mod">
          <ac:chgData name="Alexander Richwood" userId="6a746949-975a-4404-914f-fa4a61014c27" providerId="ADAL" clId="{B7C80352-F3DF-4BDC-AAA6-1BBB3E305882}" dt="2021-04-14T08:50:10.893" v="188" actId="27636"/>
          <ac:spMkLst>
            <pc:docMk/>
            <pc:sldMk cId="0" sldId="290"/>
            <ac:spMk id="2" creationId="{00000000-0000-0000-0000-000000000000}"/>
          </ac:spMkLst>
        </pc:spChg>
      </pc:sldChg>
      <pc:sldChg chg="modSp add mod">
        <pc:chgData name="Alexander Richwood" userId="6a746949-975a-4404-914f-fa4a61014c27" providerId="ADAL" clId="{B7C80352-F3DF-4BDC-AAA6-1BBB3E305882}" dt="2021-04-14T08:51:51.130" v="190" actId="27636"/>
        <pc:sldMkLst>
          <pc:docMk/>
          <pc:sldMk cId="0" sldId="293"/>
        </pc:sldMkLst>
        <pc:spChg chg="mod">
          <ac:chgData name="Alexander Richwood" userId="6a746949-975a-4404-914f-fa4a61014c27" providerId="ADAL" clId="{B7C80352-F3DF-4BDC-AAA6-1BBB3E305882}" dt="2021-04-14T08:51:51.130" v="190" actId="27636"/>
          <ac:spMkLst>
            <pc:docMk/>
            <pc:sldMk cId="0" sldId="293"/>
            <ac:spMk id="2" creationId="{00000000-0000-0000-0000-000000000000}"/>
          </ac:spMkLst>
        </pc:spChg>
      </pc:sldChg>
      <pc:sldChg chg="add">
        <pc:chgData name="Alexander Richwood" userId="6a746949-975a-4404-914f-fa4a61014c27" providerId="ADAL" clId="{B7C80352-F3DF-4BDC-AAA6-1BBB3E305882}" dt="2021-04-14T09:24:33.179" v="437"/>
        <pc:sldMkLst>
          <pc:docMk/>
          <pc:sldMk cId="2853833571" sldId="1835"/>
        </pc:sldMkLst>
      </pc:sldChg>
      <pc:sldChg chg="modSp mod">
        <pc:chgData name="Alexander Richwood" userId="6a746949-975a-4404-914f-fa4a61014c27" providerId="ADAL" clId="{B7C80352-F3DF-4BDC-AAA6-1BBB3E305882}" dt="2021-04-16T09:16:18.109" v="656" actId="14734"/>
        <pc:sldMkLst>
          <pc:docMk/>
          <pc:sldMk cId="3850723112" sldId="1839"/>
        </pc:sldMkLst>
        <pc:graphicFrameChg chg="modGraphic">
          <ac:chgData name="Alexander Richwood" userId="6a746949-975a-4404-914f-fa4a61014c27" providerId="ADAL" clId="{B7C80352-F3DF-4BDC-AAA6-1BBB3E305882}" dt="2021-04-16T09:16:18.109" v="656" actId="14734"/>
          <ac:graphicFrameMkLst>
            <pc:docMk/>
            <pc:sldMk cId="3850723112" sldId="1839"/>
            <ac:graphicFrameMk id="12" creationId="{4CA29A30-2F1A-4B78-863C-34B24DB48283}"/>
          </ac:graphicFrameMkLst>
        </pc:graphicFrameChg>
      </pc:sldChg>
      <pc:sldChg chg="addSp delSp modSp mod ord">
        <pc:chgData name="Alexander Richwood" userId="6a746949-975a-4404-914f-fa4a61014c27" providerId="ADAL" clId="{B7C80352-F3DF-4BDC-AAA6-1BBB3E305882}" dt="2021-05-04T11:21:54.934" v="1177"/>
        <pc:sldMkLst>
          <pc:docMk/>
          <pc:sldMk cId="3470196079" sldId="1845"/>
        </pc:sldMkLst>
        <pc:spChg chg="add del mod">
          <ac:chgData name="Alexander Richwood" userId="6a746949-975a-4404-914f-fa4a61014c27" providerId="ADAL" clId="{B7C80352-F3DF-4BDC-AAA6-1BBB3E305882}" dt="2021-04-19T08:53:22.168" v="841" actId="478"/>
          <ac:spMkLst>
            <pc:docMk/>
            <pc:sldMk cId="3470196079" sldId="1845"/>
            <ac:spMk id="3" creationId="{348580BF-7E14-4BC3-89BF-DC4BB5EF0BF8}"/>
          </ac:spMkLst>
        </pc:spChg>
        <pc:spChg chg="mod">
          <ac:chgData name="Alexander Richwood" userId="6a746949-975a-4404-914f-fa4a61014c27" providerId="ADAL" clId="{B7C80352-F3DF-4BDC-AAA6-1BBB3E305882}" dt="2021-04-19T08:49:02.539" v="684" actId="1036"/>
          <ac:spMkLst>
            <pc:docMk/>
            <pc:sldMk cId="3470196079" sldId="1845"/>
            <ac:spMk id="6" creationId="{30CF5A8A-5B98-45EE-9689-20F91AA712C3}"/>
          </ac:spMkLst>
        </pc:spChg>
        <pc:spChg chg="mod">
          <ac:chgData name="Alexander Richwood" userId="6a746949-975a-4404-914f-fa4a61014c27" providerId="ADAL" clId="{B7C80352-F3DF-4BDC-AAA6-1BBB3E305882}" dt="2021-04-19T08:49:06.226" v="685" actId="20577"/>
          <ac:spMkLst>
            <pc:docMk/>
            <pc:sldMk cId="3470196079" sldId="1845"/>
            <ac:spMk id="7" creationId="{62A032FA-F5B2-460C-96EB-DB7F5498EF2E}"/>
          </ac:spMkLst>
        </pc:spChg>
        <pc:spChg chg="add mod">
          <ac:chgData name="Alexander Richwood" userId="6a746949-975a-4404-914f-fa4a61014c27" providerId="ADAL" clId="{B7C80352-F3DF-4BDC-AAA6-1BBB3E305882}" dt="2021-04-19T08:51:04.520" v="839" actId="20577"/>
          <ac:spMkLst>
            <pc:docMk/>
            <pc:sldMk cId="3470196079" sldId="1845"/>
            <ac:spMk id="9" creationId="{C31C794E-1524-4802-A03B-B7ED585BFFF1}"/>
          </ac:spMkLst>
        </pc:spChg>
        <pc:graphicFrameChg chg="mod">
          <ac:chgData name="Alexander Richwood" userId="6a746949-975a-4404-914f-fa4a61014c27" providerId="ADAL" clId="{B7C80352-F3DF-4BDC-AAA6-1BBB3E305882}" dt="2021-04-19T08:49:02.539" v="684" actId="1036"/>
          <ac:graphicFrameMkLst>
            <pc:docMk/>
            <pc:sldMk cId="3470196079" sldId="1845"/>
            <ac:graphicFrameMk id="4" creationId="{B5453446-2890-45F6-B15B-23FBA193AEF0}"/>
          </ac:graphicFrameMkLst>
        </pc:graphicFrameChg>
      </pc:sldChg>
      <pc:sldChg chg="modSp mod">
        <pc:chgData name="Alexander Richwood" userId="6a746949-975a-4404-914f-fa4a61014c27" providerId="ADAL" clId="{B7C80352-F3DF-4BDC-AAA6-1BBB3E305882}" dt="2021-05-04T08:46:35.620" v="1019" actId="20577"/>
        <pc:sldMkLst>
          <pc:docMk/>
          <pc:sldMk cId="2107417959" sldId="1846"/>
        </pc:sldMkLst>
        <pc:graphicFrameChg chg="modGraphic">
          <ac:chgData name="Alexander Richwood" userId="6a746949-975a-4404-914f-fa4a61014c27" providerId="ADAL" clId="{B7C80352-F3DF-4BDC-AAA6-1BBB3E305882}" dt="2021-05-04T08:46:35.620" v="1019" actId="20577"/>
          <ac:graphicFrameMkLst>
            <pc:docMk/>
            <pc:sldMk cId="2107417959" sldId="1846"/>
            <ac:graphicFrameMk id="4" creationId="{B5453446-2890-45F6-B15B-23FBA193AEF0}"/>
          </ac:graphicFrameMkLst>
        </pc:graphicFrameChg>
      </pc:sldChg>
      <pc:sldChg chg="modSp mod">
        <pc:chgData name="Alexander Richwood" userId="6a746949-975a-4404-914f-fa4a61014c27" providerId="ADAL" clId="{B7C80352-F3DF-4BDC-AAA6-1BBB3E305882}" dt="2021-05-04T11:15:54.354" v="1145" actId="20577"/>
        <pc:sldMkLst>
          <pc:docMk/>
          <pc:sldMk cId="1142908356" sldId="1847"/>
        </pc:sldMkLst>
        <pc:graphicFrameChg chg="modGraphic">
          <ac:chgData name="Alexander Richwood" userId="6a746949-975a-4404-914f-fa4a61014c27" providerId="ADAL" clId="{B7C80352-F3DF-4BDC-AAA6-1BBB3E305882}" dt="2021-05-04T11:15:54.354" v="1145" actId="20577"/>
          <ac:graphicFrameMkLst>
            <pc:docMk/>
            <pc:sldMk cId="1142908356" sldId="1847"/>
            <ac:graphicFrameMk id="4" creationId="{B5453446-2890-45F6-B15B-23FBA193AEF0}"/>
          </ac:graphicFrameMkLst>
        </pc:graphicFrameChg>
      </pc:sldChg>
      <pc:sldChg chg="modSp mod ord">
        <pc:chgData name="Alexander Richwood" userId="6a746949-975a-4404-914f-fa4a61014c27" providerId="ADAL" clId="{B7C80352-F3DF-4BDC-AAA6-1BBB3E305882}" dt="2021-05-04T10:11:53.404" v="1078" actId="20577"/>
        <pc:sldMkLst>
          <pc:docMk/>
          <pc:sldMk cId="1391998556" sldId="1848"/>
        </pc:sldMkLst>
        <pc:graphicFrameChg chg="modGraphic">
          <ac:chgData name="Alexander Richwood" userId="6a746949-975a-4404-914f-fa4a61014c27" providerId="ADAL" clId="{B7C80352-F3DF-4BDC-AAA6-1BBB3E305882}" dt="2021-05-04T10:11:53.404" v="1078" actId="20577"/>
          <ac:graphicFrameMkLst>
            <pc:docMk/>
            <pc:sldMk cId="1391998556" sldId="1848"/>
            <ac:graphicFrameMk id="4" creationId="{B5453446-2890-45F6-B15B-23FBA193AEF0}"/>
          </ac:graphicFrameMkLst>
        </pc:graphicFrameChg>
      </pc:sldChg>
      <pc:sldChg chg="addSp modSp mod addCm delCm modCm">
        <pc:chgData name="Alexander Richwood" userId="6a746949-975a-4404-914f-fa4a61014c27" providerId="ADAL" clId="{B7C80352-F3DF-4BDC-AAA6-1BBB3E305882}" dt="2021-04-14T08:54:50.538" v="435" actId="1592"/>
        <pc:sldMkLst>
          <pc:docMk/>
          <pc:sldMk cId="635572734" sldId="1849"/>
        </pc:sldMkLst>
        <pc:spChg chg="add mod">
          <ac:chgData name="Alexander Richwood" userId="6a746949-975a-4404-914f-fa4a61014c27" providerId="ADAL" clId="{B7C80352-F3DF-4BDC-AAA6-1BBB3E305882}" dt="2021-04-14T08:54:37.856" v="434" actId="14100"/>
          <ac:spMkLst>
            <pc:docMk/>
            <pc:sldMk cId="635572734" sldId="1849"/>
            <ac:spMk id="2" creationId="{5602C742-4FE1-4C92-ADB8-FC828D4AC742}"/>
          </ac:spMkLst>
        </pc:spChg>
        <pc:spChg chg="mod">
          <ac:chgData name="Alexander Richwood" userId="6a746949-975a-4404-914f-fa4a61014c27" providerId="ADAL" clId="{B7C80352-F3DF-4BDC-AAA6-1BBB3E305882}" dt="2021-04-14T08:52:46.572" v="195" actId="20577"/>
          <ac:spMkLst>
            <pc:docMk/>
            <pc:sldMk cId="635572734" sldId="1849"/>
            <ac:spMk id="6" creationId="{22E9B9B8-F59C-4310-B497-760D776B5D2D}"/>
          </ac:spMkLst>
        </pc:spChg>
      </pc:sldChg>
      <pc:sldChg chg="addSp delSp modSp add mod">
        <pc:chgData name="Alexander Richwood" userId="6a746949-975a-4404-914f-fa4a61014c27" providerId="ADAL" clId="{B7C80352-F3DF-4BDC-AAA6-1BBB3E305882}" dt="2021-04-15T13:09:02.870" v="654" actId="404"/>
        <pc:sldMkLst>
          <pc:docMk/>
          <pc:sldMk cId="3700022257" sldId="1850"/>
        </pc:sldMkLst>
        <pc:spChg chg="add mod">
          <ac:chgData name="Alexander Richwood" userId="6a746949-975a-4404-914f-fa4a61014c27" providerId="ADAL" clId="{B7C80352-F3DF-4BDC-AAA6-1BBB3E305882}" dt="2021-04-14T07:42:22.792" v="130" actId="1076"/>
          <ac:spMkLst>
            <pc:docMk/>
            <pc:sldMk cId="3700022257" sldId="1850"/>
            <ac:spMk id="2" creationId="{7CC9130E-736C-4C7D-AE84-231F099444B3}"/>
          </ac:spMkLst>
        </pc:spChg>
        <pc:spChg chg="add">
          <ac:chgData name="Alexander Richwood" userId="6a746949-975a-4404-914f-fa4a61014c27" providerId="ADAL" clId="{B7C80352-F3DF-4BDC-AAA6-1BBB3E305882}" dt="2021-04-15T11:55:38.228" v="498" actId="11529"/>
          <ac:spMkLst>
            <pc:docMk/>
            <pc:sldMk cId="3700022257" sldId="1850"/>
            <ac:spMk id="3" creationId="{A3801440-70C8-412A-BF87-EEFEBAEC9103}"/>
          </ac:spMkLst>
        </pc:spChg>
        <pc:spChg chg="mod">
          <ac:chgData name="Alexander Richwood" userId="6a746949-975a-4404-914f-fa4a61014c27" providerId="ADAL" clId="{B7C80352-F3DF-4BDC-AAA6-1BBB3E305882}" dt="2021-04-14T07:43:22.374" v="141" actId="207"/>
          <ac:spMkLst>
            <pc:docMk/>
            <pc:sldMk cId="3700022257" sldId="1850"/>
            <ac:spMk id="4" creationId="{BAFE647D-E878-4306-8070-70751CD9CF64}"/>
          </ac:spMkLst>
        </pc:spChg>
        <pc:spChg chg="mod">
          <ac:chgData name="Alexander Richwood" userId="6a746949-975a-4404-914f-fa4a61014c27" providerId="ADAL" clId="{B7C80352-F3DF-4BDC-AAA6-1BBB3E305882}" dt="2021-04-14T07:43:22.374" v="141" actId="207"/>
          <ac:spMkLst>
            <pc:docMk/>
            <pc:sldMk cId="3700022257" sldId="1850"/>
            <ac:spMk id="5" creationId="{B5ADF101-0536-46EB-AAD2-DD6DA87ED965}"/>
          </ac:spMkLst>
        </pc:spChg>
        <pc:spChg chg="add del">
          <ac:chgData name="Alexander Richwood" userId="6a746949-975a-4404-914f-fa4a61014c27" providerId="ADAL" clId="{B7C80352-F3DF-4BDC-AAA6-1BBB3E305882}" dt="2021-04-15T13:01:22.249" v="557" actId="478"/>
          <ac:spMkLst>
            <pc:docMk/>
            <pc:sldMk cId="3700022257" sldId="1850"/>
            <ac:spMk id="6" creationId="{5BAAADD6-C529-4536-B3D5-428D2EE2CB7E}"/>
          </ac:spMkLst>
        </pc:spChg>
        <pc:spChg chg="del mod">
          <ac:chgData name="Alexander Richwood" userId="6a746949-975a-4404-914f-fa4a61014c27" providerId="ADAL" clId="{B7C80352-F3DF-4BDC-AAA6-1BBB3E305882}" dt="2021-04-14T07:35:47.311" v="14" actId="478"/>
          <ac:spMkLst>
            <pc:docMk/>
            <pc:sldMk cId="3700022257" sldId="1850"/>
            <ac:spMk id="6" creationId="{7687C351-E8E6-4D85-A12A-E78878573A07}"/>
          </ac:spMkLst>
        </pc:spChg>
        <pc:spChg chg="mod">
          <ac:chgData name="Alexander Richwood" userId="6a746949-975a-4404-914f-fa4a61014c27" providerId="ADAL" clId="{B7C80352-F3DF-4BDC-AAA6-1BBB3E305882}" dt="2021-04-15T13:09:02.870" v="654" actId="404"/>
          <ac:spMkLst>
            <pc:docMk/>
            <pc:sldMk cId="3700022257" sldId="1850"/>
            <ac:spMk id="7" creationId="{1DD62374-2961-4EF7-8B65-F6D3CC4C6523}"/>
          </ac:spMkLst>
        </pc:spChg>
        <pc:spChg chg="mod">
          <ac:chgData name="Alexander Richwood" userId="6a746949-975a-4404-914f-fa4a61014c27" providerId="ADAL" clId="{B7C80352-F3DF-4BDC-AAA6-1BBB3E305882}" dt="2021-04-15T11:54:44.238" v="496" actId="1076"/>
          <ac:spMkLst>
            <pc:docMk/>
            <pc:sldMk cId="3700022257" sldId="1850"/>
            <ac:spMk id="8" creationId="{8514AE5E-14DA-4FCF-AC27-396F7349F1A2}"/>
          </ac:spMkLst>
        </pc:spChg>
        <pc:spChg chg="del mod">
          <ac:chgData name="Alexander Richwood" userId="6a746949-975a-4404-914f-fa4a61014c27" providerId="ADAL" clId="{B7C80352-F3DF-4BDC-AAA6-1BBB3E305882}" dt="2021-04-14T07:35:46.550" v="13" actId="478"/>
          <ac:spMkLst>
            <pc:docMk/>
            <pc:sldMk cId="3700022257" sldId="1850"/>
            <ac:spMk id="9" creationId="{EB61322C-FD8C-4809-9334-C32E8A8C85C3}"/>
          </ac:spMkLst>
        </pc:spChg>
        <pc:spChg chg="mod">
          <ac:chgData name="Alexander Richwood" userId="6a746949-975a-4404-914f-fa4a61014c27" providerId="ADAL" clId="{B7C80352-F3DF-4BDC-AAA6-1BBB3E305882}" dt="2021-04-15T13:05:22.246" v="578" actId="14100"/>
          <ac:spMkLst>
            <pc:docMk/>
            <pc:sldMk cId="3700022257" sldId="1850"/>
            <ac:spMk id="10" creationId="{56E30C29-B01D-4A18-8384-DA792787E7D1}"/>
          </ac:spMkLst>
        </pc:spChg>
        <pc:spChg chg="mod">
          <ac:chgData name="Alexander Richwood" userId="6a746949-975a-4404-914f-fa4a61014c27" providerId="ADAL" clId="{B7C80352-F3DF-4BDC-AAA6-1BBB3E305882}" dt="2021-04-15T13:06:59.844" v="612" actId="1076"/>
          <ac:spMkLst>
            <pc:docMk/>
            <pc:sldMk cId="3700022257" sldId="1850"/>
            <ac:spMk id="11" creationId="{9B8C47C5-1DC4-45B3-BA5A-FB1E6AFBA772}"/>
          </ac:spMkLst>
        </pc:spChg>
        <pc:spChg chg="mod">
          <ac:chgData name="Alexander Richwood" userId="6a746949-975a-4404-914f-fa4a61014c27" providerId="ADAL" clId="{B7C80352-F3DF-4BDC-AAA6-1BBB3E305882}" dt="2021-04-14T07:43:22.374" v="141" actId="207"/>
          <ac:spMkLst>
            <pc:docMk/>
            <pc:sldMk cId="3700022257" sldId="1850"/>
            <ac:spMk id="13" creationId="{A103BCD3-CE4A-48E6-ABE2-AE54E1E86124}"/>
          </ac:spMkLst>
        </pc:spChg>
        <pc:spChg chg="mod">
          <ac:chgData name="Alexander Richwood" userId="6a746949-975a-4404-914f-fa4a61014c27" providerId="ADAL" clId="{B7C80352-F3DF-4BDC-AAA6-1BBB3E305882}" dt="2021-04-14T07:43:22.374" v="141" actId="207"/>
          <ac:spMkLst>
            <pc:docMk/>
            <pc:sldMk cId="3700022257" sldId="1850"/>
            <ac:spMk id="14" creationId="{53BAA89A-3C2F-44B4-A35E-8CF302102CB3}"/>
          </ac:spMkLst>
        </pc:spChg>
        <pc:spChg chg="mod">
          <ac:chgData name="Alexander Richwood" userId="6a746949-975a-4404-914f-fa4a61014c27" providerId="ADAL" clId="{B7C80352-F3DF-4BDC-AAA6-1BBB3E305882}" dt="2021-04-15T11:54:50.983" v="497" actId="1076"/>
          <ac:spMkLst>
            <pc:docMk/>
            <pc:sldMk cId="3700022257" sldId="1850"/>
            <ac:spMk id="15" creationId="{ED45A3C4-8D64-4869-94E8-561AE0F0412F}"/>
          </ac:spMkLst>
        </pc:spChg>
        <pc:spChg chg="mod">
          <ac:chgData name="Alexander Richwood" userId="6a746949-975a-4404-914f-fa4a61014c27" providerId="ADAL" clId="{B7C80352-F3DF-4BDC-AAA6-1BBB3E305882}" dt="2021-04-15T13:07:20.552" v="613" actId="1076"/>
          <ac:spMkLst>
            <pc:docMk/>
            <pc:sldMk cId="3700022257" sldId="1850"/>
            <ac:spMk id="16" creationId="{7829ADF2-60F3-4524-AAF5-556F026272DE}"/>
          </ac:spMkLst>
        </pc:spChg>
        <pc:spChg chg="mod">
          <ac:chgData name="Alexander Richwood" userId="6a746949-975a-4404-914f-fa4a61014c27" providerId="ADAL" clId="{B7C80352-F3DF-4BDC-AAA6-1BBB3E305882}" dt="2021-04-15T13:04:48.392" v="560" actId="1076"/>
          <ac:spMkLst>
            <pc:docMk/>
            <pc:sldMk cId="3700022257" sldId="1850"/>
            <ac:spMk id="17" creationId="{52DFF37C-F1D4-4AF5-B87F-698F47FF9DFD}"/>
          </ac:spMkLst>
        </pc:spChg>
        <pc:spChg chg="mod">
          <ac:chgData name="Alexander Richwood" userId="6a746949-975a-4404-914f-fa4a61014c27" providerId="ADAL" clId="{B7C80352-F3DF-4BDC-AAA6-1BBB3E305882}" dt="2021-04-14T07:42:56.656" v="140" actId="208"/>
          <ac:spMkLst>
            <pc:docMk/>
            <pc:sldMk cId="3700022257" sldId="1850"/>
            <ac:spMk id="18" creationId="{D7AC2BE6-4C3B-4373-94E6-36F338722491}"/>
          </ac:spMkLst>
        </pc:spChg>
        <pc:spChg chg="mod">
          <ac:chgData name="Alexander Richwood" userId="6a746949-975a-4404-914f-fa4a61014c27" providerId="ADAL" clId="{B7C80352-F3DF-4BDC-AAA6-1BBB3E305882}" dt="2021-04-14T07:42:56.656" v="140" actId="208"/>
          <ac:spMkLst>
            <pc:docMk/>
            <pc:sldMk cId="3700022257" sldId="1850"/>
            <ac:spMk id="19" creationId="{BAF6ECA8-F309-4291-B9F8-B5FD673F4AB8}"/>
          </ac:spMkLst>
        </pc:spChg>
        <pc:spChg chg="mod">
          <ac:chgData name="Alexander Richwood" userId="6a746949-975a-4404-914f-fa4a61014c27" providerId="ADAL" clId="{B7C80352-F3DF-4BDC-AAA6-1BBB3E305882}" dt="2021-04-14T07:43:22.374" v="141" actId="207"/>
          <ac:spMkLst>
            <pc:docMk/>
            <pc:sldMk cId="3700022257" sldId="1850"/>
            <ac:spMk id="20" creationId="{9252A3A0-10C4-421A-BD7F-B2E2496496DD}"/>
          </ac:spMkLst>
        </pc:spChg>
        <pc:spChg chg="del mod">
          <ac:chgData name="Alexander Richwood" userId="6a746949-975a-4404-914f-fa4a61014c27" providerId="ADAL" clId="{B7C80352-F3DF-4BDC-AAA6-1BBB3E305882}" dt="2021-04-14T07:40:48.715" v="16" actId="478"/>
          <ac:spMkLst>
            <pc:docMk/>
            <pc:sldMk cId="3700022257" sldId="1850"/>
            <ac:spMk id="21" creationId="{545510E0-AB14-4315-A338-6DEF911D41BA}"/>
          </ac:spMkLst>
        </pc:spChg>
        <pc:spChg chg="del mod">
          <ac:chgData name="Alexander Richwood" userId="6a746949-975a-4404-914f-fa4a61014c27" providerId="ADAL" clId="{B7C80352-F3DF-4BDC-AAA6-1BBB3E305882}" dt="2021-04-14T07:35:44.675" v="12" actId="478"/>
          <ac:spMkLst>
            <pc:docMk/>
            <pc:sldMk cId="3700022257" sldId="1850"/>
            <ac:spMk id="23" creationId="{E1BC3CD9-856D-4047-8531-BAB679F75F91}"/>
          </ac:spMkLst>
        </pc:spChg>
        <pc:spChg chg="add mod">
          <ac:chgData name="Alexander Richwood" userId="6a746949-975a-4404-914f-fa4a61014c27" providerId="ADAL" clId="{B7C80352-F3DF-4BDC-AAA6-1BBB3E305882}" dt="2021-04-14T07:41:22.926" v="82" actId="20577"/>
          <ac:spMkLst>
            <pc:docMk/>
            <pc:sldMk cId="3700022257" sldId="1850"/>
            <ac:spMk id="24" creationId="{EB15CF9F-5709-4648-85A1-3A912FA12E7B}"/>
          </ac:spMkLst>
        </pc:spChg>
        <pc:spChg chg="add mod">
          <ac:chgData name="Alexander Richwood" userId="6a746949-975a-4404-914f-fa4a61014c27" providerId="ADAL" clId="{B7C80352-F3DF-4BDC-AAA6-1BBB3E305882}" dt="2021-04-14T07:42:34.669" v="135" actId="20577"/>
          <ac:spMkLst>
            <pc:docMk/>
            <pc:sldMk cId="3700022257" sldId="1850"/>
            <ac:spMk id="26" creationId="{B8453187-F96D-4DFE-93EF-42C74DE4E984}"/>
          </ac:spMkLst>
        </pc:spChg>
        <pc:spChg chg="mod">
          <ac:chgData name="Alexander Richwood" userId="6a746949-975a-4404-914f-fa4a61014c27" providerId="ADAL" clId="{B7C80352-F3DF-4BDC-AAA6-1BBB3E305882}" dt="2021-04-15T13:01:33.410" v="559" actId="207"/>
          <ac:spMkLst>
            <pc:docMk/>
            <pc:sldMk cId="3700022257" sldId="1850"/>
            <ac:spMk id="27" creationId="{9A49E232-29C4-49D2-A7DA-E4132C8683EC}"/>
          </ac:spMkLst>
        </pc:spChg>
        <pc:spChg chg="mod">
          <ac:chgData name="Alexander Richwood" userId="6a746949-975a-4404-914f-fa4a61014c27" providerId="ADAL" clId="{B7C80352-F3DF-4BDC-AAA6-1BBB3E305882}" dt="2021-04-15T11:54:37.706" v="495" actId="1076"/>
          <ac:spMkLst>
            <pc:docMk/>
            <pc:sldMk cId="3700022257" sldId="1850"/>
            <ac:spMk id="28" creationId="{43AB6ED0-F826-41D9-BBED-2535564F64E0}"/>
          </ac:spMkLst>
        </pc:spChg>
        <pc:spChg chg="mod">
          <ac:chgData name="Alexander Richwood" userId="6a746949-975a-4404-914f-fa4a61014c27" providerId="ADAL" clId="{B7C80352-F3DF-4BDC-AAA6-1BBB3E305882}" dt="2021-04-14T07:43:22.374" v="141" actId="207"/>
          <ac:spMkLst>
            <pc:docMk/>
            <pc:sldMk cId="3700022257" sldId="1850"/>
            <ac:spMk id="29" creationId="{68FBAD3B-98A1-47D4-8226-E24632E3E809}"/>
          </ac:spMkLst>
        </pc:spChg>
        <pc:spChg chg="add mod">
          <ac:chgData name="Alexander Richwood" userId="6a746949-975a-4404-914f-fa4a61014c27" providerId="ADAL" clId="{B7C80352-F3DF-4BDC-AAA6-1BBB3E305882}" dt="2021-04-15T13:05:25.966" v="579" actId="1076"/>
          <ac:spMkLst>
            <pc:docMk/>
            <pc:sldMk cId="3700022257" sldId="1850"/>
            <ac:spMk id="30" creationId="{3F5B6B29-480F-4C38-906B-6A8DD7DF68BF}"/>
          </ac:spMkLst>
        </pc:spChg>
        <pc:spChg chg="add mod">
          <ac:chgData name="Alexander Richwood" userId="6a746949-975a-4404-914f-fa4a61014c27" providerId="ADAL" clId="{B7C80352-F3DF-4BDC-AAA6-1BBB3E305882}" dt="2021-04-15T11:55:54.455" v="502" actId="1076"/>
          <ac:spMkLst>
            <pc:docMk/>
            <pc:sldMk cId="3700022257" sldId="1850"/>
            <ac:spMk id="31" creationId="{87A68816-33B3-433E-A11C-225F1DD722C7}"/>
          </ac:spMkLst>
        </pc:spChg>
        <pc:spChg chg="add mod">
          <ac:chgData name="Alexander Richwood" userId="6a746949-975a-4404-914f-fa4a61014c27" providerId="ADAL" clId="{B7C80352-F3DF-4BDC-AAA6-1BBB3E305882}" dt="2021-04-15T13:07:29.431" v="614" actId="1076"/>
          <ac:spMkLst>
            <pc:docMk/>
            <pc:sldMk cId="3700022257" sldId="1850"/>
            <ac:spMk id="32" creationId="{C4E2A92D-26A5-489C-9588-297C7752B29F}"/>
          </ac:spMkLst>
        </pc:spChg>
        <pc:cxnChg chg="mod">
          <ac:chgData name="Alexander Richwood" userId="6a746949-975a-4404-914f-fa4a61014c27" providerId="ADAL" clId="{B7C80352-F3DF-4BDC-AAA6-1BBB3E305882}" dt="2021-04-14T07:42:42.091" v="136" actId="14100"/>
          <ac:cxnSpMkLst>
            <pc:docMk/>
            <pc:sldMk cId="3700022257" sldId="1850"/>
            <ac:cxnSpMk id="25" creationId="{B4B06A7C-EA4D-4EC3-8AB3-A44244DABE5B}"/>
          </ac:cxnSpMkLst>
        </pc:cxnChg>
      </pc:sldChg>
      <pc:sldChg chg="addSp delSp modSp add mod">
        <pc:chgData name="Alexander Richwood" userId="6a746949-975a-4404-914f-fa4a61014c27" providerId="ADAL" clId="{B7C80352-F3DF-4BDC-AAA6-1BBB3E305882}" dt="2021-04-14T08:03:06.130" v="180" actId="20577"/>
        <pc:sldMkLst>
          <pc:docMk/>
          <pc:sldMk cId="915543674" sldId="1851"/>
        </pc:sldMkLst>
        <pc:spChg chg="add del mod">
          <ac:chgData name="Alexander Richwood" userId="6a746949-975a-4404-914f-fa4a61014c27" providerId="ADAL" clId="{B7C80352-F3DF-4BDC-AAA6-1BBB3E305882}" dt="2021-04-14T08:02:54.696" v="150" actId="478"/>
          <ac:spMkLst>
            <pc:docMk/>
            <pc:sldMk cId="915543674" sldId="1851"/>
            <ac:spMk id="3" creationId="{5078570B-608E-4C57-90F7-2286DC6B28E3}"/>
          </ac:spMkLst>
        </pc:spChg>
        <pc:spChg chg="del">
          <ac:chgData name="Alexander Richwood" userId="6a746949-975a-4404-914f-fa4a61014c27" providerId="ADAL" clId="{B7C80352-F3DF-4BDC-AAA6-1BBB3E305882}" dt="2021-04-14T08:02:47.986" v="149" actId="478"/>
          <ac:spMkLst>
            <pc:docMk/>
            <pc:sldMk cId="915543674" sldId="1851"/>
            <ac:spMk id="4" creationId="{20D7581E-8FFE-428E-A00B-4DE9D15769FB}"/>
          </ac:spMkLst>
        </pc:spChg>
        <pc:spChg chg="add del mod">
          <ac:chgData name="Alexander Richwood" userId="6a746949-975a-4404-914f-fa4a61014c27" providerId="ADAL" clId="{B7C80352-F3DF-4BDC-AAA6-1BBB3E305882}" dt="2021-04-14T08:02:57.371" v="154"/>
          <ac:spMkLst>
            <pc:docMk/>
            <pc:sldMk cId="915543674" sldId="1851"/>
            <ac:spMk id="5" creationId="{8F88CD2C-4FE3-45AA-939A-1A3F1E4D74C0}"/>
          </ac:spMkLst>
        </pc:spChg>
        <pc:spChg chg="add mod">
          <ac:chgData name="Alexander Richwood" userId="6a746949-975a-4404-914f-fa4a61014c27" providerId="ADAL" clId="{B7C80352-F3DF-4BDC-AAA6-1BBB3E305882}" dt="2021-04-14T08:03:06.130" v="180" actId="20577"/>
          <ac:spMkLst>
            <pc:docMk/>
            <pc:sldMk cId="915543674" sldId="1851"/>
            <ac:spMk id="6" creationId="{0319FDF6-7C94-4271-B31B-822284AC93F5}"/>
          </ac:spMkLst>
        </pc:spChg>
      </pc:sldChg>
      <pc:sldChg chg="addSp delSp modSp new mod ord">
        <pc:chgData name="Alexander Richwood" userId="6a746949-975a-4404-914f-fa4a61014c27" providerId="ADAL" clId="{B7C80352-F3DF-4BDC-AAA6-1BBB3E305882}" dt="2021-05-04T11:21:54.934" v="1177"/>
        <pc:sldMkLst>
          <pc:docMk/>
          <pc:sldMk cId="4065050431" sldId="1852"/>
        </pc:sldMkLst>
        <pc:spChg chg="del">
          <ac:chgData name="Alexander Richwood" userId="6a746949-975a-4404-914f-fa4a61014c27" providerId="ADAL" clId="{B7C80352-F3DF-4BDC-AAA6-1BBB3E305882}" dt="2021-04-19T09:23:21.598" v="984" actId="478"/>
          <ac:spMkLst>
            <pc:docMk/>
            <pc:sldMk cId="4065050431" sldId="1852"/>
            <ac:spMk id="2" creationId="{816AD063-D2C2-4D13-AE9D-E7FD74ECB37A}"/>
          </ac:spMkLst>
        </pc:spChg>
        <pc:spChg chg="del">
          <ac:chgData name="Alexander Richwood" userId="6a746949-975a-4404-914f-fa4a61014c27" providerId="ADAL" clId="{B7C80352-F3DF-4BDC-AAA6-1BBB3E305882}" dt="2021-04-19T08:57:26.926" v="842" actId="3680"/>
          <ac:spMkLst>
            <pc:docMk/>
            <pc:sldMk cId="4065050431" sldId="1852"/>
            <ac:spMk id="3" creationId="{73987565-A804-47C4-B34E-67A266047BA3}"/>
          </ac:spMkLst>
        </pc:spChg>
        <pc:spChg chg="add del mod">
          <ac:chgData name="Alexander Richwood" userId="6a746949-975a-4404-914f-fa4a61014c27" providerId="ADAL" clId="{B7C80352-F3DF-4BDC-AAA6-1BBB3E305882}" dt="2021-04-19T09:23:19.847" v="983" actId="478"/>
          <ac:spMkLst>
            <pc:docMk/>
            <pc:sldMk cId="4065050431" sldId="1852"/>
            <ac:spMk id="6" creationId="{2726AF3C-E0F6-4849-955B-81EC42FAD6C3}"/>
          </ac:spMkLst>
        </pc:spChg>
        <pc:graphicFrameChg chg="add del mod ord modGraphic">
          <ac:chgData name="Alexander Richwood" userId="6a746949-975a-4404-914f-fa4a61014c27" providerId="ADAL" clId="{B7C80352-F3DF-4BDC-AAA6-1BBB3E305882}" dt="2021-04-19T08:59:02.712" v="982" actId="478"/>
          <ac:graphicFrameMkLst>
            <pc:docMk/>
            <pc:sldMk cId="4065050431" sldId="1852"/>
            <ac:graphicFrameMk id="4" creationId="{AD1796B6-EE6E-488D-839F-6BC4F06E7CC7}"/>
          </ac:graphicFrameMkLst>
        </pc:graphicFrameChg>
        <pc:graphicFrameChg chg="add del mod modGraphic">
          <ac:chgData name="Alexander Richwood" userId="6a746949-975a-4404-914f-fa4a61014c27" providerId="ADAL" clId="{B7C80352-F3DF-4BDC-AAA6-1BBB3E305882}" dt="2021-04-19T09:24:57.537" v="1015" actId="113"/>
          <ac:graphicFrameMkLst>
            <pc:docMk/>
            <pc:sldMk cId="4065050431" sldId="1852"/>
            <ac:graphicFrameMk id="7" creationId="{47178F28-0C97-4AD9-BCEC-5FCC4E20A264}"/>
          </ac:graphicFrameMkLst>
        </pc:graphicFrameChg>
      </pc:sldChg>
      <pc:sldChg chg="addSp delSp modSp new mod">
        <pc:chgData name="Alexander Richwood" userId="6a746949-975a-4404-914f-fa4a61014c27" providerId="ADAL" clId="{B7C80352-F3DF-4BDC-AAA6-1BBB3E305882}" dt="2021-05-04T10:12:08.046" v="1079" actId="403"/>
        <pc:sldMkLst>
          <pc:docMk/>
          <pc:sldMk cId="2751381702" sldId="1853"/>
        </pc:sldMkLst>
        <pc:spChg chg="del">
          <ac:chgData name="Alexander Richwood" userId="6a746949-975a-4404-914f-fa4a61014c27" providerId="ADAL" clId="{B7C80352-F3DF-4BDC-AAA6-1BBB3E305882}" dt="2021-05-04T09:58:20.992" v="1024" actId="478"/>
          <ac:spMkLst>
            <pc:docMk/>
            <pc:sldMk cId="2751381702" sldId="1853"/>
            <ac:spMk id="2" creationId="{E94A3F1E-4135-4E0C-B3C5-2D4F0EA88F41}"/>
          </ac:spMkLst>
        </pc:spChg>
        <pc:spChg chg="del">
          <ac:chgData name="Alexander Richwood" userId="6a746949-975a-4404-914f-fa4a61014c27" providerId="ADAL" clId="{B7C80352-F3DF-4BDC-AAA6-1BBB3E305882}" dt="2021-05-04T09:58:19.471" v="1023" actId="478"/>
          <ac:spMkLst>
            <pc:docMk/>
            <pc:sldMk cId="2751381702" sldId="1853"/>
            <ac:spMk id="3" creationId="{C157BBF7-170D-4303-88F6-45C416D44D45}"/>
          </ac:spMkLst>
        </pc:spChg>
        <pc:graphicFrameChg chg="add mod modGraphic">
          <ac:chgData name="Alexander Richwood" userId="6a746949-975a-4404-914f-fa4a61014c27" providerId="ADAL" clId="{B7C80352-F3DF-4BDC-AAA6-1BBB3E305882}" dt="2021-05-04T10:12:08.046" v="1079" actId="403"/>
          <ac:graphicFrameMkLst>
            <pc:docMk/>
            <pc:sldMk cId="2751381702" sldId="1853"/>
            <ac:graphicFrameMk id="4" creationId="{C9420883-BA70-4ED5-ADCC-6379402F83D7}"/>
          </ac:graphicFrameMkLst>
        </pc:graphicFrameChg>
        <pc:picChg chg="add mod">
          <ac:chgData name="Alexander Richwood" userId="6a746949-975a-4404-914f-fa4a61014c27" providerId="ADAL" clId="{B7C80352-F3DF-4BDC-AAA6-1BBB3E305882}" dt="2021-05-04T09:59:20.763" v="1038"/>
          <ac:picMkLst>
            <pc:docMk/>
            <pc:sldMk cId="2751381702" sldId="1853"/>
            <ac:picMk id="5" creationId="{3AA6A9BD-E542-4BF3-9D6A-5D6BCB418B26}"/>
          </ac:picMkLst>
        </pc:picChg>
      </pc:sldChg>
      <pc:sldChg chg="addSp delSp modSp new mod">
        <pc:chgData name="Alexander Richwood" userId="6a746949-975a-4404-914f-fa4a61014c27" providerId="ADAL" clId="{B7C80352-F3DF-4BDC-AAA6-1BBB3E305882}" dt="2021-05-04T10:32:19.432" v="1122" actId="207"/>
        <pc:sldMkLst>
          <pc:docMk/>
          <pc:sldMk cId="4220846554" sldId="1854"/>
        </pc:sldMkLst>
        <pc:spChg chg="del">
          <ac:chgData name="Alexander Richwood" userId="6a746949-975a-4404-914f-fa4a61014c27" providerId="ADAL" clId="{B7C80352-F3DF-4BDC-AAA6-1BBB3E305882}" dt="2021-05-04T10:24:40.087" v="1081" actId="478"/>
          <ac:spMkLst>
            <pc:docMk/>
            <pc:sldMk cId="4220846554" sldId="1854"/>
            <ac:spMk id="2" creationId="{FE5CADBE-F8A4-496B-B901-B64DB82696D6}"/>
          </ac:spMkLst>
        </pc:spChg>
        <pc:spChg chg="del">
          <ac:chgData name="Alexander Richwood" userId="6a746949-975a-4404-914f-fa4a61014c27" providerId="ADAL" clId="{B7C80352-F3DF-4BDC-AAA6-1BBB3E305882}" dt="2021-05-04T10:24:40.087" v="1081" actId="478"/>
          <ac:spMkLst>
            <pc:docMk/>
            <pc:sldMk cId="4220846554" sldId="1854"/>
            <ac:spMk id="3" creationId="{D28FCD98-00AE-4C7D-9E69-A2EE04FA4664}"/>
          </ac:spMkLst>
        </pc:spChg>
        <pc:graphicFrameChg chg="add mod modGraphic">
          <ac:chgData name="Alexander Richwood" userId="6a746949-975a-4404-914f-fa4a61014c27" providerId="ADAL" clId="{B7C80352-F3DF-4BDC-AAA6-1BBB3E305882}" dt="2021-05-04T10:32:19.432" v="1122" actId="207"/>
          <ac:graphicFrameMkLst>
            <pc:docMk/>
            <pc:sldMk cId="4220846554" sldId="1854"/>
            <ac:graphicFrameMk id="4" creationId="{0CA7579E-B94B-4B14-B132-CBA427929EB3}"/>
          </ac:graphicFrameMkLst>
        </pc:graphicFrameChg>
        <pc:picChg chg="add mod">
          <ac:chgData name="Alexander Richwood" userId="6a746949-975a-4404-914f-fa4a61014c27" providerId="ADAL" clId="{B7C80352-F3DF-4BDC-AAA6-1BBB3E305882}" dt="2021-05-04T10:25:33.980" v="1094"/>
          <ac:picMkLst>
            <pc:docMk/>
            <pc:sldMk cId="4220846554" sldId="1854"/>
            <ac:picMk id="5" creationId="{F8B11540-C55D-4770-8A5D-A998FDDEBA2E}"/>
          </ac:picMkLst>
        </pc:picChg>
      </pc:sldChg>
      <pc:sldChg chg="addSp delSp modSp new mod">
        <pc:chgData name="Alexander Richwood" userId="6a746949-975a-4404-914f-fa4a61014c27" providerId="ADAL" clId="{B7C80352-F3DF-4BDC-AAA6-1BBB3E305882}" dt="2021-05-04T10:55:32.876" v="1143" actId="207"/>
        <pc:sldMkLst>
          <pc:docMk/>
          <pc:sldMk cId="2708404411" sldId="1855"/>
        </pc:sldMkLst>
        <pc:spChg chg="del">
          <ac:chgData name="Alexander Richwood" userId="6a746949-975a-4404-914f-fa4a61014c27" providerId="ADAL" clId="{B7C80352-F3DF-4BDC-AAA6-1BBB3E305882}" dt="2021-05-04T10:33:58.496" v="1124" actId="478"/>
          <ac:spMkLst>
            <pc:docMk/>
            <pc:sldMk cId="2708404411" sldId="1855"/>
            <ac:spMk id="2" creationId="{CF152CB7-F2B6-499F-93CC-894C5DA86405}"/>
          </ac:spMkLst>
        </pc:spChg>
        <pc:spChg chg="del">
          <ac:chgData name="Alexander Richwood" userId="6a746949-975a-4404-914f-fa4a61014c27" providerId="ADAL" clId="{B7C80352-F3DF-4BDC-AAA6-1BBB3E305882}" dt="2021-05-04T10:33:58.496" v="1124" actId="478"/>
          <ac:spMkLst>
            <pc:docMk/>
            <pc:sldMk cId="2708404411" sldId="1855"/>
            <ac:spMk id="3" creationId="{E0B76612-F424-4656-A8B1-F0CD02DB1009}"/>
          </ac:spMkLst>
        </pc:spChg>
        <pc:graphicFrameChg chg="add mod modGraphic">
          <ac:chgData name="Alexander Richwood" userId="6a746949-975a-4404-914f-fa4a61014c27" providerId="ADAL" clId="{B7C80352-F3DF-4BDC-AAA6-1BBB3E305882}" dt="2021-05-04T10:55:32.876" v="1143" actId="207"/>
          <ac:graphicFrameMkLst>
            <pc:docMk/>
            <pc:sldMk cId="2708404411" sldId="1855"/>
            <ac:graphicFrameMk id="4" creationId="{4F27E63E-377E-4A5A-BF9A-A5198B7DA386}"/>
          </ac:graphicFrameMkLst>
        </pc:graphicFrameChg>
        <pc:picChg chg="add mod">
          <ac:chgData name="Alexander Richwood" userId="6a746949-975a-4404-914f-fa4a61014c27" providerId="ADAL" clId="{B7C80352-F3DF-4BDC-AAA6-1BBB3E305882}" dt="2021-05-04T10:34:30.874" v="1133"/>
          <ac:picMkLst>
            <pc:docMk/>
            <pc:sldMk cId="2708404411" sldId="1855"/>
            <ac:picMk id="5" creationId="{29EE37C2-18E4-454B-A03E-21CD3F7D4F8E}"/>
          </ac:picMkLst>
        </pc:picChg>
      </pc:sldChg>
      <pc:sldChg chg="addSp delSp modSp new mod">
        <pc:chgData name="Alexander Richwood" userId="6a746949-975a-4404-914f-fa4a61014c27" providerId="ADAL" clId="{B7C80352-F3DF-4BDC-AAA6-1BBB3E305882}" dt="2021-05-04T11:21:45.238" v="1175" actId="403"/>
        <pc:sldMkLst>
          <pc:docMk/>
          <pc:sldMk cId="1073748916" sldId="1856"/>
        </pc:sldMkLst>
        <pc:spChg chg="del">
          <ac:chgData name="Alexander Richwood" userId="6a746949-975a-4404-914f-fa4a61014c27" providerId="ADAL" clId="{B7C80352-F3DF-4BDC-AAA6-1BBB3E305882}" dt="2021-05-04T11:16:42.409" v="1147" actId="478"/>
          <ac:spMkLst>
            <pc:docMk/>
            <pc:sldMk cId="1073748916" sldId="1856"/>
            <ac:spMk id="2" creationId="{2811BFBC-16E4-474B-AB75-415B61C21D47}"/>
          </ac:spMkLst>
        </pc:spChg>
        <pc:spChg chg="del">
          <ac:chgData name="Alexander Richwood" userId="6a746949-975a-4404-914f-fa4a61014c27" providerId="ADAL" clId="{B7C80352-F3DF-4BDC-AAA6-1BBB3E305882}" dt="2021-05-04T11:16:42.409" v="1147" actId="478"/>
          <ac:spMkLst>
            <pc:docMk/>
            <pc:sldMk cId="1073748916" sldId="1856"/>
            <ac:spMk id="3" creationId="{166FA89A-4B28-471A-B0AE-62BD74A14FA1}"/>
          </ac:spMkLst>
        </pc:spChg>
        <pc:graphicFrameChg chg="add del mod modGraphic">
          <ac:chgData name="Alexander Richwood" userId="6a746949-975a-4404-914f-fa4a61014c27" providerId="ADAL" clId="{B7C80352-F3DF-4BDC-AAA6-1BBB3E305882}" dt="2021-05-04T11:17:28.520" v="1152"/>
          <ac:graphicFrameMkLst>
            <pc:docMk/>
            <pc:sldMk cId="1073748916" sldId="1856"/>
            <ac:graphicFrameMk id="5" creationId="{24B32E84-6C4E-46B9-AF99-E8D4A953F418}"/>
          </ac:graphicFrameMkLst>
        </pc:graphicFrameChg>
        <pc:graphicFrameChg chg="add mod modGraphic">
          <ac:chgData name="Alexander Richwood" userId="6a746949-975a-4404-914f-fa4a61014c27" providerId="ADAL" clId="{B7C80352-F3DF-4BDC-AAA6-1BBB3E305882}" dt="2021-05-04T11:21:45.238" v="1175" actId="403"/>
          <ac:graphicFrameMkLst>
            <pc:docMk/>
            <pc:sldMk cId="1073748916" sldId="1856"/>
            <ac:graphicFrameMk id="6" creationId="{92413DB4-D20A-4638-A8F9-38CE3F471B6D}"/>
          </ac:graphicFrameMkLst>
        </pc:graphicFrameChg>
        <pc:picChg chg="add mod">
          <ac:chgData name="Alexander Richwood" userId="6a746949-975a-4404-914f-fa4a61014c27" providerId="ADAL" clId="{B7C80352-F3DF-4BDC-AAA6-1BBB3E305882}" dt="2021-05-04T11:16:50.728" v="1148"/>
          <ac:picMkLst>
            <pc:docMk/>
            <pc:sldMk cId="1073748916" sldId="1856"/>
            <ac:picMk id="4" creationId="{5BEF994D-792F-447A-AAEE-28F89B00DA6E}"/>
          </ac:picMkLst>
        </pc:picChg>
      </pc:sldChg>
    </pc:docChg>
  </pc:docChgLst>
  <pc:docChgLst>
    <pc:chgData name="Alexander Richwood" userId="6a746949-975a-4404-914f-fa4a61014c27" providerId="ADAL" clId="{782CC63C-34BA-412C-8B3F-F699DA0E32E1}"/>
    <pc:docChg chg="undo custSel addSld delSld modSld sldOrd">
      <pc:chgData name="Alexander Richwood" userId="6a746949-975a-4404-914f-fa4a61014c27" providerId="ADAL" clId="{782CC63C-34BA-412C-8B3F-F699DA0E32E1}" dt="2021-04-13T18:48:12.609" v="18217" actId="1076"/>
      <pc:docMkLst>
        <pc:docMk/>
      </pc:docMkLst>
      <pc:sldChg chg="addSp delSp modSp mod modClrScheme chgLayout">
        <pc:chgData name="Alexander Richwood" userId="6a746949-975a-4404-914f-fa4a61014c27" providerId="ADAL" clId="{782CC63C-34BA-412C-8B3F-F699DA0E32E1}" dt="2021-04-13T18:38:13.881" v="17512" actId="478"/>
        <pc:sldMkLst>
          <pc:docMk/>
          <pc:sldMk cId="116515369" sldId="256"/>
        </pc:sldMkLst>
        <pc:spChg chg="mod ord">
          <ac:chgData name="Alexander Richwood" userId="6a746949-975a-4404-914f-fa4a61014c27" providerId="ADAL" clId="{782CC63C-34BA-412C-8B3F-F699DA0E32E1}" dt="2021-04-13T17:59:24.811" v="16646" actId="700"/>
          <ac:spMkLst>
            <pc:docMk/>
            <pc:sldMk cId="116515369" sldId="256"/>
            <ac:spMk id="2" creationId="{8A555EB5-E0A3-44DF-BA55-D93C30002DD9}"/>
          </ac:spMkLst>
        </pc:spChg>
        <pc:spChg chg="mod ord">
          <ac:chgData name="Alexander Richwood" userId="6a746949-975a-4404-914f-fa4a61014c27" providerId="ADAL" clId="{782CC63C-34BA-412C-8B3F-F699DA0E32E1}" dt="2021-04-13T17:59:24.811" v="16646" actId="700"/>
          <ac:spMkLst>
            <pc:docMk/>
            <pc:sldMk cId="116515369" sldId="256"/>
            <ac:spMk id="3" creationId="{C1F434BD-C9F5-4F16-AFA5-410B61A270D5}"/>
          </ac:spMkLst>
        </pc:spChg>
        <pc:spChg chg="add del mod ord">
          <ac:chgData name="Alexander Richwood" userId="6a746949-975a-4404-914f-fa4a61014c27" providerId="ADAL" clId="{782CC63C-34BA-412C-8B3F-F699DA0E32E1}" dt="2021-04-13T18:38:13.881" v="17512" actId="478"/>
          <ac:spMkLst>
            <pc:docMk/>
            <pc:sldMk cId="116515369" sldId="256"/>
            <ac:spMk id="4" creationId="{F16AADE6-4A0A-4472-9723-02850CFCB07C}"/>
          </ac:spMkLst>
        </pc:spChg>
      </pc:sldChg>
      <pc:sldChg chg="addSp delSp modSp mod modTransition modClrScheme chgLayout">
        <pc:chgData name="Alexander Richwood" userId="6a746949-975a-4404-914f-fa4a61014c27" providerId="ADAL" clId="{782CC63C-34BA-412C-8B3F-F699DA0E32E1}" dt="2021-04-13T18:46:58.989" v="18192" actId="1076"/>
        <pc:sldMkLst>
          <pc:docMk/>
          <pc:sldMk cId="4248848264" sldId="257"/>
        </pc:sldMkLst>
        <pc:spChg chg="mod ord">
          <ac:chgData name="Alexander Richwood" userId="6a746949-975a-4404-914f-fa4a61014c27" providerId="ADAL" clId="{782CC63C-34BA-412C-8B3F-F699DA0E32E1}" dt="2021-04-13T17:59:46.833" v="16647" actId="20577"/>
          <ac:spMkLst>
            <pc:docMk/>
            <pc:sldMk cId="4248848264" sldId="257"/>
            <ac:spMk id="2" creationId="{5FFF4411-DA29-43F2-8BC6-41043D9A7738}"/>
          </ac:spMkLst>
        </pc:spChg>
        <pc:spChg chg="del mod ord">
          <ac:chgData name="Alexander Richwood" userId="6a746949-975a-4404-914f-fa4a61014c27" providerId="ADAL" clId="{782CC63C-34BA-412C-8B3F-F699DA0E32E1}" dt="2021-04-13T17:18:10.468" v="15030" actId="26606"/>
          <ac:spMkLst>
            <pc:docMk/>
            <pc:sldMk cId="4248848264" sldId="257"/>
            <ac:spMk id="3" creationId="{E75E1945-0B87-442A-917D-084379D60240}"/>
          </ac:spMkLst>
        </pc:spChg>
        <pc:spChg chg="add mod ord">
          <ac:chgData name="Alexander Richwood" userId="6a746949-975a-4404-914f-fa4a61014c27" providerId="ADAL" clId="{782CC63C-34BA-412C-8B3F-F699DA0E32E1}" dt="2021-04-13T17:44:53.050" v="15794" actId="207"/>
          <ac:spMkLst>
            <pc:docMk/>
            <pc:sldMk cId="4248848264" sldId="257"/>
            <ac:spMk id="4" creationId="{9070C444-BE5D-407F-B6A3-19CAABDA4D40}"/>
          </ac:spMkLst>
        </pc:spChg>
        <pc:spChg chg="add mod">
          <ac:chgData name="Alexander Richwood" userId="6a746949-975a-4404-914f-fa4a61014c27" providerId="ADAL" clId="{782CC63C-34BA-412C-8B3F-F699DA0E32E1}" dt="2021-04-13T17:38:06.818" v="15541" actId="404"/>
          <ac:spMkLst>
            <pc:docMk/>
            <pc:sldMk cId="4248848264" sldId="257"/>
            <ac:spMk id="6" creationId="{E2D8DC50-AB55-4A84-90C6-A71C5B7F0917}"/>
          </ac:spMkLst>
        </pc:spChg>
        <pc:spChg chg="add mod">
          <ac:chgData name="Alexander Richwood" userId="6a746949-975a-4404-914f-fa4a61014c27" providerId="ADAL" clId="{782CC63C-34BA-412C-8B3F-F699DA0E32E1}" dt="2021-04-13T17:41:20.855" v="15728" actId="14100"/>
          <ac:spMkLst>
            <pc:docMk/>
            <pc:sldMk cId="4248848264" sldId="257"/>
            <ac:spMk id="7" creationId="{C44BFB72-6085-4AD0-91E2-7DA7849AA3EF}"/>
          </ac:spMkLst>
        </pc:spChg>
        <pc:spChg chg="add mod">
          <ac:chgData name="Alexander Richwood" userId="6a746949-975a-4404-914f-fa4a61014c27" providerId="ADAL" clId="{782CC63C-34BA-412C-8B3F-F699DA0E32E1}" dt="2021-04-13T17:38:44.721" v="15588" actId="20577"/>
          <ac:spMkLst>
            <pc:docMk/>
            <pc:sldMk cId="4248848264" sldId="257"/>
            <ac:spMk id="8" creationId="{0F600C51-A681-460B-AF77-792CC237C644}"/>
          </ac:spMkLst>
        </pc:spChg>
        <pc:spChg chg="add del mod">
          <ac:chgData name="Alexander Richwood" userId="6a746949-975a-4404-914f-fa4a61014c27" providerId="ADAL" clId="{782CC63C-34BA-412C-8B3F-F699DA0E32E1}" dt="2021-04-13T17:38:52.936" v="15592" actId="478"/>
          <ac:spMkLst>
            <pc:docMk/>
            <pc:sldMk cId="4248848264" sldId="257"/>
            <ac:spMk id="10" creationId="{76444C78-EA64-4EB6-A42A-AA13F6439DD3}"/>
          </ac:spMkLst>
        </pc:spChg>
        <pc:spChg chg="add mod">
          <ac:chgData name="Alexander Richwood" userId="6a746949-975a-4404-914f-fa4a61014c27" providerId="ADAL" clId="{782CC63C-34BA-412C-8B3F-F699DA0E32E1}" dt="2021-04-13T18:46:58.989" v="18192" actId="1076"/>
          <ac:spMkLst>
            <pc:docMk/>
            <pc:sldMk cId="4248848264" sldId="257"/>
            <ac:spMk id="11" creationId="{245EF574-4B4B-44E0-90CF-452D3B4F22AE}"/>
          </ac:spMkLst>
        </pc:spChg>
        <pc:spChg chg="add mod">
          <ac:chgData name="Alexander Richwood" userId="6a746949-975a-4404-914f-fa4a61014c27" providerId="ADAL" clId="{782CC63C-34BA-412C-8B3F-F699DA0E32E1}" dt="2021-04-13T17:45:06.636" v="15815" actId="20577"/>
          <ac:spMkLst>
            <pc:docMk/>
            <pc:sldMk cId="4248848264" sldId="257"/>
            <ac:spMk id="12" creationId="{CC590FBB-3ABF-4D81-9825-231FDC986C69}"/>
          </ac:spMkLst>
        </pc:spChg>
        <pc:spChg chg="add mod">
          <ac:chgData name="Alexander Richwood" userId="6a746949-975a-4404-914f-fa4a61014c27" providerId="ADAL" clId="{782CC63C-34BA-412C-8B3F-F699DA0E32E1}" dt="2021-04-13T18:00:19.923" v="16652" actId="1076"/>
          <ac:spMkLst>
            <pc:docMk/>
            <pc:sldMk cId="4248848264" sldId="257"/>
            <ac:spMk id="13" creationId="{9FD36F77-2CD4-430F-962A-342AAE42CDB1}"/>
          </ac:spMkLst>
        </pc:spChg>
        <pc:graphicFrameChg chg="add del mod ord modGraphic">
          <ac:chgData name="Alexander Richwood" userId="6a746949-975a-4404-914f-fa4a61014c27" providerId="ADAL" clId="{782CC63C-34BA-412C-8B3F-F699DA0E32E1}" dt="2021-04-13T17:38:51.048" v="15591" actId="478"/>
          <ac:graphicFrameMkLst>
            <pc:docMk/>
            <pc:sldMk cId="4248848264" sldId="257"/>
            <ac:graphicFrameMk id="5" creationId="{8D6C5188-A313-4129-B71A-34704749A389}"/>
          </ac:graphicFrameMkLst>
        </pc:graphicFrameChg>
      </pc:sldChg>
      <pc:sldChg chg="addSp delSp modSp add mod ord">
        <pc:chgData name="Alexander Richwood" userId="6a746949-975a-4404-914f-fa4a61014c27" providerId="ADAL" clId="{782CC63C-34BA-412C-8B3F-F699DA0E32E1}" dt="2021-04-13T18:44:56.150" v="18191"/>
        <pc:sldMkLst>
          <pc:docMk/>
          <pc:sldMk cId="0" sldId="262"/>
        </pc:sldMkLst>
        <pc:spChg chg="mod">
          <ac:chgData name="Alexander Richwood" userId="6a746949-975a-4404-914f-fa4a61014c27" providerId="ADAL" clId="{782CC63C-34BA-412C-8B3F-F699DA0E32E1}" dt="2021-04-13T18:34:40.325" v="17263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40:28.573" v="17588" actId="404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Alexander Richwood" userId="6a746949-975a-4404-914f-fa4a61014c27" providerId="ADAL" clId="{782CC63C-34BA-412C-8B3F-F699DA0E32E1}" dt="2021-04-13T18:44:56.150" v="18191"/>
          <ac:spMkLst>
            <pc:docMk/>
            <pc:sldMk cId="0" sldId="262"/>
            <ac:spMk id="4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5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7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8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9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1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2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3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4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5" creationId="{00000000-0000-0000-0000-000000000000}"/>
          </ac:spMkLst>
        </pc:spChg>
        <pc:spChg chg="mod">
          <ac:chgData name="Alexander Richwood" userId="6a746949-975a-4404-914f-fa4a61014c27" providerId="ADAL" clId="{782CC63C-34BA-412C-8B3F-F699DA0E32E1}" dt="2021-04-13T18:37:21.914" v="17507" actId="404"/>
          <ac:spMkLst>
            <pc:docMk/>
            <pc:sldMk cId="0" sldId="262"/>
            <ac:spMk id="16" creationId="{00000000-0000-0000-0000-000000000000}"/>
          </ac:spMkLst>
        </pc:spChg>
        <pc:spChg chg="add mod">
          <ac:chgData name="Alexander Richwood" userId="6a746949-975a-4404-914f-fa4a61014c27" providerId="ADAL" clId="{782CC63C-34BA-412C-8B3F-F699DA0E32E1}" dt="2021-04-13T18:44:54.644" v="18189" actId="122"/>
          <ac:spMkLst>
            <pc:docMk/>
            <pc:sldMk cId="0" sldId="262"/>
            <ac:spMk id="17" creationId="{E4904E38-A71F-4E73-9762-E029D4F3F88E}"/>
          </ac:spMkLst>
        </pc:spChg>
        <pc:picChg chg="mod">
          <ac:chgData name="Alexander Richwood" userId="6a746949-975a-4404-914f-fa4a61014c27" providerId="ADAL" clId="{782CC63C-34BA-412C-8B3F-F699DA0E32E1}" dt="2021-04-13T18:37:26.461" v="17509" actId="1076"/>
          <ac:picMkLst>
            <pc:docMk/>
            <pc:sldMk cId="0" sldId="262"/>
            <ac:picMk id="6" creationId="{00000000-0000-0000-0000-000000000000}"/>
          </ac:picMkLst>
        </pc:picChg>
      </pc:sldChg>
      <pc:sldChg chg="add del setBg">
        <pc:chgData name="Alexander Richwood" userId="6a746949-975a-4404-914f-fa4a61014c27" providerId="ADAL" clId="{782CC63C-34BA-412C-8B3F-F699DA0E32E1}" dt="2021-04-13T10:31:00.026" v="3107"/>
        <pc:sldMkLst>
          <pc:docMk/>
          <pc:sldMk cId="4032986112" sldId="276"/>
        </pc:sldMkLst>
      </pc:sldChg>
      <pc:sldChg chg="addSp delSp modSp del mod modClrScheme chgLayout">
        <pc:chgData name="Alexander Richwood" userId="6a746949-975a-4404-914f-fa4a61014c27" providerId="ADAL" clId="{782CC63C-34BA-412C-8B3F-F699DA0E32E1}" dt="2021-04-13T18:00:29.117" v="16653" actId="47"/>
        <pc:sldMkLst>
          <pc:docMk/>
          <pc:sldMk cId="3564237690" sldId="1834"/>
        </pc:sldMkLst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4" creationId="{39F99AAD-F8EA-496B-A96D-F63E799CB0CF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5" creationId="{1F8FBE3B-6715-4D34-A749-61D22C0B47E7}"/>
          </ac:spMkLst>
        </pc:spChg>
        <pc:spChg chg="mod ord">
          <ac:chgData name="Alexander Richwood" userId="6a746949-975a-4404-914f-fa4a61014c27" providerId="ADAL" clId="{782CC63C-34BA-412C-8B3F-F699DA0E32E1}" dt="2021-04-13T17:43:56.129" v="15789" actId="404"/>
          <ac:spMkLst>
            <pc:docMk/>
            <pc:sldMk cId="3564237690" sldId="1834"/>
            <ac:spMk id="9" creationId="{8BCAEBA2-CD29-4EE6-BE3C-10E71E9A38DC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14" creationId="{8AAFDA26-8B0B-437E-9B57-609ED17F062A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16" creationId="{415E3299-E2C6-43FD-B8B3-882F88101DB3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17" creationId="{5DDF9C8E-838A-4CCB-9160-AAF834A627E1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18" creationId="{91FA5008-C046-488D-A747-C465C5621076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1" creationId="{DD2A4567-B4FA-42F5-803F-BE9519FF3CFC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2" creationId="{E4E41005-9835-4DE5-A3BB-77979BB5CA12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3" creationId="{688B59EA-6A34-41C5-8A49-F1B993D4C020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4" creationId="{6B3EBB00-B570-4253-93A1-58F2C2BD08C0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5" creationId="{EBDD0B87-A8FE-498F-98CE-A493A9B00103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6" creationId="{B908945B-9BBB-4D54-ABEE-DAED10EEDBA3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7" creationId="{B25B7DBA-D4C5-407D-84FD-EDF952A7CEED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29" creationId="{BA828232-51E8-4E20-AE3F-357B7F3D2410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30" creationId="{E2425FB1-8F77-4E41-8FA2-0241D1B2EB9B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32" creationId="{9DDDF1BC-D87F-40BC-B6BC-BA41746D5089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33" creationId="{1E2F328F-0B0D-4CDE-AEE4-1A14D735B31A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34" creationId="{10FBFFFE-3D48-40F2-BF37-18A6392494A4}"/>
          </ac:spMkLst>
        </pc:spChg>
        <pc:spChg chg="mod">
          <ac:chgData name="Alexander Richwood" userId="6a746949-975a-4404-914f-fa4a61014c27" providerId="ADAL" clId="{782CC63C-34BA-412C-8B3F-F699DA0E32E1}" dt="2021-04-13T17:43:46.913" v="15786" actId="1076"/>
          <ac:spMkLst>
            <pc:docMk/>
            <pc:sldMk cId="3564237690" sldId="1834"/>
            <ac:spMk id="35" creationId="{DA8CACB6-C9FC-4110-A704-6080D9779DDB}"/>
          </ac:spMkLst>
        </pc:spChg>
        <pc:spChg chg="add del mod">
          <ac:chgData name="Alexander Richwood" userId="6a746949-975a-4404-914f-fa4a61014c27" providerId="ADAL" clId="{782CC63C-34BA-412C-8B3F-F699DA0E32E1}" dt="2021-04-13T17:42:19.664" v="15743"/>
          <ac:spMkLst>
            <pc:docMk/>
            <pc:sldMk cId="3564237690" sldId="1834"/>
            <ac:spMk id="36" creationId="{9ABD2AF5-81DB-47D0-92F6-4CA86A66AA91}"/>
          </ac:spMkLst>
        </pc:spChg>
        <pc:spChg chg="add del mod">
          <ac:chgData name="Alexander Richwood" userId="6a746949-975a-4404-914f-fa4a61014c27" providerId="ADAL" clId="{782CC63C-34BA-412C-8B3F-F699DA0E32E1}" dt="2021-04-13T17:43:00.317" v="15771"/>
          <ac:spMkLst>
            <pc:docMk/>
            <pc:sldMk cId="3564237690" sldId="1834"/>
            <ac:spMk id="37" creationId="{14CA74E9-13EB-45D7-AE8A-02A994761C5D}"/>
          </ac:spMkLst>
        </pc:spChg>
        <pc:spChg chg="add mod">
          <ac:chgData name="Alexander Richwood" userId="6a746949-975a-4404-914f-fa4a61014c27" providerId="ADAL" clId="{782CC63C-34BA-412C-8B3F-F699DA0E32E1}" dt="2021-04-13T17:43:51.442" v="15787" actId="14100"/>
          <ac:spMkLst>
            <pc:docMk/>
            <pc:sldMk cId="3564237690" sldId="1834"/>
            <ac:spMk id="38" creationId="{9828B6F1-82EC-47B4-BE34-365EB72982CC}"/>
          </ac:spMkLst>
        </pc:spChg>
        <pc:grpChg chg="mod">
          <ac:chgData name="Alexander Richwood" userId="6a746949-975a-4404-914f-fa4a61014c27" providerId="ADAL" clId="{782CC63C-34BA-412C-8B3F-F699DA0E32E1}" dt="2021-04-13T17:43:46.913" v="15786" actId="1076"/>
          <ac:grpSpMkLst>
            <pc:docMk/>
            <pc:sldMk cId="3564237690" sldId="1834"/>
            <ac:grpSpMk id="20" creationId="{FA5776DE-AACB-4204-A261-56F3D994A318}"/>
          </ac:grpSpMkLst>
        </pc:grpChg>
        <pc:grpChg chg="mod">
          <ac:chgData name="Alexander Richwood" userId="6a746949-975a-4404-914f-fa4a61014c27" providerId="ADAL" clId="{782CC63C-34BA-412C-8B3F-F699DA0E32E1}" dt="2021-04-13T17:43:46.913" v="15786" actId="1076"/>
          <ac:grpSpMkLst>
            <pc:docMk/>
            <pc:sldMk cId="3564237690" sldId="1834"/>
            <ac:grpSpMk id="28" creationId="{8D10DAE2-DC40-4B24-AC8A-8294B4FFEA03}"/>
          </ac:grpSpMkLst>
        </pc:grpChg>
        <pc:graphicFrameChg chg="mod">
          <ac:chgData name="Alexander Richwood" userId="6a746949-975a-4404-914f-fa4a61014c27" providerId="ADAL" clId="{782CC63C-34BA-412C-8B3F-F699DA0E32E1}" dt="2021-04-13T17:43:46.913" v="15786" actId="1076"/>
          <ac:graphicFrameMkLst>
            <pc:docMk/>
            <pc:sldMk cId="3564237690" sldId="1834"/>
            <ac:graphicFrameMk id="2" creationId="{16C54A25-7646-4813-874D-E399F1A8A450}"/>
          </ac:graphicFrameMkLst>
        </pc:graphicFrameChg>
        <pc:cxnChg chg="mod">
          <ac:chgData name="Alexander Richwood" userId="6a746949-975a-4404-914f-fa4a61014c27" providerId="ADAL" clId="{782CC63C-34BA-412C-8B3F-F699DA0E32E1}" dt="2021-04-13T17:43:46.913" v="15786" actId="1076"/>
          <ac:cxnSpMkLst>
            <pc:docMk/>
            <pc:sldMk cId="3564237690" sldId="1834"/>
            <ac:cxnSpMk id="6" creationId="{AA9C3EBB-0201-488E-A6C2-0B4D4AB3202D}"/>
          </ac:cxnSpMkLst>
        </pc:cxnChg>
        <pc:cxnChg chg="mod">
          <ac:chgData name="Alexander Richwood" userId="6a746949-975a-4404-914f-fa4a61014c27" providerId="ADAL" clId="{782CC63C-34BA-412C-8B3F-F699DA0E32E1}" dt="2021-04-13T17:43:46.913" v="15786" actId="1076"/>
          <ac:cxnSpMkLst>
            <pc:docMk/>
            <pc:sldMk cId="3564237690" sldId="1834"/>
            <ac:cxnSpMk id="8" creationId="{8C8FC5A8-B9D9-4E51-AB5D-64BA89340E1D}"/>
          </ac:cxnSpMkLst>
        </pc:cxnChg>
        <pc:cxnChg chg="mod">
          <ac:chgData name="Alexander Richwood" userId="6a746949-975a-4404-914f-fa4a61014c27" providerId="ADAL" clId="{782CC63C-34BA-412C-8B3F-F699DA0E32E1}" dt="2021-04-13T17:43:46.913" v="15786" actId="1076"/>
          <ac:cxnSpMkLst>
            <pc:docMk/>
            <pc:sldMk cId="3564237690" sldId="1834"/>
            <ac:cxnSpMk id="10" creationId="{DF7BD973-4744-4076-88AD-9AFA8B026EA7}"/>
          </ac:cxnSpMkLst>
        </pc:cxnChg>
        <pc:cxnChg chg="mod">
          <ac:chgData name="Alexander Richwood" userId="6a746949-975a-4404-914f-fa4a61014c27" providerId="ADAL" clId="{782CC63C-34BA-412C-8B3F-F699DA0E32E1}" dt="2021-04-13T17:43:46.913" v="15786" actId="1076"/>
          <ac:cxnSpMkLst>
            <pc:docMk/>
            <pc:sldMk cId="3564237690" sldId="1834"/>
            <ac:cxnSpMk id="11" creationId="{8AAF907B-BF00-459B-8514-850BD6252D51}"/>
          </ac:cxnSpMkLst>
        </pc:cxnChg>
        <pc:cxnChg chg="mod">
          <ac:chgData name="Alexander Richwood" userId="6a746949-975a-4404-914f-fa4a61014c27" providerId="ADAL" clId="{782CC63C-34BA-412C-8B3F-F699DA0E32E1}" dt="2021-04-13T17:43:46.913" v="15786" actId="1076"/>
          <ac:cxnSpMkLst>
            <pc:docMk/>
            <pc:sldMk cId="3564237690" sldId="1834"/>
            <ac:cxnSpMk id="31" creationId="{BBE1910B-891B-4137-8A8D-C7A1C83D73D4}"/>
          </ac:cxnSpMkLst>
        </pc:cxnChg>
      </pc:sldChg>
      <pc:sldChg chg="del">
        <pc:chgData name="Alexander Richwood" userId="6a746949-975a-4404-914f-fa4a61014c27" providerId="ADAL" clId="{782CC63C-34BA-412C-8B3F-F699DA0E32E1}" dt="2021-04-13T18:00:29.117" v="16653" actId="47"/>
        <pc:sldMkLst>
          <pc:docMk/>
          <pc:sldMk cId="2853833571" sldId="1835"/>
        </pc:sldMkLst>
      </pc:sldChg>
      <pc:sldChg chg="addSp delSp modSp mod modClrScheme chgLayout">
        <pc:chgData name="Alexander Richwood" userId="6a746949-975a-4404-914f-fa4a61014c27" providerId="ADAL" clId="{782CC63C-34BA-412C-8B3F-F699DA0E32E1}" dt="2021-04-13T18:00:40.002" v="16662" actId="20577"/>
        <pc:sldMkLst>
          <pc:docMk/>
          <pc:sldMk cId="3735435151" sldId="1836"/>
        </pc:sldMkLst>
        <pc:spChg chg="mod ord">
          <ac:chgData name="Alexander Richwood" userId="6a746949-975a-4404-914f-fa4a61014c27" providerId="ADAL" clId="{782CC63C-34BA-412C-8B3F-F699DA0E32E1}" dt="2021-04-13T18:00:40.002" v="16662" actId="20577"/>
          <ac:spMkLst>
            <pc:docMk/>
            <pc:sldMk cId="3735435151" sldId="1836"/>
            <ac:spMk id="4" creationId="{20D7581E-8FFE-428E-A00B-4DE9D15769FB}"/>
          </ac:spMkLst>
        </pc:spChg>
        <pc:spChg chg="del mod ord">
          <ac:chgData name="Alexander Richwood" userId="6a746949-975a-4404-914f-fa4a61014c27" providerId="ADAL" clId="{782CC63C-34BA-412C-8B3F-F699DA0E32E1}" dt="2021-04-13T17:05:47.833" v="14985" actId="700"/>
          <ac:spMkLst>
            <pc:docMk/>
            <pc:sldMk cId="3735435151" sldId="1836"/>
            <ac:spMk id="5" creationId="{D3927E0B-7730-46D0-A89C-85AE9983D74C}"/>
          </ac:spMkLst>
        </pc:spChg>
        <pc:spChg chg="add del mod ord">
          <ac:chgData name="Alexander Richwood" userId="6a746949-975a-4404-914f-fa4a61014c27" providerId="ADAL" clId="{782CC63C-34BA-412C-8B3F-F699DA0E32E1}" dt="2021-04-13T17:05:52.535" v="14986" actId="478"/>
          <ac:spMkLst>
            <pc:docMk/>
            <pc:sldMk cId="3735435151" sldId="1836"/>
            <ac:spMk id="6" creationId="{985AAA2D-9DED-4942-A395-4EB30DC3CC94}"/>
          </ac:spMkLst>
        </pc:spChg>
        <pc:spChg chg="add del mod ord">
          <ac:chgData name="Alexander Richwood" userId="6a746949-975a-4404-914f-fa4a61014c27" providerId="ADAL" clId="{782CC63C-34BA-412C-8B3F-F699DA0E32E1}" dt="2021-04-13T17:05:54.235" v="14987" actId="478"/>
          <ac:spMkLst>
            <pc:docMk/>
            <pc:sldMk cId="3735435151" sldId="1836"/>
            <ac:spMk id="7" creationId="{2AD5E646-6570-46BF-95FB-82267D664A19}"/>
          </ac:spMkLst>
        </pc:spChg>
      </pc:sldChg>
      <pc:sldChg chg="del">
        <pc:chgData name="Alexander Richwood" userId="6a746949-975a-4404-914f-fa4a61014c27" providerId="ADAL" clId="{782CC63C-34BA-412C-8B3F-F699DA0E32E1}" dt="2021-04-13T10:30:29.804" v="3105" actId="47"/>
        <pc:sldMkLst>
          <pc:docMk/>
          <pc:sldMk cId="3031295094" sldId="1837"/>
        </pc:sldMkLst>
      </pc:sldChg>
      <pc:sldChg chg="del">
        <pc:chgData name="Alexander Richwood" userId="6a746949-975a-4404-914f-fa4a61014c27" providerId="ADAL" clId="{782CC63C-34BA-412C-8B3F-F699DA0E32E1}" dt="2021-04-13T13:17:26.588" v="7472" actId="47"/>
        <pc:sldMkLst>
          <pc:docMk/>
          <pc:sldMk cId="437912998" sldId="1838"/>
        </pc:sldMkLst>
      </pc:sldChg>
      <pc:sldChg chg="addSp delSp modSp new mod ord modClrScheme chgLayout">
        <pc:chgData name="Alexander Richwood" userId="6a746949-975a-4404-914f-fa4a61014c27" providerId="ADAL" clId="{782CC63C-34BA-412C-8B3F-F699DA0E32E1}" dt="2021-04-13T18:48:12.609" v="18217" actId="1076"/>
        <pc:sldMkLst>
          <pc:docMk/>
          <pc:sldMk cId="3850723112" sldId="1839"/>
        </pc:sldMkLst>
        <pc:spChg chg="del mod ord">
          <ac:chgData name="Alexander Richwood" userId="6a746949-975a-4404-914f-fa4a61014c27" providerId="ADAL" clId="{782CC63C-34BA-412C-8B3F-F699DA0E32E1}" dt="2021-04-13T09:20:10.994" v="1" actId="700"/>
          <ac:spMkLst>
            <pc:docMk/>
            <pc:sldMk cId="3850723112" sldId="1839"/>
            <ac:spMk id="2" creationId="{07A84BCB-9D67-4871-A001-7AF8C358CD63}"/>
          </ac:spMkLst>
        </pc:spChg>
        <pc:spChg chg="del mod ord">
          <ac:chgData name="Alexander Richwood" userId="6a746949-975a-4404-914f-fa4a61014c27" providerId="ADAL" clId="{782CC63C-34BA-412C-8B3F-F699DA0E32E1}" dt="2021-04-13T09:20:10.994" v="1" actId="700"/>
          <ac:spMkLst>
            <pc:docMk/>
            <pc:sldMk cId="3850723112" sldId="1839"/>
            <ac:spMk id="3" creationId="{19D66CD0-3ECC-4125-95EF-543C11F441FB}"/>
          </ac:spMkLst>
        </pc:spChg>
        <pc:spChg chg="add mod ord">
          <ac:chgData name="Alexander Richwood" userId="6a746949-975a-4404-914f-fa4a61014c27" providerId="ADAL" clId="{782CC63C-34BA-412C-8B3F-F699DA0E32E1}" dt="2021-04-13T17:22:20.137" v="15427" actId="700"/>
          <ac:spMkLst>
            <pc:docMk/>
            <pc:sldMk cId="3850723112" sldId="1839"/>
            <ac:spMk id="4" creationId="{89CB4C04-7EE1-4904-A0A2-7C53F2EAA6C2}"/>
          </ac:spMkLst>
        </pc:spChg>
        <pc:spChg chg="add mod ord">
          <ac:chgData name="Alexander Richwood" userId="6a746949-975a-4404-914f-fa4a61014c27" providerId="ADAL" clId="{782CC63C-34BA-412C-8B3F-F699DA0E32E1}" dt="2021-04-13T18:48:12.609" v="18217" actId="1076"/>
          <ac:spMkLst>
            <pc:docMk/>
            <pc:sldMk cId="3850723112" sldId="1839"/>
            <ac:spMk id="5" creationId="{65A1CF47-F29D-471B-B98F-B8ECBC454A5C}"/>
          </ac:spMkLst>
        </pc:spChg>
        <pc:spChg chg="add del mod">
          <ac:chgData name="Alexander Richwood" userId="6a746949-975a-4404-914f-fa4a61014c27" providerId="ADAL" clId="{782CC63C-34BA-412C-8B3F-F699DA0E32E1}" dt="2021-04-13T16:00:55.917" v="11035"/>
          <ac:spMkLst>
            <pc:docMk/>
            <pc:sldMk cId="3850723112" sldId="1839"/>
            <ac:spMk id="6" creationId="{B6FE5C3B-D23A-46EE-851B-A4F30D04C0BC}"/>
          </ac:spMkLst>
        </pc:spChg>
        <pc:spChg chg="add mod">
          <ac:chgData name="Alexander Richwood" userId="6a746949-975a-4404-914f-fa4a61014c27" providerId="ADAL" clId="{782CC63C-34BA-412C-8B3F-F699DA0E32E1}" dt="2021-04-13T17:22:19.232" v="15425" actId="207"/>
          <ac:spMkLst>
            <pc:docMk/>
            <pc:sldMk cId="3850723112" sldId="1839"/>
            <ac:spMk id="7" creationId="{D4243318-419D-4E65-90E8-A0E4BC9234E9}"/>
          </ac:spMkLst>
        </pc:spChg>
        <pc:spChg chg="add del mod">
          <ac:chgData name="Alexander Richwood" userId="6a746949-975a-4404-914f-fa4a61014c27" providerId="ADAL" clId="{782CC63C-34BA-412C-8B3F-F699DA0E32E1}" dt="2021-04-13T16:05:34.631" v="11512"/>
          <ac:spMkLst>
            <pc:docMk/>
            <pc:sldMk cId="3850723112" sldId="1839"/>
            <ac:spMk id="8" creationId="{406856FB-69AA-40A0-B6A4-68481EB31AE4}"/>
          </ac:spMkLst>
        </pc:spChg>
        <pc:spChg chg="add del mod">
          <ac:chgData name="Alexander Richwood" userId="6a746949-975a-4404-914f-fa4a61014c27" providerId="ADAL" clId="{782CC63C-34BA-412C-8B3F-F699DA0E32E1}" dt="2021-04-13T16:13:14.397" v="12239" actId="478"/>
          <ac:spMkLst>
            <pc:docMk/>
            <pc:sldMk cId="3850723112" sldId="1839"/>
            <ac:spMk id="9" creationId="{B41184B9-3798-4B4D-9CE4-31AEAE8ECF30}"/>
          </ac:spMkLst>
        </pc:spChg>
        <pc:spChg chg="add del mod">
          <ac:chgData name="Alexander Richwood" userId="6a746949-975a-4404-914f-fa4a61014c27" providerId="ADAL" clId="{782CC63C-34BA-412C-8B3F-F699DA0E32E1}" dt="2021-04-13T16:13:13.202" v="12238" actId="478"/>
          <ac:spMkLst>
            <pc:docMk/>
            <pc:sldMk cId="3850723112" sldId="1839"/>
            <ac:spMk id="10" creationId="{9ACF2384-0671-4223-9532-1BA94572C937}"/>
          </ac:spMkLst>
        </pc:spChg>
        <pc:spChg chg="add del mod">
          <ac:chgData name="Alexander Richwood" userId="6a746949-975a-4404-914f-fa4a61014c27" providerId="ADAL" clId="{782CC63C-34BA-412C-8B3F-F699DA0E32E1}" dt="2021-04-13T16:09:19.776" v="11850" actId="478"/>
          <ac:spMkLst>
            <pc:docMk/>
            <pc:sldMk cId="3850723112" sldId="1839"/>
            <ac:spMk id="11" creationId="{4535B820-CCDB-4C57-9FEC-DE9063F191C6}"/>
          </ac:spMkLst>
        </pc:spChg>
        <pc:spChg chg="add del mod">
          <ac:chgData name="Alexander Richwood" userId="6a746949-975a-4404-914f-fa4a61014c27" providerId="ADAL" clId="{782CC63C-34BA-412C-8B3F-F699DA0E32E1}" dt="2021-04-13T16:27:53.979" v="13376"/>
          <ac:spMkLst>
            <pc:docMk/>
            <pc:sldMk cId="3850723112" sldId="1839"/>
            <ac:spMk id="13" creationId="{DCE57A48-FC01-4AD8-A073-BAC54F64C010}"/>
          </ac:spMkLst>
        </pc:spChg>
        <pc:spChg chg="add del mod">
          <ac:chgData name="Alexander Richwood" userId="6a746949-975a-4404-914f-fa4a61014c27" providerId="ADAL" clId="{782CC63C-34BA-412C-8B3F-F699DA0E32E1}" dt="2021-04-13T18:47:19.052" v="18195" actId="478"/>
          <ac:spMkLst>
            <pc:docMk/>
            <pc:sldMk cId="3850723112" sldId="1839"/>
            <ac:spMk id="14" creationId="{A85752F2-E96F-4239-B30A-4C650FF8C24F}"/>
          </ac:spMkLst>
        </pc:spChg>
        <pc:spChg chg="add mod">
          <ac:chgData name="Alexander Richwood" userId="6a746949-975a-4404-914f-fa4a61014c27" providerId="ADAL" clId="{782CC63C-34BA-412C-8B3F-F699DA0E32E1}" dt="2021-04-13T18:47:09.110" v="18193" actId="113"/>
          <ac:spMkLst>
            <pc:docMk/>
            <pc:sldMk cId="3850723112" sldId="1839"/>
            <ac:spMk id="15" creationId="{5913280F-8F68-4D70-851C-B2BE9731E819}"/>
          </ac:spMkLst>
        </pc:spChg>
        <pc:graphicFrameChg chg="add mod modGraphic">
          <ac:chgData name="Alexander Richwood" userId="6a746949-975a-4404-914f-fa4a61014c27" providerId="ADAL" clId="{782CC63C-34BA-412C-8B3F-F699DA0E32E1}" dt="2021-04-13T18:47:50.893" v="18216" actId="20577"/>
          <ac:graphicFrameMkLst>
            <pc:docMk/>
            <pc:sldMk cId="3850723112" sldId="1839"/>
            <ac:graphicFrameMk id="12" creationId="{4CA29A30-2F1A-4B78-863C-34B24DB48283}"/>
          </ac:graphicFrameMkLst>
        </pc:graphicFrameChg>
      </pc:sldChg>
      <pc:sldChg chg="addSp delSp modSp new mod">
        <pc:chgData name="Alexander Richwood" userId="6a746949-975a-4404-914f-fa4a61014c27" providerId="ADAL" clId="{782CC63C-34BA-412C-8B3F-F699DA0E32E1}" dt="2021-04-13T16:42:57.238" v="14154" actId="20577"/>
        <pc:sldMkLst>
          <pc:docMk/>
          <pc:sldMk cId="3308599519" sldId="1840"/>
        </pc:sldMkLst>
        <pc:spChg chg="mod">
          <ac:chgData name="Alexander Richwood" userId="6a746949-975a-4404-914f-fa4a61014c27" providerId="ADAL" clId="{782CC63C-34BA-412C-8B3F-F699DA0E32E1}" dt="2021-04-13T16:28:15.631" v="13377" actId="1076"/>
          <ac:spMkLst>
            <pc:docMk/>
            <pc:sldMk cId="3308599519" sldId="1840"/>
            <ac:spMk id="2" creationId="{39816C96-C691-4B78-9E0B-E294169B7ECB}"/>
          </ac:spMkLst>
        </pc:spChg>
        <pc:spChg chg="del">
          <ac:chgData name="Alexander Richwood" userId="6a746949-975a-4404-914f-fa4a61014c27" providerId="ADAL" clId="{782CC63C-34BA-412C-8B3F-F699DA0E32E1}" dt="2021-04-13T09:22:58.478" v="326" actId="3680"/>
          <ac:spMkLst>
            <pc:docMk/>
            <pc:sldMk cId="3308599519" sldId="1840"/>
            <ac:spMk id="3" creationId="{D17EE501-0E76-451F-AEA0-109A927092FD}"/>
          </ac:spMkLst>
        </pc:spChg>
        <pc:spChg chg="add mod">
          <ac:chgData name="Alexander Richwood" userId="6a746949-975a-4404-914f-fa4a61014c27" providerId="ADAL" clId="{782CC63C-34BA-412C-8B3F-F699DA0E32E1}" dt="2021-04-13T10:21:03.344" v="2303" actId="1076"/>
          <ac:spMkLst>
            <pc:docMk/>
            <pc:sldMk cId="3308599519" sldId="1840"/>
            <ac:spMk id="6" creationId="{30CF5A8A-5B98-45EE-9689-20F91AA712C3}"/>
          </ac:spMkLst>
        </pc:spChg>
        <pc:spChg chg="add mod">
          <ac:chgData name="Alexander Richwood" userId="6a746949-975a-4404-914f-fa4a61014c27" providerId="ADAL" clId="{782CC63C-34BA-412C-8B3F-F699DA0E32E1}" dt="2021-04-13T16:28:18.083" v="13378" actId="1076"/>
          <ac:spMkLst>
            <pc:docMk/>
            <pc:sldMk cId="3308599519" sldId="1840"/>
            <ac:spMk id="7" creationId="{62A032FA-F5B2-460C-96EB-DB7F5498EF2E}"/>
          </ac:spMkLst>
        </pc:spChg>
        <pc:graphicFrameChg chg="add mod ord modGraphic">
          <ac:chgData name="Alexander Richwood" userId="6a746949-975a-4404-914f-fa4a61014c27" providerId="ADAL" clId="{782CC63C-34BA-412C-8B3F-F699DA0E32E1}" dt="2021-04-13T16:42:57.238" v="14154" actId="20577"/>
          <ac:graphicFrameMkLst>
            <pc:docMk/>
            <pc:sldMk cId="3308599519" sldId="1840"/>
            <ac:graphicFrameMk id="4" creationId="{B5453446-2890-45F6-B15B-23FBA193AEF0}"/>
          </ac:graphicFrameMkLst>
        </pc:graphicFrameChg>
        <pc:picChg chg="add mod">
          <ac:chgData name="Alexander Richwood" userId="6a746949-975a-4404-914f-fa4a61014c27" providerId="ADAL" clId="{782CC63C-34BA-412C-8B3F-F699DA0E32E1}" dt="2021-04-13T09:23:21.551" v="330"/>
          <ac:picMkLst>
            <pc:docMk/>
            <pc:sldMk cId="3308599519" sldId="1840"/>
            <ac:picMk id="5" creationId="{0C84BD58-715E-43A0-AF1E-93E4F23668BB}"/>
          </ac:picMkLst>
        </pc:picChg>
      </pc:sldChg>
      <pc:sldChg chg="addSp delSp modSp add del mod">
        <pc:chgData name="Alexander Richwood" userId="6a746949-975a-4404-914f-fa4a61014c27" providerId="ADAL" clId="{782CC63C-34BA-412C-8B3F-F699DA0E32E1}" dt="2021-04-13T10:27:54.591" v="3080" actId="47"/>
        <pc:sldMkLst>
          <pc:docMk/>
          <pc:sldMk cId="2032780249" sldId="1841"/>
        </pc:sldMkLst>
        <pc:spChg chg="mod">
          <ac:chgData name="Alexander Richwood" userId="6a746949-975a-4404-914f-fa4a61014c27" providerId="ADAL" clId="{782CC63C-34BA-412C-8B3F-F699DA0E32E1}" dt="2021-04-13T09:39:48.715" v="451" actId="20577"/>
          <ac:spMkLst>
            <pc:docMk/>
            <pc:sldMk cId="2032780249" sldId="1841"/>
            <ac:spMk id="2" creationId="{39816C96-C691-4B78-9E0B-E294169B7ECB}"/>
          </ac:spMkLst>
        </pc:spChg>
        <pc:spChg chg="add del mod">
          <ac:chgData name="Alexander Richwood" userId="6a746949-975a-4404-914f-fa4a61014c27" providerId="ADAL" clId="{782CC63C-34BA-412C-8B3F-F699DA0E32E1}" dt="2021-04-13T09:38:37.164" v="427" actId="478"/>
          <ac:spMkLst>
            <pc:docMk/>
            <pc:sldMk cId="2032780249" sldId="1841"/>
            <ac:spMk id="7" creationId="{A76D115F-2D75-41D5-9CC1-C6DC152BBA4B}"/>
          </ac:spMkLst>
        </pc:spChg>
        <pc:spChg chg="add mod">
          <ac:chgData name="Alexander Richwood" userId="6a746949-975a-4404-914f-fa4a61014c27" providerId="ADAL" clId="{782CC63C-34BA-412C-8B3F-F699DA0E32E1}" dt="2021-04-13T10:26:50.677" v="3061" actId="5793"/>
          <ac:spMkLst>
            <pc:docMk/>
            <pc:sldMk cId="2032780249" sldId="1841"/>
            <ac:spMk id="9" creationId="{E3024D9A-EBB7-4259-AD1F-36903131D18C}"/>
          </ac:spMkLst>
        </pc:spChg>
        <pc:graphicFrameChg chg="del modGraphic">
          <ac:chgData name="Alexander Richwood" userId="6a746949-975a-4404-914f-fa4a61014c27" providerId="ADAL" clId="{782CC63C-34BA-412C-8B3F-F699DA0E32E1}" dt="2021-04-13T10:26:49.306" v="3060" actId="478"/>
          <ac:graphicFrameMkLst>
            <pc:docMk/>
            <pc:sldMk cId="2032780249" sldId="1841"/>
            <ac:graphicFrameMk id="4" creationId="{B5453446-2890-45F6-B15B-23FBA193AEF0}"/>
          </ac:graphicFrameMkLst>
        </pc:graphicFrameChg>
        <pc:picChg chg="add del">
          <ac:chgData name="Alexander Richwood" userId="6a746949-975a-4404-914f-fa4a61014c27" providerId="ADAL" clId="{782CC63C-34BA-412C-8B3F-F699DA0E32E1}" dt="2021-04-13T10:18:05.956" v="2115"/>
          <ac:picMkLst>
            <pc:docMk/>
            <pc:sldMk cId="2032780249" sldId="1841"/>
            <ac:picMk id="3" creationId="{1D00AEC3-60B4-4B7C-8CF7-413919B8226B}"/>
          </ac:picMkLst>
        </pc:picChg>
        <pc:picChg chg="del">
          <ac:chgData name="Alexander Richwood" userId="6a746949-975a-4404-914f-fa4a61014c27" providerId="ADAL" clId="{782CC63C-34BA-412C-8B3F-F699DA0E32E1}" dt="2021-04-13T09:38:24.879" v="423" actId="478"/>
          <ac:picMkLst>
            <pc:docMk/>
            <pc:sldMk cId="2032780249" sldId="1841"/>
            <ac:picMk id="5" creationId="{0C84BD58-715E-43A0-AF1E-93E4F23668BB}"/>
          </ac:picMkLst>
        </pc:picChg>
        <pc:picChg chg="add del mod">
          <ac:chgData name="Alexander Richwood" userId="6a746949-975a-4404-914f-fa4a61014c27" providerId="ADAL" clId="{782CC63C-34BA-412C-8B3F-F699DA0E32E1}" dt="2021-04-13T10:27:09.324" v="3071" actId="1076"/>
          <ac:picMkLst>
            <pc:docMk/>
            <pc:sldMk cId="2032780249" sldId="1841"/>
            <ac:picMk id="6" creationId="{453582FF-EF80-4735-BA84-B3614312385D}"/>
          </ac:picMkLst>
        </pc:picChg>
      </pc:sldChg>
      <pc:sldChg chg="addSp delSp modSp add del mod">
        <pc:chgData name="Alexander Richwood" userId="6a746949-975a-4404-914f-fa4a61014c27" providerId="ADAL" clId="{782CC63C-34BA-412C-8B3F-F699DA0E32E1}" dt="2021-04-13T10:28:27.136" v="3089" actId="47"/>
        <pc:sldMkLst>
          <pc:docMk/>
          <pc:sldMk cId="159356777" sldId="1842"/>
        </pc:sldMkLst>
        <pc:spChg chg="mod">
          <ac:chgData name="Alexander Richwood" userId="6a746949-975a-4404-914f-fa4a61014c27" providerId="ADAL" clId="{782CC63C-34BA-412C-8B3F-F699DA0E32E1}" dt="2021-04-13T09:40:04.657" v="461" actId="20577"/>
          <ac:spMkLst>
            <pc:docMk/>
            <pc:sldMk cId="159356777" sldId="1842"/>
            <ac:spMk id="2" creationId="{39816C96-C691-4B78-9E0B-E294169B7ECB}"/>
          </ac:spMkLst>
        </pc:spChg>
        <pc:spChg chg="add del mod">
          <ac:chgData name="Alexander Richwood" userId="6a746949-975a-4404-914f-fa4a61014c27" providerId="ADAL" clId="{782CC63C-34BA-412C-8B3F-F699DA0E32E1}" dt="2021-04-13T09:40:27.498" v="467" actId="478"/>
          <ac:spMkLst>
            <pc:docMk/>
            <pc:sldMk cId="159356777" sldId="1842"/>
            <ac:spMk id="7" creationId="{C7E92793-0DDA-4E32-B836-0850CF04E796}"/>
          </ac:spMkLst>
        </pc:spChg>
        <pc:graphicFrameChg chg="modGraphic">
          <ac:chgData name="Alexander Richwood" userId="6a746949-975a-4404-914f-fa4a61014c27" providerId="ADAL" clId="{782CC63C-34BA-412C-8B3F-F699DA0E32E1}" dt="2021-04-13T09:40:54.279" v="492" actId="207"/>
          <ac:graphicFrameMkLst>
            <pc:docMk/>
            <pc:sldMk cId="159356777" sldId="1842"/>
            <ac:graphicFrameMk id="4" creationId="{B5453446-2890-45F6-B15B-23FBA193AEF0}"/>
          </ac:graphicFrameMkLst>
        </pc:graphicFrameChg>
        <pc:picChg chg="add mod">
          <ac:chgData name="Alexander Richwood" userId="6a746949-975a-4404-914f-fa4a61014c27" providerId="ADAL" clId="{782CC63C-34BA-412C-8B3F-F699DA0E32E1}" dt="2021-04-13T09:40:45.609" v="491" actId="1036"/>
          <ac:picMkLst>
            <pc:docMk/>
            <pc:sldMk cId="159356777" sldId="1842"/>
            <ac:picMk id="5" creationId="{13508CEF-9163-4E07-A05A-A52AC5686892}"/>
          </ac:picMkLst>
        </pc:picChg>
        <pc:picChg chg="del">
          <ac:chgData name="Alexander Richwood" userId="6a746949-975a-4404-914f-fa4a61014c27" providerId="ADAL" clId="{782CC63C-34BA-412C-8B3F-F699DA0E32E1}" dt="2021-04-13T09:40:41.509" v="471" actId="478"/>
          <ac:picMkLst>
            <pc:docMk/>
            <pc:sldMk cId="159356777" sldId="1842"/>
            <ac:picMk id="6" creationId="{453582FF-EF80-4735-BA84-B3614312385D}"/>
          </ac:picMkLst>
        </pc:picChg>
      </pc:sldChg>
      <pc:sldChg chg="addSp delSp modSp add del mod">
        <pc:chgData name="Alexander Richwood" userId="6a746949-975a-4404-914f-fa4a61014c27" providerId="ADAL" clId="{782CC63C-34BA-412C-8B3F-F699DA0E32E1}" dt="2021-04-13T10:29:50.964" v="3094" actId="47"/>
        <pc:sldMkLst>
          <pc:docMk/>
          <pc:sldMk cId="3483826295" sldId="1843"/>
        </pc:sldMkLst>
        <pc:spChg chg="mod">
          <ac:chgData name="Alexander Richwood" userId="6a746949-975a-4404-914f-fa4a61014c27" providerId="ADAL" clId="{782CC63C-34BA-412C-8B3F-F699DA0E32E1}" dt="2021-04-13T09:41:25.270" v="508" actId="20577"/>
          <ac:spMkLst>
            <pc:docMk/>
            <pc:sldMk cId="3483826295" sldId="1843"/>
            <ac:spMk id="2" creationId="{39816C96-C691-4B78-9E0B-E294169B7ECB}"/>
          </ac:spMkLst>
        </pc:spChg>
        <pc:spChg chg="add del mod">
          <ac:chgData name="Alexander Richwood" userId="6a746949-975a-4404-914f-fa4a61014c27" providerId="ADAL" clId="{782CC63C-34BA-412C-8B3F-F699DA0E32E1}" dt="2021-04-13T09:41:57.178" v="514" actId="478"/>
          <ac:spMkLst>
            <pc:docMk/>
            <pc:sldMk cId="3483826295" sldId="1843"/>
            <ac:spMk id="7" creationId="{8702CBEA-F623-4C14-9867-D0F402C11BB4}"/>
          </ac:spMkLst>
        </pc:spChg>
        <pc:graphicFrameChg chg="modGraphic">
          <ac:chgData name="Alexander Richwood" userId="6a746949-975a-4404-914f-fa4a61014c27" providerId="ADAL" clId="{782CC63C-34BA-412C-8B3F-F699DA0E32E1}" dt="2021-04-13T09:42:21.294" v="520" actId="207"/>
          <ac:graphicFrameMkLst>
            <pc:docMk/>
            <pc:sldMk cId="3483826295" sldId="1843"/>
            <ac:graphicFrameMk id="4" creationId="{B5453446-2890-45F6-B15B-23FBA193AEF0}"/>
          </ac:graphicFrameMkLst>
        </pc:graphicFrameChg>
        <pc:picChg chg="del">
          <ac:chgData name="Alexander Richwood" userId="6a746949-975a-4404-914f-fa4a61014c27" providerId="ADAL" clId="{782CC63C-34BA-412C-8B3F-F699DA0E32E1}" dt="2021-04-13T09:42:08.690" v="518" actId="478"/>
          <ac:picMkLst>
            <pc:docMk/>
            <pc:sldMk cId="3483826295" sldId="1843"/>
            <ac:picMk id="5" creationId="{13508CEF-9163-4E07-A05A-A52AC5686892}"/>
          </ac:picMkLst>
        </pc:picChg>
        <pc:picChg chg="add mod">
          <ac:chgData name="Alexander Richwood" userId="6a746949-975a-4404-914f-fa4a61014c27" providerId="ADAL" clId="{782CC63C-34BA-412C-8B3F-F699DA0E32E1}" dt="2021-04-13T09:42:11.161" v="519" actId="1076"/>
          <ac:picMkLst>
            <pc:docMk/>
            <pc:sldMk cId="3483826295" sldId="1843"/>
            <ac:picMk id="6" creationId="{A88810EC-96AE-4003-90C8-99A86C033EAF}"/>
          </ac:picMkLst>
        </pc:picChg>
      </pc:sldChg>
      <pc:sldChg chg="addSp delSp modSp add del mod">
        <pc:chgData name="Alexander Richwood" userId="6a746949-975a-4404-914f-fa4a61014c27" providerId="ADAL" clId="{782CC63C-34BA-412C-8B3F-F699DA0E32E1}" dt="2021-04-13T13:17:24.193" v="7471" actId="47"/>
        <pc:sldMkLst>
          <pc:docMk/>
          <pc:sldMk cId="3040831400" sldId="1844"/>
        </pc:sldMkLst>
        <pc:spChg chg="mod">
          <ac:chgData name="Alexander Richwood" userId="6a746949-975a-4404-914f-fa4a61014c27" providerId="ADAL" clId="{782CC63C-34BA-412C-8B3F-F699DA0E32E1}" dt="2021-04-13T09:42:37.582" v="526" actId="20577"/>
          <ac:spMkLst>
            <pc:docMk/>
            <pc:sldMk cId="3040831400" sldId="1844"/>
            <ac:spMk id="2" creationId="{39816C96-C691-4B78-9E0B-E294169B7ECB}"/>
          </ac:spMkLst>
        </pc:spChg>
        <pc:spChg chg="add mod">
          <ac:chgData name="Alexander Richwood" userId="6a746949-975a-4404-914f-fa4a61014c27" providerId="ADAL" clId="{782CC63C-34BA-412C-8B3F-F699DA0E32E1}" dt="2021-04-13T09:42:58.126" v="530" actId="14100"/>
          <ac:spMkLst>
            <pc:docMk/>
            <pc:sldMk cId="3040831400" sldId="1844"/>
            <ac:spMk id="7" creationId="{92330C26-A190-4BB1-AFAD-1512F3AE8DA6}"/>
          </ac:spMkLst>
        </pc:spChg>
        <pc:graphicFrameChg chg="modGraphic">
          <ac:chgData name="Alexander Richwood" userId="6a746949-975a-4404-914f-fa4a61014c27" providerId="ADAL" clId="{782CC63C-34BA-412C-8B3F-F699DA0E32E1}" dt="2021-04-13T09:43:46.013" v="537" actId="207"/>
          <ac:graphicFrameMkLst>
            <pc:docMk/>
            <pc:sldMk cId="3040831400" sldId="1844"/>
            <ac:graphicFrameMk id="4" creationId="{B5453446-2890-45F6-B15B-23FBA193AEF0}"/>
          </ac:graphicFrameMkLst>
        </pc:graphicFrameChg>
        <pc:picChg chg="add mod">
          <ac:chgData name="Alexander Richwood" userId="6a746949-975a-4404-914f-fa4a61014c27" providerId="ADAL" clId="{782CC63C-34BA-412C-8B3F-F699DA0E32E1}" dt="2021-04-13T09:43:19.210" v="536" actId="1076"/>
          <ac:picMkLst>
            <pc:docMk/>
            <pc:sldMk cId="3040831400" sldId="1844"/>
            <ac:picMk id="5" creationId="{FC50F585-3495-4270-84CA-4EAAB5464D70}"/>
          </ac:picMkLst>
        </pc:picChg>
        <pc:picChg chg="del">
          <ac:chgData name="Alexander Richwood" userId="6a746949-975a-4404-914f-fa4a61014c27" providerId="ADAL" clId="{782CC63C-34BA-412C-8B3F-F699DA0E32E1}" dt="2021-04-13T09:43:16.158" v="535" actId="478"/>
          <ac:picMkLst>
            <pc:docMk/>
            <pc:sldMk cId="3040831400" sldId="1844"/>
            <ac:picMk id="6" creationId="{A88810EC-96AE-4003-90C8-99A86C033EAF}"/>
          </ac:picMkLst>
        </pc:picChg>
      </pc:sldChg>
      <pc:sldChg chg="addSp delSp modSp add mod">
        <pc:chgData name="Alexander Richwood" userId="6a746949-975a-4404-914f-fa4a61014c27" providerId="ADAL" clId="{782CC63C-34BA-412C-8B3F-F699DA0E32E1}" dt="2021-04-13T16:28:24.400" v="13379" actId="1076"/>
        <pc:sldMkLst>
          <pc:docMk/>
          <pc:sldMk cId="3470196079" sldId="1845"/>
        </pc:sldMkLst>
        <pc:spChg chg="mod">
          <ac:chgData name="Alexander Richwood" userId="6a746949-975a-4404-914f-fa4a61014c27" providerId="ADAL" clId="{782CC63C-34BA-412C-8B3F-F699DA0E32E1}" dt="2021-04-13T16:28:24.400" v="13379" actId="1076"/>
          <ac:spMkLst>
            <pc:docMk/>
            <pc:sldMk cId="3470196079" sldId="1845"/>
            <ac:spMk id="2" creationId="{39816C96-C691-4B78-9E0B-E294169B7ECB}"/>
          </ac:spMkLst>
        </pc:spChg>
        <pc:spChg chg="mod">
          <ac:chgData name="Alexander Richwood" userId="6a746949-975a-4404-914f-fa4a61014c27" providerId="ADAL" clId="{782CC63C-34BA-412C-8B3F-F699DA0E32E1}" dt="2021-04-13T12:19:57.870" v="5361" actId="1076"/>
          <ac:spMkLst>
            <pc:docMk/>
            <pc:sldMk cId="3470196079" sldId="1845"/>
            <ac:spMk id="6" creationId="{30CF5A8A-5B98-45EE-9689-20F91AA712C3}"/>
          </ac:spMkLst>
        </pc:spChg>
        <pc:spChg chg="mod">
          <ac:chgData name="Alexander Richwood" userId="6a746949-975a-4404-914f-fa4a61014c27" providerId="ADAL" clId="{782CC63C-34BA-412C-8B3F-F699DA0E32E1}" dt="2021-04-13T12:19:55.045" v="5360" actId="1076"/>
          <ac:spMkLst>
            <pc:docMk/>
            <pc:sldMk cId="3470196079" sldId="1845"/>
            <ac:spMk id="7" creationId="{62A032FA-F5B2-460C-96EB-DB7F5498EF2E}"/>
          </ac:spMkLst>
        </pc:spChg>
        <pc:graphicFrameChg chg="mod modGraphic">
          <ac:chgData name="Alexander Richwood" userId="6a746949-975a-4404-914f-fa4a61014c27" providerId="ADAL" clId="{782CC63C-34BA-412C-8B3F-F699DA0E32E1}" dt="2021-04-13T12:26:29.780" v="5651" actId="20577"/>
          <ac:graphicFrameMkLst>
            <pc:docMk/>
            <pc:sldMk cId="3470196079" sldId="1845"/>
            <ac:graphicFrameMk id="4" creationId="{B5453446-2890-45F6-B15B-23FBA193AEF0}"/>
          </ac:graphicFrameMkLst>
        </pc:graphicFrameChg>
        <pc:picChg chg="add del">
          <ac:chgData name="Alexander Richwood" userId="6a746949-975a-4404-914f-fa4a61014c27" providerId="ADAL" clId="{782CC63C-34BA-412C-8B3F-F699DA0E32E1}" dt="2021-04-13T10:31:04.865" v="3110" actId="21"/>
          <ac:picMkLst>
            <pc:docMk/>
            <pc:sldMk cId="3470196079" sldId="1845"/>
            <ac:picMk id="3" creationId="{6A2AA674-842D-436C-AA42-9EA83E8F3C68}"/>
          </ac:picMkLst>
        </pc:picChg>
        <pc:picChg chg="del">
          <ac:chgData name="Alexander Richwood" userId="6a746949-975a-4404-914f-fa4a61014c27" providerId="ADAL" clId="{782CC63C-34BA-412C-8B3F-F699DA0E32E1}" dt="2021-04-13T10:27:05.270" v="3069" actId="478"/>
          <ac:picMkLst>
            <pc:docMk/>
            <pc:sldMk cId="3470196079" sldId="1845"/>
            <ac:picMk id="5" creationId="{0C84BD58-715E-43A0-AF1E-93E4F23668BB}"/>
          </ac:picMkLst>
        </pc:picChg>
        <pc:picChg chg="add mod">
          <ac:chgData name="Alexander Richwood" userId="6a746949-975a-4404-914f-fa4a61014c27" providerId="ADAL" clId="{782CC63C-34BA-412C-8B3F-F699DA0E32E1}" dt="2021-04-13T10:27:14.171" v="3072"/>
          <ac:picMkLst>
            <pc:docMk/>
            <pc:sldMk cId="3470196079" sldId="1845"/>
            <ac:picMk id="8" creationId="{102E3106-D574-4B32-BE2A-0DE0B737D6B3}"/>
          </ac:picMkLst>
        </pc:picChg>
      </pc:sldChg>
      <pc:sldChg chg="addSp delSp modSp add mod">
        <pc:chgData name="Alexander Richwood" userId="6a746949-975a-4404-914f-fa4a61014c27" providerId="ADAL" clId="{782CC63C-34BA-412C-8B3F-F699DA0E32E1}" dt="2021-04-13T16:43:17.129" v="14155" actId="20577"/>
        <pc:sldMkLst>
          <pc:docMk/>
          <pc:sldMk cId="2107417959" sldId="1846"/>
        </pc:sldMkLst>
        <pc:spChg chg="mod">
          <ac:chgData name="Alexander Richwood" userId="6a746949-975a-4404-914f-fa4a61014c27" providerId="ADAL" clId="{782CC63C-34BA-412C-8B3F-F699DA0E32E1}" dt="2021-04-13T16:28:28.589" v="13380" actId="554"/>
          <ac:spMkLst>
            <pc:docMk/>
            <pc:sldMk cId="2107417959" sldId="1846"/>
            <ac:spMk id="2" creationId="{39816C96-C691-4B78-9E0B-E294169B7ECB}"/>
          </ac:spMkLst>
        </pc:spChg>
        <pc:spChg chg="mod">
          <ac:chgData name="Alexander Richwood" userId="6a746949-975a-4404-914f-fa4a61014c27" providerId="ADAL" clId="{782CC63C-34BA-412C-8B3F-F699DA0E32E1}" dt="2021-04-13T12:21:21.413" v="5362" actId="1076"/>
          <ac:spMkLst>
            <pc:docMk/>
            <pc:sldMk cId="2107417959" sldId="1846"/>
            <ac:spMk id="6" creationId="{30CF5A8A-5B98-45EE-9689-20F91AA712C3}"/>
          </ac:spMkLst>
        </pc:spChg>
        <pc:spChg chg="mod">
          <ac:chgData name="Alexander Richwood" userId="6a746949-975a-4404-914f-fa4a61014c27" providerId="ADAL" clId="{782CC63C-34BA-412C-8B3F-F699DA0E32E1}" dt="2021-04-13T15:55:45.744" v="10523" actId="20577"/>
          <ac:spMkLst>
            <pc:docMk/>
            <pc:sldMk cId="2107417959" sldId="1846"/>
            <ac:spMk id="7" creationId="{62A032FA-F5B2-460C-96EB-DB7F5498EF2E}"/>
          </ac:spMkLst>
        </pc:spChg>
        <pc:graphicFrameChg chg="mod modGraphic">
          <ac:chgData name="Alexander Richwood" userId="6a746949-975a-4404-914f-fa4a61014c27" providerId="ADAL" clId="{782CC63C-34BA-412C-8B3F-F699DA0E32E1}" dt="2021-04-13T16:43:17.129" v="14155" actId="20577"/>
          <ac:graphicFrameMkLst>
            <pc:docMk/>
            <pc:sldMk cId="2107417959" sldId="1846"/>
            <ac:graphicFrameMk id="4" creationId="{B5453446-2890-45F6-B15B-23FBA193AEF0}"/>
          </ac:graphicFrameMkLst>
        </pc:graphicFrameChg>
        <pc:picChg chg="del">
          <ac:chgData name="Alexander Richwood" userId="6a746949-975a-4404-914f-fa4a61014c27" providerId="ADAL" clId="{782CC63C-34BA-412C-8B3F-F699DA0E32E1}" dt="2021-04-13T10:28:09.557" v="3086" actId="478"/>
          <ac:picMkLst>
            <pc:docMk/>
            <pc:sldMk cId="2107417959" sldId="1846"/>
            <ac:picMk id="8" creationId="{102E3106-D574-4B32-BE2A-0DE0B737D6B3}"/>
          </ac:picMkLst>
        </pc:picChg>
        <pc:picChg chg="add mod">
          <ac:chgData name="Alexander Richwood" userId="6a746949-975a-4404-914f-fa4a61014c27" providerId="ADAL" clId="{782CC63C-34BA-412C-8B3F-F699DA0E32E1}" dt="2021-04-13T16:28:28.589" v="13380" actId="554"/>
          <ac:picMkLst>
            <pc:docMk/>
            <pc:sldMk cId="2107417959" sldId="1846"/>
            <ac:picMk id="9" creationId="{87830215-3FE2-4061-97A9-74DA1E03A1A8}"/>
          </ac:picMkLst>
        </pc:picChg>
      </pc:sldChg>
      <pc:sldChg chg="addSp delSp modSp add mod">
        <pc:chgData name="Alexander Richwood" userId="6a746949-975a-4404-914f-fa4a61014c27" providerId="ADAL" clId="{782CC63C-34BA-412C-8B3F-F699DA0E32E1}" dt="2021-04-13T16:29:41.919" v="13456" actId="20577"/>
        <pc:sldMkLst>
          <pc:docMk/>
          <pc:sldMk cId="1142908356" sldId="1847"/>
        </pc:sldMkLst>
        <pc:spChg chg="mod">
          <ac:chgData name="Alexander Richwood" userId="6a746949-975a-4404-914f-fa4a61014c27" providerId="ADAL" clId="{782CC63C-34BA-412C-8B3F-F699DA0E32E1}" dt="2021-04-13T16:28:33.224" v="13381" actId="554"/>
          <ac:spMkLst>
            <pc:docMk/>
            <pc:sldMk cId="1142908356" sldId="1847"/>
            <ac:spMk id="2" creationId="{39816C96-C691-4B78-9E0B-E294169B7ECB}"/>
          </ac:spMkLst>
        </pc:spChg>
        <pc:spChg chg="mod">
          <ac:chgData name="Alexander Richwood" userId="6a746949-975a-4404-914f-fa4a61014c27" providerId="ADAL" clId="{782CC63C-34BA-412C-8B3F-F699DA0E32E1}" dt="2021-04-13T13:50:26.401" v="8481" actId="1076"/>
          <ac:spMkLst>
            <pc:docMk/>
            <pc:sldMk cId="1142908356" sldId="1847"/>
            <ac:spMk id="6" creationId="{30CF5A8A-5B98-45EE-9689-20F91AA712C3}"/>
          </ac:spMkLst>
        </pc:spChg>
        <pc:spChg chg="mod">
          <ac:chgData name="Alexander Richwood" userId="6a746949-975a-4404-914f-fa4a61014c27" providerId="ADAL" clId="{782CC63C-34BA-412C-8B3F-F699DA0E32E1}" dt="2021-04-13T15:58:56.891" v="10988" actId="20577"/>
          <ac:spMkLst>
            <pc:docMk/>
            <pc:sldMk cId="1142908356" sldId="1847"/>
            <ac:spMk id="7" creationId="{62A032FA-F5B2-460C-96EB-DB7F5498EF2E}"/>
          </ac:spMkLst>
        </pc:spChg>
        <pc:graphicFrameChg chg="mod modGraphic">
          <ac:chgData name="Alexander Richwood" userId="6a746949-975a-4404-914f-fa4a61014c27" providerId="ADAL" clId="{782CC63C-34BA-412C-8B3F-F699DA0E32E1}" dt="2021-04-13T16:29:41.919" v="13456" actId="20577"/>
          <ac:graphicFrameMkLst>
            <pc:docMk/>
            <pc:sldMk cId="1142908356" sldId="1847"/>
            <ac:graphicFrameMk id="4" creationId="{B5453446-2890-45F6-B15B-23FBA193AEF0}"/>
          </ac:graphicFrameMkLst>
        </pc:graphicFrameChg>
        <pc:picChg chg="add mod">
          <ac:chgData name="Alexander Richwood" userId="6a746949-975a-4404-914f-fa4a61014c27" providerId="ADAL" clId="{782CC63C-34BA-412C-8B3F-F699DA0E32E1}" dt="2021-04-13T16:28:33.224" v="13381" actId="554"/>
          <ac:picMkLst>
            <pc:docMk/>
            <pc:sldMk cId="1142908356" sldId="1847"/>
            <ac:picMk id="8" creationId="{F2CDCE7F-7E35-45D3-AE9E-1D906A1A19BF}"/>
          </ac:picMkLst>
        </pc:picChg>
        <pc:picChg chg="del">
          <ac:chgData name="Alexander Richwood" userId="6a746949-975a-4404-914f-fa4a61014c27" providerId="ADAL" clId="{782CC63C-34BA-412C-8B3F-F699DA0E32E1}" dt="2021-04-13T10:28:46.176" v="3091" actId="478"/>
          <ac:picMkLst>
            <pc:docMk/>
            <pc:sldMk cId="1142908356" sldId="1847"/>
            <ac:picMk id="9" creationId="{87830215-3FE2-4061-97A9-74DA1E03A1A8}"/>
          </ac:picMkLst>
        </pc:picChg>
      </pc:sldChg>
      <pc:sldChg chg="addSp delSp modSp add mod">
        <pc:chgData name="Alexander Richwood" userId="6a746949-975a-4404-914f-fa4a61014c27" providerId="ADAL" clId="{782CC63C-34BA-412C-8B3F-F699DA0E32E1}" dt="2021-04-13T16:28:38.676" v="13382" actId="554"/>
        <pc:sldMkLst>
          <pc:docMk/>
          <pc:sldMk cId="1391998556" sldId="1848"/>
        </pc:sldMkLst>
        <pc:spChg chg="mod">
          <ac:chgData name="Alexander Richwood" userId="6a746949-975a-4404-914f-fa4a61014c27" providerId="ADAL" clId="{782CC63C-34BA-412C-8B3F-F699DA0E32E1}" dt="2021-04-13T16:28:38.676" v="13382" actId="554"/>
          <ac:spMkLst>
            <pc:docMk/>
            <pc:sldMk cId="1391998556" sldId="1848"/>
            <ac:spMk id="2" creationId="{39816C96-C691-4B78-9E0B-E294169B7ECB}"/>
          </ac:spMkLst>
        </pc:spChg>
        <pc:spChg chg="mod">
          <ac:chgData name="Alexander Richwood" userId="6a746949-975a-4404-914f-fa4a61014c27" providerId="ADAL" clId="{782CC63C-34BA-412C-8B3F-F699DA0E32E1}" dt="2021-04-13T15:58:25.188" v="10905" actId="20577"/>
          <ac:spMkLst>
            <pc:docMk/>
            <pc:sldMk cId="1391998556" sldId="1848"/>
            <ac:spMk id="7" creationId="{62A032FA-F5B2-460C-96EB-DB7F5498EF2E}"/>
          </ac:spMkLst>
        </pc:spChg>
        <pc:spChg chg="add del mod">
          <ac:chgData name="Alexander Richwood" userId="6a746949-975a-4404-914f-fa4a61014c27" providerId="ADAL" clId="{782CC63C-34BA-412C-8B3F-F699DA0E32E1}" dt="2021-04-13T10:30:12.550" v="3103" actId="478"/>
          <ac:spMkLst>
            <pc:docMk/>
            <pc:sldMk cId="1391998556" sldId="1848"/>
            <ac:spMk id="10" creationId="{35CAB1CA-E3C6-48AC-AD0F-A6C889D9FB9E}"/>
          </ac:spMkLst>
        </pc:spChg>
        <pc:graphicFrameChg chg="mod modGraphic">
          <ac:chgData name="Alexander Richwood" userId="6a746949-975a-4404-914f-fa4a61014c27" providerId="ADAL" clId="{782CC63C-34BA-412C-8B3F-F699DA0E32E1}" dt="2021-04-13T15:55:32.892" v="10518" actId="113"/>
          <ac:graphicFrameMkLst>
            <pc:docMk/>
            <pc:sldMk cId="1391998556" sldId="1848"/>
            <ac:graphicFrameMk id="4" creationId="{B5453446-2890-45F6-B15B-23FBA193AEF0}"/>
          </ac:graphicFrameMkLst>
        </pc:graphicFrameChg>
        <pc:picChg chg="del">
          <ac:chgData name="Alexander Richwood" userId="6a746949-975a-4404-914f-fa4a61014c27" providerId="ADAL" clId="{782CC63C-34BA-412C-8B3F-F699DA0E32E1}" dt="2021-04-13T10:30:03.858" v="3101" actId="478"/>
          <ac:picMkLst>
            <pc:docMk/>
            <pc:sldMk cId="1391998556" sldId="1848"/>
            <ac:picMk id="8" creationId="{F2CDCE7F-7E35-45D3-AE9E-1D906A1A19BF}"/>
          </ac:picMkLst>
        </pc:picChg>
        <pc:picChg chg="add mod">
          <ac:chgData name="Alexander Richwood" userId="6a746949-975a-4404-914f-fa4a61014c27" providerId="ADAL" clId="{782CC63C-34BA-412C-8B3F-F699DA0E32E1}" dt="2021-04-13T16:28:38.676" v="13382" actId="554"/>
          <ac:picMkLst>
            <pc:docMk/>
            <pc:sldMk cId="1391998556" sldId="1848"/>
            <ac:picMk id="9" creationId="{A41E113F-24D7-460F-B8E7-EF402A47DBF8}"/>
          </ac:picMkLst>
        </pc:picChg>
      </pc:sldChg>
      <pc:sldChg chg="addSp delSp modSp new mod modClrScheme chgLayout">
        <pc:chgData name="Alexander Richwood" userId="6a746949-975a-4404-914f-fa4a61014c27" providerId="ADAL" clId="{782CC63C-34BA-412C-8B3F-F699DA0E32E1}" dt="2021-04-13T18:38:09.072" v="17511" actId="1076"/>
        <pc:sldMkLst>
          <pc:docMk/>
          <pc:sldMk cId="635572734" sldId="1849"/>
        </pc:sldMkLst>
        <pc:spChg chg="del mod ord">
          <ac:chgData name="Alexander Richwood" userId="6a746949-975a-4404-914f-fa4a61014c27" providerId="ADAL" clId="{782CC63C-34BA-412C-8B3F-F699DA0E32E1}" dt="2021-04-13T18:32:16.257" v="16760" actId="700"/>
          <ac:spMkLst>
            <pc:docMk/>
            <pc:sldMk cId="635572734" sldId="1849"/>
            <ac:spMk id="2" creationId="{C506BB0A-BC47-47B1-AFDE-6E509EC6CCB9}"/>
          </ac:spMkLst>
        </pc:spChg>
        <pc:spChg chg="del mod ord">
          <ac:chgData name="Alexander Richwood" userId="6a746949-975a-4404-914f-fa4a61014c27" providerId="ADAL" clId="{782CC63C-34BA-412C-8B3F-F699DA0E32E1}" dt="2021-04-13T18:32:16.257" v="16760" actId="700"/>
          <ac:spMkLst>
            <pc:docMk/>
            <pc:sldMk cId="635572734" sldId="1849"/>
            <ac:spMk id="3" creationId="{6F1D51C6-3D5C-4176-9A3A-F0BA188E36D6}"/>
          </ac:spMkLst>
        </pc:spChg>
        <pc:spChg chg="del">
          <ac:chgData name="Alexander Richwood" userId="6a746949-975a-4404-914f-fa4a61014c27" providerId="ADAL" clId="{782CC63C-34BA-412C-8B3F-F699DA0E32E1}" dt="2021-04-13T18:32:16.257" v="16760" actId="700"/>
          <ac:spMkLst>
            <pc:docMk/>
            <pc:sldMk cId="635572734" sldId="1849"/>
            <ac:spMk id="4" creationId="{38556AFC-8C28-455C-9F5A-1D093ED142D8}"/>
          </ac:spMkLst>
        </pc:spChg>
        <pc:spChg chg="add mod ord">
          <ac:chgData name="Alexander Richwood" userId="6a746949-975a-4404-914f-fa4a61014c27" providerId="ADAL" clId="{782CC63C-34BA-412C-8B3F-F699DA0E32E1}" dt="2021-04-13T18:38:09.072" v="17511" actId="1076"/>
          <ac:spMkLst>
            <pc:docMk/>
            <pc:sldMk cId="635572734" sldId="1849"/>
            <ac:spMk id="5" creationId="{8C8E2F0F-5138-4267-B06A-D7A83A59227B}"/>
          </ac:spMkLst>
        </pc:spChg>
        <pc:spChg chg="add mod ord">
          <ac:chgData name="Alexander Richwood" userId="6a746949-975a-4404-914f-fa4a61014c27" providerId="ADAL" clId="{782CC63C-34BA-412C-8B3F-F699DA0E32E1}" dt="2021-04-13T18:38:05.541" v="17510" actId="1076"/>
          <ac:spMkLst>
            <pc:docMk/>
            <pc:sldMk cId="635572734" sldId="1849"/>
            <ac:spMk id="6" creationId="{22E9B9B8-F59C-4310-B497-760D776B5D2D}"/>
          </ac:spMkLst>
        </pc:spChg>
        <pc:spChg chg="add mod ord">
          <ac:chgData name="Alexander Richwood" userId="6a746949-975a-4404-914f-fa4a61014c27" providerId="ADAL" clId="{782CC63C-34BA-412C-8B3F-F699DA0E32E1}" dt="2021-04-13T18:38:05.541" v="17510" actId="1076"/>
          <ac:spMkLst>
            <pc:docMk/>
            <pc:sldMk cId="635572734" sldId="1849"/>
            <ac:spMk id="7" creationId="{A57391F5-B5F3-41CC-B1EF-906EC72AAE90}"/>
          </ac:spMkLst>
        </pc:spChg>
      </pc:sldChg>
      <pc:sldChg chg="addSp delSp modSp new del mod">
        <pc:chgData name="Alexander Richwood" userId="6a746949-975a-4404-914f-fa4a61014c27" providerId="ADAL" clId="{782CC63C-34BA-412C-8B3F-F699DA0E32E1}" dt="2021-04-13T10:31:30.302" v="3117" actId="47"/>
        <pc:sldMkLst>
          <pc:docMk/>
          <pc:sldMk cId="2281932452" sldId="1849"/>
        </pc:sldMkLst>
        <pc:spChg chg="del">
          <ac:chgData name="Alexander Richwood" userId="6a746949-975a-4404-914f-fa4a61014c27" providerId="ADAL" clId="{782CC63C-34BA-412C-8B3F-F699DA0E32E1}" dt="2021-04-13T10:31:07.989" v="3111" actId="478"/>
          <ac:spMkLst>
            <pc:docMk/>
            <pc:sldMk cId="2281932452" sldId="1849"/>
            <ac:spMk id="2" creationId="{0E329E95-C3ED-4717-A985-9A038F44071A}"/>
          </ac:spMkLst>
        </pc:spChg>
        <pc:spChg chg="del">
          <ac:chgData name="Alexander Richwood" userId="6a746949-975a-4404-914f-fa4a61014c27" providerId="ADAL" clId="{782CC63C-34BA-412C-8B3F-F699DA0E32E1}" dt="2021-04-13T10:31:07.989" v="3111" actId="478"/>
          <ac:spMkLst>
            <pc:docMk/>
            <pc:sldMk cId="2281932452" sldId="1849"/>
            <ac:spMk id="3" creationId="{78663969-B0CB-4318-8DBA-73AF4475EDBB}"/>
          </ac:spMkLst>
        </pc:spChg>
        <pc:picChg chg="add del mod">
          <ac:chgData name="Alexander Richwood" userId="6a746949-975a-4404-914f-fa4a61014c27" providerId="ADAL" clId="{782CC63C-34BA-412C-8B3F-F699DA0E32E1}" dt="2021-04-13T10:31:25.370" v="3116" actId="478"/>
          <ac:picMkLst>
            <pc:docMk/>
            <pc:sldMk cId="2281932452" sldId="1849"/>
            <ac:picMk id="4" creationId="{AF218047-9DDE-471C-B006-56E3C719E00A}"/>
          </ac:picMkLst>
        </pc:picChg>
      </pc:sldChg>
      <pc:sldMasterChg chg="delSldLayout">
        <pc:chgData name="Alexander Richwood" userId="6a746949-975a-4404-914f-fa4a61014c27" providerId="ADAL" clId="{782CC63C-34BA-412C-8B3F-F699DA0E32E1}" dt="2021-04-13T18:00:29.117" v="16653" actId="47"/>
        <pc:sldMasterMkLst>
          <pc:docMk/>
          <pc:sldMasterMk cId="1518201889" sldId="2147483648"/>
        </pc:sldMasterMkLst>
        <pc:sldLayoutChg chg="del">
          <pc:chgData name="Alexander Richwood" userId="6a746949-975a-4404-914f-fa4a61014c27" providerId="ADAL" clId="{782CC63C-34BA-412C-8B3F-F699DA0E32E1}" dt="2021-04-13T18:00:29.117" v="16653" actId="47"/>
          <pc:sldLayoutMkLst>
            <pc:docMk/>
            <pc:sldMasterMk cId="1518201889" sldId="2147483648"/>
            <pc:sldLayoutMk cId="1363246916" sldId="2147483675"/>
          </pc:sldLayoutMkLst>
        </pc:sldLayoutChg>
      </pc:sldMasterChg>
    </pc:docChg>
  </pc:docChgLst>
  <pc:docChgLst>
    <pc:chgData name="Gareth Allott" userId="d67bc1e7-5e6e-4540-bcf9-468a02f7a83e" providerId="ADAL" clId="{A6953F22-B3D7-44E2-95D8-618B05979EFE}"/>
    <pc:docChg chg="undo custSel addSld modSld">
      <pc:chgData name="Gareth Allott" userId="d67bc1e7-5e6e-4540-bcf9-468a02f7a83e" providerId="ADAL" clId="{A6953F22-B3D7-44E2-95D8-618B05979EFE}" dt="2021-05-06T15:52:51.404" v="1725" actId="1035"/>
      <pc:docMkLst>
        <pc:docMk/>
      </pc:docMkLst>
      <pc:sldChg chg="addSp delSp modSp new mod modClrScheme chgLayout">
        <pc:chgData name="Gareth Allott" userId="d67bc1e7-5e6e-4540-bcf9-468a02f7a83e" providerId="ADAL" clId="{A6953F22-B3D7-44E2-95D8-618B05979EFE}" dt="2021-05-06T15:52:51.404" v="1725" actId="1035"/>
        <pc:sldMkLst>
          <pc:docMk/>
          <pc:sldMk cId="825557404" sldId="1857"/>
        </pc:sldMkLst>
        <pc:spChg chg="del mod ord">
          <ac:chgData name="Gareth Allott" userId="d67bc1e7-5e6e-4540-bcf9-468a02f7a83e" providerId="ADAL" clId="{A6953F22-B3D7-44E2-95D8-618B05979EFE}" dt="2021-05-06T10:43:53.150" v="1" actId="700"/>
          <ac:spMkLst>
            <pc:docMk/>
            <pc:sldMk cId="825557404" sldId="1857"/>
            <ac:spMk id="2" creationId="{61093702-1754-49D6-A790-B9B5BDA30A49}"/>
          </ac:spMkLst>
        </pc:spChg>
        <pc:spChg chg="del">
          <ac:chgData name="Gareth Allott" userId="d67bc1e7-5e6e-4540-bcf9-468a02f7a83e" providerId="ADAL" clId="{A6953F22-B3D7-44E2-95D8-618B05979EFE}" dt="2021-05-06T10:43:53.150" v="1" actId="700"/>
          <ac:spMkLst>
            <pc:docMk/>
            <pc:sldMk cId="825557404" sldId="1857"/>
            <ac:spMk id="3" creationId="{32ACE9B3-F62E-4D8B-85AD-A4BEE4305419}"/>
          </ac:spMkLst>
        </pc:spChg>
        <pc:spChg chg="add mod ord">
          <ac:chgData name="Gareth Allott" userId="d67bc1e7-5e6e-4540-bcf9-468a02f7a83e" providerId="ADAL" clId="{A6953F22-B3D7-44E2-95D8-618B05979EFE}" dt="2021-05-06T15:52:51.404" v="1725" actId="1035"/>
          <ac:spMkLst>
            <pc:docMk/>
            <pc:sldMk cId="825557404" sldId="1857"/>
            <ac:spMk id="4" creationId="{10B03CFB-0ACA-4EC5-8F60-3AA689077DD4}"/>
          </ac:spMkLst>
        </pc:spChg>
      </pc:sldChg>
      <pc:sldChg chg="addSp delSp modSp new mod modClrScheme chgLayout">
        <pc:chgData name="Gareth Allott" userId="d67bc1e7-5e6e-4540-bcf9-468a02f7a83e" providerId="ADAL" clId="{A6953F22-B3D7-44E2-95D8-618B05979EFE}" dt="2021-05-06T11:01:25.410" v="1211" actId="207"/>
        <pc:sldMkLst>
          <pc:docMk/>
          <pc:sldMk cId="3275638067" sldId="1858"/>
        </pc:sldMkLst>
        <pc:spChg chg="del mod ord">
          <ac:chgData name="Gareth Allott" userId="d67bc1e7-5e6e-4540-bcf9-468a02f7a83e" providerId="ADAL" clId="{A6953F22-B3D7-44E2-95D8-618B05979EFE}" dt="2021-05-06T10:44:09.608" v="30" actId="700"/>
          <ac:spMkLst>
            <pc:docMk/>
            <pc:sldMk cId="3275638067" sldId="1858"/>
            <ac:spMk id="2" creationId="{80A37AEC-7375-41BE-815B-FA182704C32B}"/>
          </ac:spMkLst>
        </pc:spChg>
        <pc:spChg chg="add del mod ord">
          <ac:chgData name="Gareth Allott" userId="d67bc1e7-5e6e-4540-bcf9-468a02f7a83e" providerId="ADAL" clId="{A6953F22-B3D7-44E2-95D8-618B05979EFE}" dt="2021-05-06T10:44:12.399" v="31" actId="700"/>
          <ac:spMkLst>
            <pc:docMk/>
            <pc:sldMk cId="3275638067" sldId="1858"/>
            <ac:spMk id="3" creationId="{68D75254-273B-4C6E-88AD-D1D2D6F56E68}"/>
          </ac:spMkLst>
        </pc:spChg>
        <pc:spChg chg="add del mod ord">
          <ac:chgData name="Gareth Allott" userId="d67bc1e7-5e6e-4540-bcf9-468a02f7a83e" providerId="ADAL" clId="{A6953F22-B3D7-44E2-95D8-618B05979EFE}" dt="2021-05-06T10:44:12.399" v="31" actId="700"/>
          <ac:spMkLst>
            <pc:docMk/>
            <pc:sldMk cId="3275638067" sldId="1858"/>
            <ac:spMk id="4" creationId="{59F12F73-79E0-454D-A42E-4E22B4174F4C}"/>
          </ac:spMkLst>
        </pc:spChg>
        <pc:spChg chg="add mod ord">
          <ac:chgData name="Gareth Allott" userId="d67bc1e7-5e6e-4540-bcf9-468a02f7a83e" providerId="ADAL" clId="{A6953F22-B3D7-44E2-95D8-618B05979EFE}" dt="2021-05-06T10:44:19.618" v="53" actId="20577"/>
          <ac:spMkLst>
            <pc:docMk/>
            <pc:sldMk cId="3275638067" sldId="1858"/>
            <ac:spMk id="5" creationId="{F2C6102A-B52C-4A5B-91B0-2129372A97CE}"/>
          </ac:spMkLst>
        </pc:spChg>
        <pc:spChg chg="add del mod ord">
          <ac:chgData name="Gareth Allott" userId="d67bc1e7-5e6e-4540-bcf9-468a02f7a83e" providerId="ADAL" clId="{A6953F22-B3D7-44E2-95D8-618B05979EFE}" dt="2021-05-06T10:55:33.150" v="908" actId="478"/>
          <ac:spMkLst>
            <pc:docMk/>
            <pc:sldMk cId="3275638067" sldId="1858"/>
            <ac:spMk id="6" creationId="{E4111649-A0A5-4F46-B9AF-1FECD1374140}"/>
          </ac:spMkLst>
        </pc:spChg>
        <pc:spChg chg="add mod">
          <ac:chgData name="Gareth Allott" userId="d67bc1e7-5e6e-4540-bcf9-468a02f7a83e" providerId="ADAL" clId="{A6953F22-B3D7-44E2-95D8-618B05979EFE}" dt="2021-05-06T10:57:49.704" v="1062" actId="14100"/>
          <ac:spMkLst>
            <pc:docMk/>
            <pc:sldMk cId="3275638067" sldId="1858"/>
            <ac:spMk id="7" creationId="{425B1150-B8C1-4A10-A2F2-A31EBB03BE73}"/>
          </ac:spMkLst>
        </pc:spChg>
        <pc:spChg chg="add mod">
          <ac:chgData name="Gareth Allott" userId="d67bc1e7-5e6e-4540-bcf9-468a02f7a83e" providerId="ADAL" clId="{A6953F22-B3D7-44E2-95D8-618B05979EFE}" dt="2021-05-06T10:55:59.821" v="1007" actId="207"/>
          <ac:spMkLst>
            <pc:docMk/>
            <pc:sldMk cId="3275638067" sldId="1858"/>
            <ac:spMk id="8" creationId="{B46B753D-763C-4524-AE43-FF85BC9830FB}"/>
          </ac:spMkLst>
        </pc:spChg>
        <pc:spChg chg="add mod">
          <ac:chgData name="Gareth Allott" userId="d67bc1e7-5e6e-4540-bcf9-468a02f7a83e" providerId="ADAL" clId="{A6953F22-B3D7-44E2-95D8-618B05979EFE}" dt="2021-05-06T10:59:06.263" v="1155" actId="1037"/>
          <ac:spMkLst>
            <pc:docMk/>
            <pc:sldMk cId="3275638067" sldId="1858"/>
            <ac:spMk id="13" creationId="{59AE52DE-17AF-40BA-8AF6-F63F3111C740}"/>
          </ac:spMkLst>
        </pc:spChg>
        <pc:spChg chg="add del mod">
          <ac:chgData name="Gareth Allott" userId="d67bc1e7-5e6e-4540-bcf9-468a02f7a83e" providerId="ADAL" clId="{A6953F22-B3D7-44E2-95D8-618B05979EFE}" dt="2021-05-06T11:00:23.509" v="1157"/>
          <ac:spMkLst>
            <pc:docMk/>
            <pc:sldMk cId="3275638067" sldId="1858"/>
            <ac:spMk id="17" creationId="{AC622513-37E9-40E0-AE48-E4694DDBAE1F}"/>
          </ac:spMkLst>
        </pc:spChg>
        <pc:spChg chg="add mod">
          <ac:chgData name="Gareth Allott" userId="d67bc1e7-5e6e-4540-bcf9-468a02f7a83e" providerId="ADAL" clId="{A6953F22-B3D7-44E2-95D8-618B05979EFE}" dt="2021-05-06T11:01:25.410" v="1211" actId="207"/>
          <ac:spMkLst>
            <pc:docMk/>
            <pc:sldMk cId="3275638067" sldId="1858"/>
            <ac:spMk id="20" creationId="{D3219C7C-CAFE-46B9-A634-C52D9DF3ED7D}"/>
          </ac:spMkLst>
        </pc:spChg>
        <pc:graphicFrameChg chg="add del mod">
          <ac:chgData name="Gareth Allott" userId="d67bc1e7-5e6e-4540-bcf9-468a02f7a83e" providerId="ADAL" clId="{A6953F22-B3D7-44E2-95D8-618B05979EFE}" dt="2021-05-06T11:00:23.509" v="1157"/>
          <ac:graphicFrameMkLst>
            <pc:docMk/>
            <pc:sldMk cId="3275638067" sldId="1858"/>
            <ac:graphicFrameMk id="16" creationId="{DE309CD6-2CC9-496C-8C2B-8A925046D2BA}"/>
          </ac:graphicFrameMkLst>
        </pc:graphicFrameChg>
        <pc:picChg chg="add mod">
          <ac:chgData name="Gareth Allott" userId="d67bc1e7-5e6e-4540-bcf9-468a02f7a83e" providerId="ADAL" clId="{A6953F22-B3D7-44E2-95D8-618B05979EFE}" dt="2021-05-06T10:59:04.152" v="1142" actId="1037"/>
          <ac:picMkLst>
            <pc:docMk/>
            <pc:sldMk cId="3275638067" sldId="1858"/>
            <ac:picMk id="10" creationId="{FC5B8DB3-2698-419D-907E-E883F3BBCCB2}"/>
          </ac:picMkLst>
        </pc:picChg>
        <pc:picChg chg="add mod">
          <ac:chgData name="Gareth Allott" userId="d67bc1e7-5e6e-4540-bcf9-468a02f7a83e" providerId="ADAL" clId="{A6953F22-B3D7-44E2-95D8-618B05979EFE}" dt="2021-05-06T10:59:06.263" v="1155" actId="1037"/>
          <ac:picMkLst>
            <pc:docMk/>
            <pc:sldMk cId="3275638067" sldId="1858"/>
            <ac:picMk id="12" creationId="{FD20B339-70CE-4117-A05B-E43EB056C34B}"/>
          </ac:picMkLst>
        </pc:picChg>
        <pc:picChg chg="add mod">
          <ac:chgData name="Gareth Allott" userId="d67bc1e7-5e6e-4540-bcf9-468a02f7a83e" providerId="ADAL" clId="{A6953F22-B3D7-44E2-95D8-618B05979EFE}" dt="2021-05-06T10:59:06.263" v="1155" actId="1037"/>
          <ac:picMkLst>
            <pc:docMk/>
            <pc:sldMk cId="3275638067" sldId="1858"/>
            <ac:picMk id="14" creationId="{931DAFF5-AE48-44A9-84C9-52948DE4AF1F}"/>
          </ac:picMkLst>
        </pc:picChg>
        <pc:picChg chg="add mod">
          <ac:chgData name="Gareth Allott" userId="d67bc1e7-5e6e-4540-bcf9-468a02f7a83e" providerId="ADAL" clId="{A6953F22-B3D7-44E2-95D8-618B05979EFE}" dt="2021-05-06T10:59:04.152" v="1142" actId="1037"/>
          <ac:picMkLst>
            <pc:docMk/>
            <pc:sldMk cId="3275638067" sldId="1858"/>
            <ac:picMk id="15" creationId="{A401CF75-6138-4A82-AAB8-C73B2579E383}"/>
          </ac:picMkLst>
        </pc:picChg>
        <pc:picChg chg="add mod">
          <ac:chgData name="Gareth Allott" userId="d67bc1e7-5e6e-4540-bcf9-468a02f7a83e" providerId="ADAL" clId="{A6953F22-B3D7-44E2-95D8-618B05979EFE}" dt="2021-05-06T11:00:34.339" v="1191" actId="1035"/>
          <ac:picMkLst>
            <pc:docMk/>
            <pc:sldMk cId="3275638067" sldId="1858"/>
            <ac:picMk id="18" creationId="{F0C15611-3E23-4B0B-BEE6-8E6431E71CC2}"/>
          </ac:picMkLst>
        </pc:picChg>
        <pc:picChg chg="add mod">
          <ac:chgData name="Gareth Allott" userId="d67bc1e7-5e6e-4540-bcf9-468a02f7a83e" providerId="ADAL" clId="{A6953F22-B3D7-44E2-95D8-618B05979EFE}" dt="2021-05-06T11:00:51.266" v="1193" actId="1076"/>
          <ac:picMkLst>
            <pc:docMk/>
            <pc:sldMk cId="3275638067" sldId="1858"/>
            <ac:picMk id="19" creationId="{DE9D8B91-5A6F-4F88-B7C4-0737258927BB}"/>
          </ac:picMkLst>
        </pc:picChg>
      </pc:sldChg>
      <pc:sldChg chg="addSp delSp modSp add mod">
        <pc:chgData name="Gareth Allott" userId="d67bc1e7-5e6e-4540-bcf9-468a02f7a83e" providerId="ADAL" clId="{A6953F22-B3D7-44E2-95D8-618B05979EFE}" dt="2021-05-06T12:36:56.065" v="1707" actId="113"/>
        <pc:sldMkLst>
          <pc:docMk/>
          <pc:sldMk cId="4002595347" sldId="1859"/>
        </pc:sldMkLst>
        <pc:spChg chg="add mod">
          <ac:chgData name="Gareth Allott" userId="d67bc1e7-5e6e-4540-bcf9-468a02f7a83e" providerId="ADAL" clId="{A6953F22-B3D7-44E2-95D8-618B05979EFE}" dt="2021-05-06T12:33:36.072" v="1511" actId="1035"/>
          <ac:spMkLst>
            <pc:docMk/>
            <pc:sldMk cId="4002595347" sldId="1859"/>
            <ac:spMk id="4" creationId="{D1250404-6021-4AA4-A0ED-2AAA9117E380}"/>
          </ac:spMkLst>
        </pc:spChg>
        <pc:spChg chg="mod">
          <ac:chgData name="Gareth Allott" userId="d67bc1e7-5e6e-4540-bcf9-468a02f7a83e" providerId="ADAL" clId="{A6953F22-B3D7-44E2-95D8-618B05979EFE}" dt="2021-05-06T12:30:27.441" v="1294" actId="20577"/>
          <ac:spMkLst>
            <pc:docMk/>
            <pc:sldMk cId="4002595347" sldId="1859"/>
            <ac:spMk id="5" creationId="{F2C6102A-B52C-4A5B-91B0-2129372A97CE}"/>
          </ac:spMkLst>
        </pc:spChg>
        <pc:spChg chg="del">
          <ac:chgData name="Gareth Allott" userId="d67bc1e7-5e6e-4540-bcf9-468a02f7a83e" providerId="ADAL" clId="{A6953F22-B3D7-44E2-95D8-618B05979EFE}" dt="2021-05-06T12:29:42.536" v="1213" actId="478"/>
          <ac:spMkLst>
            <pc:docMk/>
            <pc:sldMk cId="4002595347" sldId="1859"/>
            <ac:spMk id="6" creationId="{E4111649-A0A5-4F46-B9AF-1FECD1374140}"/>
          </ac:spMkLst>
        </pc:spChg>
        <pc:spChg chg="add mod">
          <ac:chgData name="Gareth Allott" userId="d67bc1e7-5e6e-4540-bcf9-468a02f7a83e" providerId="ADAL" clId="{A6953F22-B3D7-44E2-95D8-618B05979EFE}" dt="2021-05-06T12:33:36.072" v="1511" actId="1035"/>
          <ac:spMkLst>
            <pc:docMk/>
            <pc:sldMk cId="4002595347" sldId="1859"/>
            <ac:spMk id="7" creationId="{D13938D1-5022-4A8D-AFFF-512AC4360E61}"/>
          </ac:spMkLst>
        </pc:spChg>
        <pc:spChg chg="add mod">
          <ac:chgData name="Gareth Allott" userId="d67bc1e7-5e6e-4540-bcf9-468a02f7a83e" providerId="ADAL" clId="{A6953F22-B3D7-44E2-95D8-618B05979EFE}" dt="2021-05-06T12:33:36.072" v="1511" actId="1035"/>
          <ac:spMkLst>
            <pc:docMk/>
            <pc:sldMk cId="4002595347" sldId="1859"/>
            <ac:spMk id="8" creationId="{57E59218-4808-4882-9BB0-C50E9D64A4FD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2" creationId="{71114FED-C88C-49AE-8EE8-AC04757C1533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3" creationId="{89DC0B41-377B-47F4-B7B7-10B5214379E3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4" creationId="{AE658ACC-EE89-45F3-80E6-AC60BA5F7F3C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5" creationId="{05A34AD6-8770-4B0B-8FF8-E2A9E06E4777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6" creationId="{1717826A-77AD-43CA-8E6D-502B3AD65A3E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7" creationId="{E0AEAF33-FBB7-40D1-9398-E1EC8C43D392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8" creationId="{6D0878C5-DFB6-4193-8B35-41466C4121B7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19" creationId="{C743EC7D-A2EB-4F9B-A398-497DD0BB825C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0" creationId="{88D3ED20-FAF2-495E-8E89-3C410742BFAF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1" creationId="{B6F3CD30-CF14-4615-90C7-13FEE1AB4171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2" creationId="{174C6A5E-C340-4B38-A395-3755646DA1F5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3" creationId="{D2CD8727-A37B-44D2-B694-649E0CCAD1DB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4" creationId="{2AE482D8-755F-4BFC-9097-AB4A8C67B919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5" creationId="{32799AB0-3B4F-40B1-85A8-270B49982DA8}"/>
          </ac:spMkLst>
        </pc:spChg>
        <pc:spChg chg="add mod">
          <ac:chgData name="Gareth Allott" userId="d67bc1e7-5e6e-4540-bcf9-468a02f7a83e" providerId="ADAL" clId="{A6953F22-B3D7-44E2-95D8-618B05979EFE}" dt="2021-05-06T12:36:56.065" v="1707" actId="113"/>
          <ac:spMkLst>
            <pc:docMk/>
            <pc:sldMk cId="4002595347" sldId="1859"/>
            <ac:spMk id="26" creationId="{12BDB947-0800-4DA7-994D-42339D6183A8}"/>
          </ac:spMkLst>
        </pc:spChg>
        <pc:picChg chg="add mod">
          <ac:chgData name="Gareth Allott" userId="d67bc1e7-5e6e-4540-bcf9-468a02f7a83e" providerId="ADAL" clId="{A6953F22-B3D7-44E2-95D8-618B05979EFE}" dt="2021-05-06T12:33:36.072" v="1511" actId="1035"/>
          <ac:picMkLst>
            <pc:docMk/>
            <pc:sldMk cId="4002595347" sldId="1859"/>
            <ac:picMk id="9" creationId="{F3C8CB2F-2FD6-48CA-83D8-B6EA3D9F3A0E}"/>
          </ac:picMkLst>
        </pc:picChg>
        <pc:picChg chg="add mod">
          <ac:chgData name="Gareth Allott" userId="d67bc1e7-5e6e-4540-bcf9-468a02f7a83e" providerId="ADAL" clId="{A6953F22-B3D7-44E2-95D8-618B05979EFE}" dt="2021-05-06T12:33:36.072" v="1511" actId="1035"/>
          <ac:picMkLst>
            <pc:docMk/>
            <pc:sldMk cId="4002595347" sldId="1859"/>
            <ac:picMk id="10" creationId="{A4617D3B-91B4-43A8-8AFA-ECAE236D2678}"/>
          </ac:picMkLst>
        </pc:picChg>
        <pc:picChg chg="add mod">
          <ac:chgData name="Gareth Allott" userId="d67bc1e7-5e6e-4540-bcf9-468a02f7a83e" providerId="ADAL" clId="{A6953F22-B3D7-44E2-95D8-618B05979EFE}" dt="2021-05-06T12:33:36.072" v="1511" actId="1035"/>
          <ac:picMkLst>
            <pc:docMk/>
            <pc:sldMk cId="4002595347" sldId="1859"/>
            <ac:picMk id="11" creationId="{A9C1E58D-9F2D-4423-8ED5-13234D912B93}"/>
          </ac:picMkLst>
        </pc:picChg>
      </pc:sldChg>
      <pc:sldChg chg="addSp delSp modSp add mod">
        <pc:chgData name="Gareth Allott" userId="d67bc1e7-5e6e-4540-bcf9-468a02f7a83e" providerId="ADAL" clId="{A6953F22-B3D7-44E2-95D8-618B05979EFE}" dt="2021-05-06T10:55:16.342" v="906" actId="108"/>
        <pc:sldMkLst>
          <pc:docMk/>
          <pc:sldMk cId="2568648196" sldId="1860"/>
        </pc:sldMkLst>
        <pc:spChg chg="add mod">
          <ac:chgData name="Gareth Allott" userId="d67bc1e7-5e6e-4540-bcf9-468a02f7a83e" providerId="ADAL" clId="{A6953F22-B3D7-44E2-95D8-618B05979EFE}" dt="2021-05-06T10:53:53.838" v="835" actId="113"/>
          <ac:spMkLst>
            <pc:docMk/>
            <pc:sldMk cId="2568648196" sldId="1860"/>
            <ac:spMk id="2" creationId="{03D8CE85-4D3F-44E7-8907-F99DDB0BE654}"/>
          </ac:spMkLst>
        </pc:spChg>
        <pc:spChg chg="add mod">
          <ac:chgData name="Gareth Allott" userId="d67bc1e7-5e6e-4540-bcf9-468a02f7a83e" providerId="ADAL" clId="{A6953F22-B3D7-44E2-95D8-618B05979EFE}" dt="2021-05-06T10:53:40.153" v="830" actId="404"/>
          <ac:spMkLst>
            <pc:docMk/>
            <pc:sldMk cId="2568648196" sldId="1860"/>
            <ac:spMk id="3" creationId="{420C9DB8-CBC7-4E31-B76C-E65DB563186C}"/>
          </ac:spMkLst>
        </pc:spChg>
        <pc:spChg chg="add mod ord">
          <ac:chgData name="Gareth Allott" userId="d67bc1e7-5e6e-4540-bcf9-468a02f7a83e" providerId="ADAL" clId="{A6953F22-B3D7-44E2-95D8-618B05979EFE}" dt="2021-05-06T10:46:14.840" v="388" actId="167"/>
          <ac:spMkLst>
            <pc:docMk/>
            <pc:sldMk cId="2568648196" sldId="1860"/>
            <ac:spMk id="4" creationId="{710CB7B0-61B4-478F-87E7-D690A24F0FC4}"/>
          </ac:spMkLst>
        </pc:spChg>
        <pc:spChg chg="mod">
          <ac:chgData name="Gareth Allott" userId="d67bc1e7-5e6e-4540-bcf9-468a02f7a83e" providerId="ADAL" clId="{A6953F22-B3D7-44E2-95D8-618B05979EFE}" dt="2021-05-06T10:44:53.069" v="144" actId="20577"/>
          <ac:spMkLst>
            <pc:docMk/>
            <pc:sldMk cId="2568648196" sldId="1860"/>
            <ac:spMk id="5" creationId="{F2C6102A-B52C-4A5B-91B0-2129372A97CE}"/>
          </ac:spMkLst>
        </pc:spChg>
        <pc:spChg chg="mod">
          <ac:chgData name="Gareth Allott" userId="d67bc1e7-5e6e-4540-bcf9-468a02f7a83e" providerId="ADAL" clId="{A6953F22-B3D7-44E2-95D8-618B05979EFE}" dt="2021-05-06T10:51:07.382" v="665"/>
          <ac:spMkLst>
            <pc:docMk/>
            <pc:sldMk cId="2568648196" sldId="1860"/>
            <ac:spMk id="6" creationId="{E4111649-A0A5-4F46-B9AF-1FECD1374140}"/>
          </ac:spMkLst>
        </pc:spChg>
        <pc:spChg chg="add del mod">
          <ac:chgData name="Gareth Allott" userId="d67bc1e7-5e6e-4540-bcf9-468a02f7a83e" providerId="ADAL" clId="{A6953F22-B3D7-44E2-95D8-618B05979EFE}" dt="2021-05-06T10:49:06.983" v="503" actId="478"/>
          <ac:spMkLst>
            <pc:docMk/>
            <pc:sldMk cId="2568648196" sldId="1860"/>
            <ac:spMk id="7" creationId="{26FD48A1-8B74-4D91-95BC-139B93A35AE7}"/>
          </ac:spMkLst>
        </pc:spChg>
        <pc:spChg chg="add del mod">
          <ac:chgData name="Gareth Allott" userId="d67bc1e7-5e6e-4540-bcf9-468a02f7a83e" providerId="ADAL" clId="{A6953F22-B3D7-44E2-95D8-618B05979EFE}" dt="2021-05-06T10:49:06.983" v="503" actId="478"/>
          <ac:spMkLst>
            <pc:docMk/>
            <pc:sldMk cId="2568648196" sldId="1860"/>
            <ac:spMk id="8" creationId="{E1F3818B-AED8-44D5-8E05-78365674A28D}"/>
          </ac:spMkLst>
        </pc:spChg>
        <pc:spChg chg="add del mod">
          <ac:chgData name="Gareth Allott" userId="d67bc1e7-5e6e-4540-bcf9-468a02f7a83e" providerId="ADAL" clId="{A6953F22-B3D7-44E2-95D8-618B05979EFE}" dt="2021-05-06T10:49:06.983" v="503" actId="478"/>
          <ac:spMkLst>
            <pc:docMk/>
            <pc:sldMk cId="2568648196" sldId="1860"/>
            <ac:spMk id="9" creationId="{844C90D5-5956-466A-8DF0-F3D1021DBED4}"/>
          </ac:spMkLst>
        </pc:spChg>
        <pc:spChg chg="add del mod">
          <ac:chgData name="Gareth Allott" userId="d67bc1e7-5e6e-4540-bcf9-468a02f7a83e" providerId="ADAL" clId="{A6953F22-B3D7-44E2-95D8-618B05979EFE}" dt="2021-05-06T10:49:06.983" v="503" actId="478"/>
          <ac:spMkLst>
            <pc:docMk/>
            <pc:sldMk cId="2568648196" sldId="1860"/>
            <ac:spMk id="10" creationId="{6D06419B-6DC9-446E-B216-734D91A9CB6D}"/>
          </ac:spMkLst>
        </pc:spChg>
        <pc:spChg chg="add del mod">
          <ac:chgData name="Gareth Allott" userId="d67bc1e7-5e6e-4540-bcf9-468a02f7a83e" providerId="ADAL" clId="{A6953F22-B3D7-44E2-95D8-618B05979EFE}" dt="2021-05-06T10:49:06.983" v="503" actId="478"/>
          <ac:spMkLst>
            <pc:docMk/>
            <pc:sldMk cId="2568648196" sldId="1860"/>
            <ac:spMk id="11" creationId="{E53A5B9A-EB41-4D0A-95FD-14D891C3BA15}"/>
          </ac:spMkLst>
        </pc:spChg>
        <pc:spChg chg="add del mod">
          <ac:chgData name="Gareth Allott" userId="d67bc1e7-5e6e-4540-bcf9-468a02f7a83e" providerId="ADAL" clId="{A6953F22-B3D7-44E2-95D8-618B05979EFE}" dt="2021-05-06T10:49:06.983" v="503" actId="478"/>
          <ac:spMkLst>
            <pc:docMk/>
            <pc:sldMk cId="2568648196" sldId="1860"/>
            <ac:spMk id="12" creationId="{8C188DA5-6D02-4A0C-850A-858E60FF86E8}"/>
          </ac:spMkLst>
        </pc:spChg>
        <pc:spChg chg="add mod ord">
          <ac:chgData name="Gareth Allott" userId="d67bc1e7-5e6e-4540-bcf9-468a02f7a83e" providerId="ADAL" clId="{A6953F22-B3D7-44E2-95D8-618B05979EFE}" dt="2021-05-06T10:52:57.210" v="772" actId="1076"/>
          <ac:spMkLst>
            <pc:docMk/>
            <pc:sldMk cId="2568648196" sldId="1860"/>
            <ac:spMk id="13" creationId="{5F90A750-C7AA-4A41-AA2E-FB58AF5EF791}"/>
          </ac:spMkLst>
        </pc:spChg>
        <pc:spChg chg="add mod">
          <ac:chgData name="Gareth Allott" userId="d67bc1e7-5e6e-4540-bcf9-468a02f7a83e" providerId="ADAL" clId="{A6953F22-B3D7-44E2-95D8-618B05979EFE}" dt="2021-05-06T10:52:59.381" v="779" actId="1038"/>
          <ac:spMkLst>
            <pc:docMk/>
            <pc:sldMk cId="2568648196" sldId="1860"/>
            <ac:spMk id="14" creationId="{2BB7048B-1A8B-48A9-917B-111F79F57E4C}"/>
          </ac:spMkLst>
        </pc:spChg>
        <pc:spChg chg="add mod">
          <ac:chgData name="Gareth Allott" userId="d67bc1e7-5e6e-4540-bcf9-468a02f7a83e" providerId="ADAL" clId="{A6953F22-B3D7-44E2-95D8-618B05979EFE}" dt="2021-05-06T10:53:50.071" v="832" actId="113"/>
          <ac:spMkLst>
            <pc:docMk/>
            <pc:sldMk cId="2568648196" sldId="1860"/>
            <ac:spMk id="15" creationId="{E2FBB0C6-BAC0-4D59-81ED-D9FD7BBAA8C7}"/>
          </ac:spMkLst>
        </pc:spChg>
        <pc:spChg chg="add mod">
          <ac:chgData name="Gareth Allott" userId="d67bc1e7-5e6e-4540-bcf9-468a02f7a83e" providerId="ADAL" clId="{A6953F22-B3D7-44E2-95D8-618B05979EFE}" dt="2021-05-06T10:54:50.709" v="874" actId="20577"/>
          <ac:spMkLst>
            <pc:docMk/>
            <pc:sldMk cId="2568648196" sldId="1860"/>
            <ac:spMk id="16" creationId="{10B6B7FB-8F50-4DA3-B1F1-963B1B2668E7}"/>
          </ac:spMkLst>
        </pc:spChg>
        <pc:spChg chg="add mod">
          <ac:chgData name="Gareth Allott" userId="d67bc1e7-5e6e-4540-bcf9-468a02f7a83e" providerId="ADAL" clId="{A6953F22-B3D7-44E2-95D8-618B05979EFE}" dt="2021-05-06T10:52:57.210" v="772" actId="1076"/>
          <ac:spMkLst>
            <pc:docMk/>
            <pc:sldMk cId="2568648196" sldId="1860"/>
            <ac:spMk id="17" creationId="{715F7A90-FE63-4054-AD99-7FCEE2B93FA9}"/>
          </ac:spMkLst>
        </pc:spChg>
        <pc:spChg chg="add mod">
          <ac:chgData name="Gareth Allott" userId="d67bc1e7-5e6e-4540-bcf9-468a02f7a83e" providerId="ADAL" clId="{A6953F22-B3D7-44E2-95D8-618B05979EFE}" dt="2021-05-06T10:53:55.670" v="836" actId="113"/>
          <ac:spMkLst>
            <pc:docMk/>
            <pc:sldMk cId="2568648196" sldId="1860"/>
            <ac:spMk id="18" creationId="{9C643A41-A75B-44E7-AA86-B30837A7876C}"/>
          </ac:spMkLst>
        </pc:spChg>
        <pc:spChg chg="add mod">
          <ac:chgData name="Gareth Allott" userId="d67bc1e7-5e6e-4540-bcf9-468a02f7a83e" providerId="ADAL" clId="{A6953F22-B3D7-44E2-95D8-618B05979EFE}" dt="2021-05-06T10:53:40.153" v="830" actId="404"/>
          <ac:spMkLst>
            <pc:docMk/>
            <pc:sldMk cId="2568648196" sldId="1860"/>
            <ac:spMk id="19" creationId="{FE276FE5-D7AC-4041-9058-C09555DF9500}"/>
          </ac:spMkLst>
        </pc:spChg>
        <pc:picChg chg="add mod">
          <ac:chgData name="Gareth Allott" userId="d67bc1e7-5e6e-4540-bcf9-468a02f7a83e" providerId="ADAL" clId="{A6953F22-B3D7-44E2-95D8-618B05979EFE}" dt="2021-05-06T10:54:27.878" v="852" actId="1036"/>
          <ac:picMkLst>
            <pc:docMk/>
            <pc:sldMk cId="2568648196" sldId="1860"/>
            <ac:picMk id="21" creationId="{6F8AF43C-08B4-4F30-AD2E-6F26C32C519E}"/>
          </ac:picMkLst>
        </pc:picChg>
        <pc:picChg chg="add mod">
          <ac:chgData name="Gareth Allott" userId="d67bc1e7-5e6e-4540-bcf9-468a02f7a83e" providerId="ADAL" clId="{A6953F22-B3D7-44E2-95D8-618B05979EFE}" dt="2021-05-06T10:55:14.102" v="905" actId="1035"/>
          <ac:picMkLst>
            <pc:docMk/>
            <pc:sldMk cId="2568648196" sldId="1860"/>
            <ac:picMk id="23" creationId="{0C9D2AA9-E7A1-4017-9A03-80A827617412}"/>
          </ac:picMkLst>
        </pc:picChg>
        <pc:picChg chg="add mod">
          <ac:chgData name="Gareth Allott" userId="d67bc1e7-5e6e-4540-bcf9-468a02f7a83e" providerId="ADAL" clId="{A6953F22-B3D7-44E2-95D8-618B05979EFE}" dt="2021-05-06T10:55:16.342" v="906" actId="108"/>
          <ac:picMkLst>
            <pc:docMk/>
            <pc:sldMk cId="2568648196" sldId="1860"/>
            <ac:picMk id="25" creationId="{C8C794AF-91C4-4FD2-9ED4-FCD76517EC2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56283993913178E-3"/>
          <c:w val="0.86915949802924874"/>
          <c:h val="0.9781030060213038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Channels</c:v>
                </c:pt>
              </c:strCache>
            </c:strRef>
          </c:tx>
          <c:spPr>
            <a:ln w="25400" cap="rnd">
              <a:solidFill>
                <a:srgbClr val="001F5F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001F5F"/>
              </a:solidFill>
              <a:ln w="9525">
                <a:solidFill>
                  <a:srgbClr val="001F5F"/>
                </a:solidFill>
              </a:ln>
              <a:effectLst/>
            </c:spPr>
          </c:marker>
          <c:xVal>
            <c:numRef>
              <c:f>Sheet1!$A$2:$A$16</c:f>
              <c:numCache>
                <c:formatCode>0.00</c:formatCode>
                <c:ptCount val="15"/>
                <c:pt idx="0">
                  <c:v>0.72599999999999998</c:v>
                </c:pt>
                <c:pt idx="1">
                  <c:v>0.7</c:v>
                </c:pt>
                <c:pt idx="2">
                  <c:v>0.66200000000000003</c:v>
                </c:pt>
                <c:pt idx="3">
                  <c:v>0.54300000000000004</c:v>
                </c:pt>
                <c:pt idx="4">
                  <c:v>0.53400000000000003</c:v>
                </c:pt>
                <c:pt idx="5">
                  <c:v>0.50700000000000001</c:v>
                </c:pt>
                <c:pt idx="6">
                  <c:v>0.48899999999999999</c:v>
                </c:pt>
                <c:pt idx="7">
                  <c:v>0.42699999999999999</c:v>
                </c:pt>
                <c:pt idx="8">
                  <c:v>0.42199999999999999</c:v>
                </c:pt>
                <c:pt idx="9">
                  <c:v>0.41</c:v>
                </c:pt>
                <c:pt idx="10">
                  <c:v>0.33400000000000002</c:v>
                </c:pt>
                <c:pt idx="11">
                  <c:v>0.31900000000000001</c:v>
                </c:pt>
                <c:pt idx="12">
                  <c:v>0.19500000000000001</c:v>
                </c:pt>
                <c:pt idx="13">
                  <c:v>0.157</c:v>
                </c:pt>
                <c:pt idx="14">
                  <c:v>-9.0999999999999998E-2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D0-4C9F-836D-F400A1D81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83904"/>
        <c:axId val="96694272"/>
      </c:scatterChart>
      <c:valAx>
        <c:axId val="96683904"/>
        <c:scaling>
          <c:orientation val="minMax"/>
          <c:min val="-0.1"/>
        </c:scaling>
        <c:delete val="1"/>
        <c:axPos val="t"/>
        <c:numFmt formatCode="0.00" sourceLinked="1"/>
        <c:majorTickMark val="out"/>
        <c:minorTickMark val="none"/>
        <c:tickLblPos val="nextTo"/>
        <c:crossAx val="96694272"/>
        <c:crosses val="autoZero"/>
        <c:crossBetween val="midCat"/>
      </c:valAx>
      <c:valAx>
        <c:axId val="96694272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9668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marL="0" algn="r" defTabSz="457200" rtl="0" eaLnBrk="1" fontAlgn="ctr" latinLnBrk="0" hangingPunct="1">
        <a:lnSpc>
          <a:spcPct val="115000"/>
        </a:lnSpc>
        <a:spcAft>
          <a:spcPts val="0"/>
        </a:spcAft>
        <a:defRPr lang="en-GB" sz="1000" b="0" i="0" kern="1200">
          <a:solidFill>
            <a:schemeClr val="tx1"/>
          </a:solidFill>
          <a:effectLst/>
          <a:latin typeface="+mn-lt"/>
          <a:ea typeface="+mn-ea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3C8E-CAD3-4C9D-AC56-54F16D5D3D7D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90FE-6140-4C15-9165-9598E7184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which of the following ways have you interacted with the manufacturers of each of the following products in relation to </a:t>
            </a:r>
            <a:r>
              <a:rPr lang="en-GB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Janus Kinase (JAK) inhibitors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treatment of Rheumatoid Arthritis in the last 3 months.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F5BEC-13C4-7F45-A7C4-A11CD854F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11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C90FE-6140-4C15-9165-9598E7184E0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6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99DA-BA7E-4650-9D03-B78CE6A6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06C9D-9B59-4B54-9CBC-8DFF53ED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1A64-4635-48D6-AA71-DEEB5132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095E-7D91-4FC9-AF94-E8621085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AA93-4C41-4A16-87ED-9D131DF7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CCC0-771C-45CA-A8D4-D1073E17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D3590-2C09-4CBA-8EDA-F4D8B8CA0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D320-7440-42DB-B507-75023F3A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8A1F-2BA9-4EAC-9B2B-A513F4F0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0A60-96B7-4244-8B3C-BFD2CF77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7525D-72FD-406B-AE2E-BB0113B66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33D2-3EC4-4740-BF9A-70C5D2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172E-D72E-4CD6-B85F-1FB54CFA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DCC1-BAD4-4E02-83D8-EA6DEB9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6D0B-CE9F-4399-8B07-D327EBB9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5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6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4931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51056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030" y="365125"/>
            <a:ext cx="10344015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B26F-8304-294B-B078-7857C77017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8964" y="1820865"/>
            <a:ext cx="10344080" cy="423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59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5168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9425093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9024096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6461640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8381585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44108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6CE-4997-4388-98CC-76C31CD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A07E-73E7-48C3-8F3E-5C881E4F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437B-1180-42FB-88F6-5B92C1CD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6464-82E3-4EBD-A33B-C3D35D8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A36C-B07D-4F24-B78A-82FEC6C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47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59441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57182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96198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8620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3114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50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27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16668965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6"/>
            <a:ext cx="11639394" cy="9705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AC331BD-B2D2-49AA-B79F-08337B3E34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5969" y="907082"/>
            <a:ext cx="10660063" cy="579664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rgbClr val="87888D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27624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2EB-23A8-48DC-AC25-308405A1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5B164-7B60-471B-B2F9-C6D0D6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CE7D-FC80-4AAF-8E04-DD5FEDF6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5193-BFCC-4446-9EEB-AE1AF44D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06A5-E2CE-436E-B1A0-4987DB7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357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6B43-F285-4B12-B007-12A7D155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D6BC4-339E-4954-990E-E199442B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46FD-F9BA-416E-8ABB-095974A5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2B54-6EA1-4354-BA38-3E07098A87BA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BF4A-C52D-45BA-861B-7389B3BC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21AE-45E3-4A59-B568-CA92D1CF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2313-69E1-4AF6-BEE8-90517394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1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398C-9663-4828-B1E0-381A5A12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245E-D326-424C-837F-771C657BE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A7E9-7351-49AF-9F73-DDE17E89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A3DA8-69FC-42B9-A3AA-0A4A9CA8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2021-6B58-48CC-A8FC-D959713E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41E5-D7B0-4172-A962-B2808A1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4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F402-346B-43E9-A2A4-BBB09E7D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704D-1067-474A-AD27-E06EB3F5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3E7E-9D08-4F4E-AD96-D5AB7975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BF82-D7BF-4E01-A29E-E1135DDDD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7AADD-51AD-4C7A-BB44-7EB0A951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007F8-DCDB-4535-9D66-0974C5F1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37A2D-B8BF-48B3-97EB-4C4F83DB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BDB16-C02B-448E-B2E3-B640AC34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0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EF5-6646-46EB-995C-C6983705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A3958-A4E8-44E0-8C57-5306DB61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91097-F090-4751-9261-6C9EF550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4E597-D2AB-409A-92B1-4B4AD55E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F7E2A-8E32-4929-91A8-E7D57A8E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ECFB-3967-4BFD-9003-1F546432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A591-6E17-4F93-BFE9-A714E174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3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1D94-BB1F-4CFA-A0AF-3773BD3D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502D-47D0-4C15-BCF2-B8902192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7FD1-ECD8-4981-B373-51839DD7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2B97C-0C21-4200-9D79-FDC7201D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739F-F5C1-4076-BB34-DE553A50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97DD-227B-4F51-ADAF-85438433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44D3-6E56-4BCD-94FC-F6053489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18C93-5DA7-49BE-B14F-87AE3756B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0D257-733A-4F5D-8328-BDBA39FC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41B2-8162-432B-B860-3475221F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9A9A-4D5E-4030-B07E-4FBAA56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AC63-86E3-40D3-91A3-20ACDC32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7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575AD-3279-404E-ACCD-411A46F0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1111E-23D1-4457-B942-3CD1C87A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F274-002C-4BC3-8A51-D6E6A719B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E402-65DA-40F4-9B7D-05EA261513D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22ED-F50E-4735-B0B6-D37E7844B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01A0-A600-4832-B7F3-5CEEC64E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0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671591555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alian_Social_Republi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alian_Social_Republi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niard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niard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berkas:flag_of_the_netherlands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berkas:flag_of_the_netherlands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nch_nationalis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itchwiki.org/de/Datei:Flag_of_Belgium_(civil)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itchwiki.org/de/Datei:Flag_of_Belgium_(civil)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5EB5-E0A3-44DF-BA55-D93C3000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HCP Channel Preference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434BD-C9F5-4F16-AFA5-410B61A27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Summary of Pulse, ATU, &amp; Navigator Findings</a:t>
            </a:r>
          </a:p>
        </p:txBody>
      </p:sp>
    </p:spTree>
    <p:extLst>
      <p:ext uri="{BB962C8B-B14F-4D97-AF65-F5344CB8AC3E}">
        <p14:creationId xmlns:p14="http://schemas.microsoft.com/office/powerpoint/2010/main" val="1165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C96-C691-4B78-9E0B-E294169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51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/>
              <a:t>Summary of Navigator Findings - Italy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53446-2890-45F6-B15B-23FBA193A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86863"/>
              </p:ext>
            </p:extLst>
          </p:nvPr>
        </p:nvGraphicFramePr>
        <p:xfrm>
          <a:off x="838200" y="3013075"/>
          <a:ext cx="105156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895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932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124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5392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801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- Commercial</a:t>
                      </a:r>
                    </a:p>
                  </a:txBody>
                  <a:tcPr>
                    <a:solidFill>
                      <a:srgbClr val="009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– Medical</a:t>
                      </a:r>
                    </a:p>
                  </a:txBody>
                  <a:tcPr>
                    <a:solidFill>
                      <a:srgbClr val="009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Paid</a:t>
                      </a:r>
                    </a:p>
                  </a:txBody>
                  <a:tcPr>
                    <a:solidFill>
                      <a:srgbClr val="009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Earned</a:t>
                      </a:r>
                    </a:p>
                  </a:txBody>
                  <a:tcPr>
                    <a:solidFill>
                      <a:srgbClr val="009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Top Performing Channels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dirty="0"/>
                        <a:t>F2F Rep &amp; Rep email</a:t>
                      </a:r>
                      <a:r>
                        <a:rPr lang="en-US" sz="1200" i="0" dirty="0"/>
                        <a:t>: high reach, mid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dirty="0" err="1"/>
                        <a:t>eDetailing</a:t>
                      </a:r>
                      <a:r>
                        <a:rPr lang="en-US" sz="1200" b="1" i="0" dirty="0"/>
                        <a:t>, remote rep, and pharma website:</a:t>
                      </a:r>
                      <a:r>
                        <a:rPr lang="en-US" sz="1200" i="0" dirty="0"/>
                        <a:t> mid-impact, mid reach </a:t>
                      </a:r>
                      <a:endParaRPr lang="en-GB" sz="1200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Pharma Webcast: </a:t>
                      </a:r>
                      <a:r>
                        <a:rPr lang="en-US" sz="1200" b="0" i="0"/>
                        <a:t>High Reach, mid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MSL &amp; Phase IV</a:t>
                      </a:r>
                      <a:r>
                        <a:rPr lang="en-US" sz="1200" b="0" i="0"/>
                        <a:t>: high impact, mid to low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err="1"/>
                        <a:t>eMedical</a:t>
                      </a:r>
                      <a:r>
                        <a:rPr lang="en-US" sz="1200" b="1" i="0"/>
                        <a:t> Education, MSL email:</a:t>
                      </a:r>
                      <a:r>
                        <a:rPr lang="en-US" sz="1200" b="0" i="0"/>
                        <a:t> high reach, mid-impact</a:t>
                      </a:r>
                      <a:endParaRPr lang="en-GB" sz="12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eCME:</a:t>
                      </a:r>
                      <a:r>
                        <a:rPr lang="en-US" sz="1200" b="0"/>
                        <a:t> highest reach of group, high impact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/>
                        <a:t>Scientific Website, </a:t>
                      </a:r>
                      <a:r>
                        <a:rPr lang="en-GB" sz="1200" b="1" err="1"/>
                        <a:t>eprescribing</a:t>
                      </a:r>
                      <a:r>
                        <a:rPr lang="en-GB" sz="1200" b="1"/>
                        <a:t>, &amp; CME:</a:t>
                      </a:r>
                      <a:r>
                        <a:rPr lang="en-GB" sz="1200"/>
                        <a:t> high impact, mid reach</a:t>
                      </a:r>
                      <a:endParaRPr lang="en-US" sz="1200" b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Search engine</a:t>
                      </a:r>
                      <a:r>
                        <a:rPr lang="en-US" sz="1200" b="0"/>
                        <a:t>: High Reach, mid impact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GB" sz="12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Treatment Guidelines</a:t>
                      </a:r>
                      <a:r>
                        <a:rPr lang="en-US" sz="1200" b="0"/>
                        <a:t> – Very High reach &amp;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/>
                        <a:t>Medical Journals </a:t>
                      </a:r>
                      <a:r>
                        <a:rPr lang="en-GB" sz="1200" b="0"/>
                        <a:t>(online &amp; print) – high impact &amp; reach</a:t>
                      </a:r>
                      <a:endParaRPr lang="en-GB" sz="12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Key Findings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F2F Rep channel is not as significant to reach as for other markets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Pharma call/pharma newsletter very low impact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Sample is low impact and reach 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Nondigital medical education is viewed as very highly impactful, but to have very low reach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Medical owned channels are more varied by score than other groups.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Various paid channels are clustered as similar impact/reach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Banners &amp; TV ads ranked very low on both fields</a:t>
                      </a:r>
                      <a:endParaRPr lang="en-GB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Various channels of this group (congresses, colleagues, meetings)  are clustered as high impact, mid reach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KOL viewed as high impact, low reach </a:t>
                      </a:r>
                      <a:endParaRPr lang="en-GB" sz="1200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85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F5A8A-5B98-45EE-9689-20F91AA712C3}"/>
              </a:ext>
            </a:extLst>
          </p:cNvPr>
          <p:cNvSpPr txBox="1"/>
          <p:nvPr/>
        </p:nvSpPr>
        <p:spPr>
          <a:xfrm>
            <a:off x="838200" y="3013075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Detailed Summary</a:t>
            </a:r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032FA-F5B2-460C-96EB-DB7F5498EF2E}"/>
              </a:ext>
            </a:extLst>
          </p:cNvPr>
          <p:cNvSpPr txBox="1"/>
          <p:nvPr/>
        </p:nvSpPr>
        <p:spPr>
          <a:xfrm>
            <a:off x="838200" y="1118671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Overall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 Italy, Earned Channels are the most successful for both impact &amp;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Treatment Guidelines are perceived as the most effective channel for both reach &amp;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scoring is more clustered in Italy compared to other markets, meaning that Italian survey respondents considered different channels to achieve more similar results than for other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87830215-3FE2-4061-97A9-74DA1E03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799" y="142051"/>
            <a:ext cx="652530" cy="4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7579E-B94B-4B14-B132-CBA42792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117"/>
              </p:ext>
            </p:extLst>
          </p:nvPr>
        </p:nvGraphicFramePr>
        <p:xfrm>
          <a:off x="3858418" y="142051"/>
          <a:ext cx="3662363" cy="6511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396">
                  <a:extLst>
                    <a:ext uri="{9D8B030D-6E8A-4147-A177-3AD203B41FA5}">
                      <a16:colId xmlns:a16="http://schemas.microsoft.com/office/drawing/2014/main" val="3850575509"/>
                    </a:ext>
                  </a:extLst>
                </a:gridCol>
                <a:gridCol w="854551">
                  <a:extLst>
                    <a:ext uri="{9D8B030D-6E8A-4147-A177-3AD203B41FA5}">
                      <a16:colId xmlns:a16="http://schemas.microsoft.com/office/drawing/2014/main" val="245228323"/>
                    </a:ext>
                  </a:extLst>
                </a:gridCol>
                <a:gridCol w="532708">
                  <a:extLst>
                    <a:ext uri="{9D8B030D-6E8A-4147-A177-3AD203B41FA5}">
                      <a16:colId xmlns:a16="http://schemas.microsoft.com/office/drawing/2014/main" val="2128763068"/>
                    </a:ext>
                  </a:extLst>
                </a:gridCol>
                <a:gridCol w="532708">
                  <a:extLst>
                    <a:ext uri="{9D8B030D-6E8A-4147-A177-3AD203B41FA5}">
                      <a16:colId xmlns:a16="http://schemas.microsoft.com/office/drawing/2014/main" val="1074131731"/>
                    </a:ext>
                  </a:extLst>
                </a:gridCol>
              </a:tblGrid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Channel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0092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0092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Reach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0092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009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72926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Treatment Guidelines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987470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Education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24475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twitter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1313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743944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Colleague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7247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Pharmacist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12036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2087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Wikipedia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0277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Scientific Meeting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6990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government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1034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645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83083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National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1239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KOL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12%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61602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Health Authority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47702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Support Program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7790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Phase IV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3066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5250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eCME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85855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scientific </a:t>
                      </a:r>
                      <a:r>
                        <a:rPr lang="en-GB" sz="750" u="none" strike="noStrike" dirty="0" err="1">
                          <a:effectLst/>
                        </a:rPr>
                        <a:t>eNewsletter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9324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scientific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34330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Nurse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7.1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3757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Health Insurance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11084"/>
                  </a:ext>
                </a:extLst>
              </a:tr>
              <a:tr h="169319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Professional Association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59219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3621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CME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40860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2107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app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94813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webcast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94102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Linkedin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35045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search engine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48189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Hospital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5645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Association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3817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eDetail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74959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remote rep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98173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ePrescribing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63207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Physician Network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5993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Local Scientific Meeting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09552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email 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04132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b="1" u="none" strike="noStrike" dirty="0">
                          <a:effectLst/>
                        </a:rPr>
                        <a:t>rep/AM</a:t>
                      </a:r>
                      <a:endParaRPr lang="en-GB" sz="7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b="1" u="none" strike="noStrike">
                          <a:effectLst/>
                        </a:rPr>
                        <a:t>Owned - Comm</a:t>
                      </a:r>
                      <a:endParaRPr lang="en-GB" sz="7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b="1" u="none" strike="noStrike">
                          <a:effectLst/>
                        </a:rPr>
                        <a:t>41%</a:t>
                      </a:r>
                      <a:endParaRPr lang="en-GB" sz="7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b="1" u="none" strike="noStrike" dirty="0">
                          <a:effectLst/>
                        </a:rPr>
                        <a:t>6.6</a:t>
                      </a:r>
                      <a:endParaRPr lang="en-GB" sz="7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47339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Prof Association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10%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32929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Service </a:t>
                      </a:r>
                      <a:r>
                        <a:rPr lang="en-GB" sz="750" u="none" strike="noStrike" dirty="0" err="1">
                          <a:effectLst/>
                        </a:rPr>
                        <a:t>Center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1427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sample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31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email rep/AM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6344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eMedical</a:t>
                      </a:r>
                      <a:r>
                        <a:rPr lang="en-GB" sz="750" u="none" strike="noStrike" dirty="0">
                          <a:effectLst/>
                        </a:rPr>
                        <a:t> education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73163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</a:t>
                      </a:r>
                      <a:r>
                        <a:rPr lang="en-GB" sz="750" u="none" strike="noStrike" dirty="0" err="1">
                          <a:effectLst/>
                        </a:rPr>
                        <a:t>eNewsletter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33349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conference booth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9008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Remote 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6.1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92063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TV ad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69701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Association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08438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journal ad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5950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Call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4984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DM/newsletter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38335"/>
                  </a:ext>
                </a:extLst>
              </a:tr>
              <a:tr h="11702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banners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10%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483770"/>
                  </a:ext>
                </a:extLst>
              </a:tr>
            </a:tbl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8B11540-C55D-4770-8A5D-A998FDDE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799" y="142051"/>
            <a:ext cx="652530" cy="4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C96-C691-4B78-9E0B-E294169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/>
              <a:t>Summary of Navigator Findings - Spain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53446-2890-45F6-B15B-23FBA193A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054559"/>
              </p:ext>
            </p:extLst>
          </p:nvPr>
        </p:nvGraphicFramePr>
        <p:xfrm>
          <a:off x="838200" y="3013075"/>
          <a:ext cx="105156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895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932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124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5392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801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- Commercial</a:t>
                      </a:r>
                    </a:p>
                  </a:txBody>
                  <a:tcPr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– Medical</a:t>
                      </a:r>
                    </a:p>
                  </a:txBody>
                  <a:tcPr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Paid</a:t>
                      </a:r>
                    </a:p>
                  </a:txBody>
                  <a:tcPr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Earned</a:t>
                      </a:r>
                    </a:p>
                  </a:txBody>
                  <a:tcPr>
                    <a:solidFill>
                      <a:srgbClr val="FF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Top Performing Channels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dirty="0"/>
                        <a:t>Rep (F2F &amp; Email): </a:t>
                      </a:r>
                      <a:r>
                        <a:rPr lang="en-US" sz="1200" i="0" dirty="0"/>
                        <a:t>high reach, mid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dirty="0"/>
                        <a:t>Sample &amp; Pharma twitter</a:t>
                      </a:r>
                      <a:r>
                        <a:rPr lang="en-US" sz="1200" i="0" dirty="0"/>
                        <a:t>: high impact, low reach </a:t>
                      </a:r>
                      <a:endParaRPr lang="en-GB" sz="1200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Pharma webcast – </a:t>
                      </a:r>
                      <a:r>
                        <a:rPr lang="en-US" sz="1200" b="0" i="0"/>
                        <a:t>very high reach, mid-high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MSL &amp; Scientific Meetings, and pharma app</a:t>
                      </a:r>
                      <a:r>
                        <a:rPr lang="en-US" sz="1200" b="0" i="0"/>
                        <a:t>: mid/high impact, mid/low reach</a:t>
                      </a:r>
                      <a:endParaRPr lang="en-GB" sz="12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eCME &amp; Scientific Website: </a:t>
                      </a:r>
                      <a:r>
                        <a:rPr lang="en-US" sz="1200" b="0"/>
                        <a:t>very high impact, very high reach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 Scientific </a:t>
                      </a:r>
                      <a:r>
                        <a:rPr lang="en-US" sz="1200" b="1" err="1"/>
                        <a:t>eNewsletter</a:t>
                      </a:r>
                      <a:r>
                        <a:rPr lang="en-US" sz="1200" b="1"/>
                        <a:t> &amp; search engine: </a:t>
                      </a:r>
                      <a:r>
                        <a:rPr lang="en-US" sz="1200" b="0"/>
                        <a:t>High Reach, mid impact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GB" sz="12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Treatment Guidelines</a:t>
                      </a:r>
                      <a:r>
                        <a:rPr lang="en-US" sz="1200" b="0"/>
                        <a:t>: very high reach &amp;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Online med journal, health authority website, prof ass. Website</a:t>
                      </a:r>
                      <a:r>
                        <a:rPr lang="en-US" sz="1200" b="0"/>
                        <a:t>: very high reach &amp;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Congresses</a:t>
                      </a:r>
                      <a:r>
                        <a:rPr lang="en-US" sz="1200" b="0"/>
                        <a:t>: highest impact, mid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Key Findings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Edetailing</a:t>
                      </a:r>
                      <a:r>
                        <a:rPr lang="en-US" sz="1200" dirty="0"/>
                        <a:t> viewed as low reach, mid impact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Channels in this group in ES have more diverse scores than for other markets</a:t>
                      </a:r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Patient Support Program here ranked low on both scores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Most channels in this group are clustered in the mid range for both scores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The scores for channels in this group vary and are not significantly clustered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KOLs – low reach, mid impact</a:t>
                      </a:r>
                      <a:endParaRPr lang="en-GB" sz="1200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85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F5A8A-5B98-45EE-9689-20F91AA712C3}"/>
              </a:ext>
            </a:extLst>
          </p:cNvPr>
          <p:cNvSpPr txBox="1"/>
          <p:nvPr/>
        </p:nvSpPr>
        <p:spPr>
          <a:xfrm>
            <a:off x="838200" y="2529840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Detailed Summary</a:t>
            </a:r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032FA-F5B2-460C-96EB-DB7F5498EF2E}"/>
              </a:ext>
            </a:extLst>
          </p:cNvPr>
          <p:cNvSpPr txBox="1"/>
          <p:nvPr/>
        </p:nvSpPr>
        <p:spPr>
          <a:xfrm>
            <a:off x="838200" y="1118671"/>
            <a:ext cx="10515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Spain, Earned channels scores highest for impact &amp; reach, but scores are more varied than for other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Owned, Commercial, &amp; Paid Channels are highly intermixed in a cluster of low reach, mid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Treatment guidelines are perceived as very high impact &amp;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Media (</a:t>
            </a:r>
            <a:r>
              <a:rPr lang="en-US" sz="1600" dirty="0" err="1"/>
              <a:t>linkedin</a:t>
            </a:r>
            <a:r>
              <a:rPr lang="en-US" sz="1600" dirty="0"/>
              <a:t> &amp; twitter) are both given mid-to-high impact scores</a:t>
            </a:r>
            <a:endParaRPr lang="en-GB" sz="1600" dirty="0"/>
          </a:p>
        </p:txBody>
      </p:sp>
      <p:pic>
        <p:nvPicPr>
          <p:cNvPr id="9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A41E113F-24D7-460F-B8E7-EF402A47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800" y="230188"/>
            <a:ext cx="652785" cy="4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20883-BA70-4ED5-ADCC-6379402F8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07355"/>
              </p:ext>
            </p:extLst>
          </p:nvPr>
        </p:nvGraphicFramePr>
        <p:xfrm>
          <a:off x="2652712" y="95250"/>
          <a:ext cx="4605337" cy="6555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023">
                  <a:extLst>
                    <a:ext uri="{9D8B030D-6E8A-4147-A177-3AD203B41FA5}">
                      <a16:colId xmlns:a16="http://schemas.microsoft.com/office/drawing/2014/main" val="317624227"/>
                    </a:ext>
                  </a:extLst>
                </a:gridCol>
                <a:gridCol w="1074578">
                  <a:extLst>
                    <a:ext uri="{9D8B030D-6E8A-4147-A177-3AD203B41FA5}">
                      <a16:colId xmlns:a16="http://schemas.microsoft.com/office/drawing/2014/main" val="2506948325"/>
                    </a:ext>
                  </a:extLst>
                </a:gridCol>
                <a:gridCol w="669868">
                  <a:extLst>
                    <a:ext uri="{9D8B030D-6E8A-4147-A177-3AD203B41FA5}">
                      <a16:colId xmlns:a16="http://schemas.microsoft.com/office/drawing/2014/main" val="2939958228"/>
                    </a:ext>
                  </a:extLst>
                </a:gridCol>
                <a:gridCol w="669868">
                  <a:extLst>
                    <a:ext uri="{9D8B030D-6E8A-4147-A177-3AD203B41FA5}">
                      <a16:colId xmlns:a16="http://schemas.microsoft.com/office/drawing/2014/main" val="403658752"/>
                    </a:ext>
                  </a:extLst>
                </a:gridCol>
              </a:tblGrid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effectLst/>
                        </a:rPr>
                        <a:t>Channel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effectLst/>
                        </a:rPr>
                        <a:t>Type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Reach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FFC4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Impact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rgbClr val="FFC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21866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638224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National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2371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Health Authority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8.3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0532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Treatment Guidelines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b="0" u="none" strike="noStrike" dirty="0">
                          <a:effectLst/>
                        </a:rPr>
                        <a:t>71%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3357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Hospital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27%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8.1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2636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Government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8524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01595"/>
                  </a:ext>
                </a:extLst>
              </a:tr>
              <a:tr h="20536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Professional Association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714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eCME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8183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CME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10389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Sample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0530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681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scientific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900290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5780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18725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Prof Association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0698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Colleague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7.5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58703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7.5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55303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app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7.5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58479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Scientific Meeting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8315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Local Scientific Meeting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6835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twitter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Comm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7.3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06359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ePrescribing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7.3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7312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Association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132714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Phase IV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7009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webcast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78%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34348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Pharmacist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7.1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6950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Physician Network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7.1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1453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KOL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10%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9741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search engine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282822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Education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22%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080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>
                          <a:effectLst/>
                        </a:rPr>
                        <a:t>rep/AM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>
                          <a:effectLst/>
                        </a:rPr>
                        <a:t>Owned - Comm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1" u="none" strike="noStrike">
                          <a:effectLst/>
                        </a:rPr>
                        <a:t>41%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1" u="none" strike="noStrike" dirty="0">
                          <a:effectLst/>
                        </a:rPr>
                        <a:t>6.9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88480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remote rep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06382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Linkedin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8794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scientific </a:t>
                      </a:r>
                      <a:r>
                        <a:rPr lang="en-GB" sz="750" u="none" strike="noStrike" dirty="0" err="1">
                          <a:effectLst/>
                        </a:rPr>
                        <a:t>eNewsletter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4662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Remote MSL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70043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eDetail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6675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Patient Association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18274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eMedical education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00329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Service Center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634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Call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31656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email rep/AM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8027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banners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10756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53401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TV ad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21572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Nurse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99215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email MSL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7547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Health Insurance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59388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DM/newsletter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43143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Patient Support Program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73908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conference booth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6100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eNewsletter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470186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journal ad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9917"/>
                  </a:ext>
                </a:extLst>
              </a:tr>
              <a:tr h="104735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Wikipedia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51160"/>
                  </a:ext>
                </a:extLst>
              </a:tr>
            </a:tbl>
          </a:graphicData>
        </a:graphic>
      </p:graphicFrame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3AA6A9BD-E542-4BF3-9D6A-5D6BCB418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800" y="230188"/>
            <a:ext cx="652785" cy="4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C96-C691-4B78-9E0B-E294169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/>
              <a:t>Summary of Navigator Findings - Netherlands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53446-2890-45F6-B15B-23FBA193A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829768"/>
              </p:ext>
            </p:extLst>
          </p:nvPr>
        </p:nvGraphicFramePr>
        <p:xfrm>
          <a:off x="909320" y="2599372"/>
          <a:ext cx="10515600" cy="36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895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932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124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5392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801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- Commercial</a:t>
                      </a:r>
                    </a:p>
                  </a:txBody>
                  <a:tcPr>
                    <a:solidFill>
                      <a:srgbClr val="AE1C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– Medical</a:t>
                      </a:r>
                    </a:p>
                  </a:txBody>
                  <a:tcPr>
                    <a:solidFill>
                      <a:srgbClr val="AE1C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Paid</a:t>
                      </a:r>
                    </a:p>
                  </a:txBody>
                  <a:tcPr>
                    <a:solidFill>
                      <a:srgbClr val="AE1C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Earned</a:t>
                      </a:r>
                    </a:p>
                  </a:txBody>
                  <a:tcPr>
                    <a:solidFill>
                      <a:srgbClr val="AE1C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Top Performing Channels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i="0"/>
                        <a:t>F2F Rep &amp; Remote Rep: </a:t>
                      </a:r>
                      <a:r>
                        <a:rPr lang="en-US" sz="1200" b="0" i="0"/>
                        <a:t> F2F rep is high reach/low impact, and remote rep viewed as high impact, low reach.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Pharma Newsletters, pharma emails, website</a:t>
                      </a:r>
                      <a:r>
                        <a:rPr lang="en-US" sz="1200"/>
                        <a:t>: very high reach, low impact.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GB" sz="12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Pharma Webcast</a:t>
                      </a:r>
                      <a:r>
                        <a:rPr lang="en-US" sz="1200" b="0" i="0"/>
                        <a:t>: mid/high impact, mid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Scientific Meetings, Phase IV, Medical Education:</a:t>
                      </a:r>
                      <a:r>
                        <a:rPr lang="en-US" sz="1200" b="0" i="0"/>
                        <a:t> mid/high impact, low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MSL</a:t>
                      </a:r>
                      <a:r>
                        <a:rPr lang="en-US" sz="1200" b="0" i="0"/>
                        <a:t>: mid/high reach, mid/low impact</a:t>
                      </a:r>
                      <a:endParaRPr lang="en-GB" sz="12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dirty="0" err="1"/>
                        <a:t>eCME</a:t>
                      </a:r>
                      <a:r>
                        <a:rPr lang="en-US" sz="1200" dirty="0"/>
                        <a:t>: very high impact &amp; very high reach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 dirty="0"/>
                        <a:t>Scientific Website, CME, &amp; Scientific Newsletter</a:t>
                      </a:r>
                      <a:r>
                        <a:rPr lang="en-GB" sz="1200" dirty="0"/>
                        <a:t>: high impact, high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Medical Journal, Colleagues, Prof Ass. Site, &amp; treatment guidelines</a:t>
                      </a:r>
                      <a:r>
                        <a:rPr lang="en-US" sz="1200"/>
                        <a:t>: very high reach, very high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Congresses</a:t>
                      </a:r>
                      <a:r>
                        <a:rPr lang="en-US" sz="1200" b="0"/>
                        <a:t>: very high impact, high reach</a:t>
                      </a:r>
                      <a:endParaRPr lang="en-US" sz="1200" b="1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Key Findings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Owned Commercial content is viewed as least impactful of the channel groups, but with some of the highest reach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Sample viewed as very low on both scores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Owned med content generally viewed as impactful with a low reach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err="1"/>
                        <a:t>ePrescribing</a:t>
                      </a:r>
                      <a:r>
                        <a:rPr lang="en-US" sz="1200"/>
                        <a:t> &amp; </a:t>
                      </a:r>
                      <a:r>
                        <a:rPr lang="en-US" sz="1200" err="1"/>
                        <a:t>linkedin</a:t>
                      </a:r>
                      <a:r>
                        <a:rPr lang="en-US" sz="1200"/>
                        <a:t> score relatively 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TV ads and banners very low impact and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Earned channels are viewed across the board as highly effective, with exception to health insurance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KOLs score very high on impact &amp; very low on reach</a:t>
                      </a:r>
                      <a:endParaRPr lang="en-GB" sz="1200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85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F5A8A-5B98-45EE-9689-20F91AA712C3}"/>
              </a:ext>
            </a:extLst>
          </p:cNvPr>
          <p:cNvSpPr txBox="1"/>
          <p:nvPr/>
        </p:nvSpPr>
        <p:spPr>
          <a:xfrm>
            <a:off x="838200" y="2599372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Detailed Summary</a:t>
            </a:r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032FA-F5B2-460C-96EB-DB7F5498EF2E}"/>
              </a:ext>
            </a:extLst>
          </p:cNvPr>
          <p:cNvSpPr txBox="1"/>
          <p:nvPr/>
        </p:nvSpPr>
        <p:spPr>
          <a:xfrm>
            <a:off x="838200" y="1118671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Overall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 NL, Earned Channels are viewed as by far the most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Scoring is not highly clustered, care should be taken when selected specific channels for Netherlands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Treatment guidelines are perceived as the most impactful across channels</a:t>
            </a:r>
            <a:endParaRPr lang="en-GB" sz="160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F2CDCE7F-7E35-45D3-AE9E-1D906A1A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62359" y="230188"/>
            <a:ext cx="652785" cy="4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27E63E-377E-4A5A-BF9A-A5198B7DA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19394"/>
              </p:ext>
            </p:extLst>
          </p:nvPr>
        </p:nvGraphicFramePr>
        <p:xfrm>
          <a:off x="3905250" y="301625"/>
          <a:ext cx="3314701" cy="6116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995">
                  <a:extLst>
                    <a:ext uri="{9D8B030D-6E8A-4147-A177-3AD203B41FA5}">
                      <a16:colId xmlns:a16="http://schemas.microsoft.com/office/drawing/2014/main" val="20840567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64625286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3982615541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447088625"/>
                    </a:ext>
                  </a:extLst>
                </a:gridCol>
              </a:tblGrid>
              <a:tr h="856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Channel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AE1C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AE1C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Reach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AE1C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AE1C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63658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Treatment Guidelines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55%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6460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Hospital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29147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KOL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40305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Physician Network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38378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Professional Association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68828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618991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National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90968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CME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93071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81801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6889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Colleague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75057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Prof Association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7.1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25585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eCME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7.1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rgbClr val="F8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42735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scientific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7.1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86001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Scientific Meeting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6.9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04762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Education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7231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eDetail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6727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Health Authority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0906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Local Scientific Meeting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41422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Association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6.5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4274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Pharmacist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80794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Phase IV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5443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95148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webcast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49986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government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20600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Remote 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09015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scientific </a:t>
                      </a:r>
                      <a:r>
                        <a:rPr lang="en-GB" sz="750" u="none" strike="noStrike" dirty="0" err="1">
                          <a:effectLst/>
                        </a:rPr>
                        <a:t>eNewsletter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51846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273372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search engine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5.8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57892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Wikipedia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46097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remote rep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14772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Nurse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5.5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13580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eMedical</a:t>
                      </a:r>
                      <a:r>
                        <a:rPr lang="en-GB" sz="750" u="none" strike="noStrike" dirty="0">
                          <a:effectLst/>
                        </a:rPr>
                        <a:t> education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5.5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21226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Association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98551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41116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Health Insurance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036343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rep/AM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9787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linkedin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01086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ePrescribing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3.9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60247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Call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3.7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3550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conference booth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3.7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55983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Patient Support Program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41808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email MSL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37968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</a:t>
                      </a:r>
                      <a:r>
                        <a:rPr lang="en-GB" sz="750" u="none" strike="noStrike" dirty="0" err="1">
                          <a:effectLst/>
                        </a:rPr>
                        <a:t>eNewsletter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2.7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47355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email rep/AM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2.6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437804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2.4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79227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Pharma DM/newsletter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74129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journal ad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2.2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23742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banners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29013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sample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1.7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88917"/>
                  </a:ext>
                </a:extLst>
              </a:tr>
              <a:tr h="8560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TV ad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86" marR="2886" marT="2886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05910"/>
                  </a:ext>
                </a:extLst>
              </a:tr>
            </a:tbl>
          </a:graphicData>
        </a:graphic>
      </p:graphicFrame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29EE37C2-18E4-454B-A03E-21CD3F7D4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62359" y="230188"/>
            <a:ext cx="652785" cy="4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0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C96-C691-4B78-9E0B-E294169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84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/>
              <a:t>Summary of Navigator Findings - France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53446-2890-45F6-B15B-23FBA193A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228946"/>
              </p:ext>
            </p:extLst>
          </p:nvPr>
        </p:nvGraphicFramePr>
        <p:xfrm>
          <a:off x="838200" y="2730047"/>
          <a:ext cx="10515600" cy="36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895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932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124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5392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801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- Commercial</a:t>
                      </a:r>
                    </a:p>
                  </a:txBody>
                  <a:tcPr>
                    <a:solidFill>
                      <a:srgbClr val="0023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– Medical</a:t>
                      </a:r>
                    </a:p>
                  </a:txBody>
                  <a:tcPr>
                    <a:solidFill>
                      <a:srgbClr val="0023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Paid</a:t>
                      </a:r>
                    </a:p>
                  </a:txBody>
                  <a:tcPr>
                    <a:solidFill>
                      <a:srgbClr val="0023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Earned</a:t>
                      </a:r>
                    </a:p>
                  </a:txBody>
                  <a:tcPr>
                    <a:solidFill>
                      <a:srgbClr val="00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Top Performing Channels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/>
                        <a:t>F2F Rep</a:t>
                      </a:r>
                      <a:r>
                        <a:rPr lang="en-GB" sz="1200"/>
                        <a:t> – highest Reach and comparable impact to leaders in this group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/>
                        <a:t>Pharma website: </a:t>
                      </a:r>
                      <a:r>
                        <a:rPr lang="en-GB" sz="1200" b="0"/>
                        <a:t>Same impact as F2F Reps, low/mid reach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GB" sz="1200" b="1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Local Scientific Meeting</a:t>
                      </a:r>
                      <a:r>
                        <a:rPr lang="en-US" sz="1200" b="0" i="0"/>
                        <a:t>: High impact, high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Pharma webcast &amp; </a:t>
                      </a:r>
                      <a:r>
                        <a:rPr lang="en-US" sz="1200" b="1" i="0" err="1"/>
                        <a:t>eMedical</a:t>
                      </a:r>
                      <a:r>
                        <a:rPr lang="en-US" sz="1200" b="1" i="0"/>
                        <a:t> Education:</a:t>
                      </a:r>
                      <a:r>
                        <a:rPr lang="en-US" sz="1200" b="0" i="0"/>
                        <a:t> Mid impact, mid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eCME</a:t>
                      </a:r>
                      <a:r>
                        <a:rPr lang="en-US" sz="1200"/>
                        <a:t> – high impact &amp; relatively high reach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/>
                        <a:t>Search Engine &amp; Scientific </a:t>
                      </a:r>
                      <a:r>
                        <a:rPr lang="en-US" sz="1200" b="1" err="1"/>
                        <a:t>Enewsletter</a:t>
                      </a:r>
                      <a:r>
                        <a:rPr lang="en-US" sz="1200" b="1"/>
                        <a:t> – </a:t>
                      </a:r>
                      <a:r>
                        <a:rPr lang="en-US" sz="1200"/>
                        <a:t>similar reach &amp; impact to F2F rep.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/>
                        <a:t>Scientific Website, </a:t>
                      </a:r>
                      <a:r>
                        <a:rPr lang="en-GB" sz="1200" b="1" err="1"/>
                        <a:t>eprescribing</a:t>
                      </a:r>
                      <a:r>
                        <a:rPr lang="en-GB" sz="1200" b="1"/>
                        <a:t>, &amp; CME:</a:t>
                      </a:r>
                      <a:r>
                        <a:rPr lang="en-GB" sz="1200"/>
                        <a:t> high impact, mid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Medical Journal</a:t>
                      </a:r>
                      <a:r>
                        <a:rPr lang="en-US" sz="1200" b="0"/>
                        <a:t> – High Reach &amp;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/>
                        <a:t>Congresses, Colleagues, and Prof Association site</a:t>
                      </a:r>
                      <a:r>
                        <a:rPr lang="en-US" sz="1200" b="0"/>
                        <a:t> high impact, mid reach </a:t>
                      </a:r>
                      <a:endParaRPr lang="en-GB" sz="12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Key Findings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err="1"/>
                        <a:t>Edetaiing</a:t>
                      </a:r>
                      <a:r>
                        <a:rPr lang="en-US" sz="1200"/>
                        <a:t> scored only as impactful as reps, but much lower reach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/>
                        <a:t>Pharma newsletters and rep emails have high reach but low impact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/>
                        <a:t>Sample service here is low impact low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Most channels in this group fall under low/mid reach, mid impact.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MSL F2F are show low reach, mid impact.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PSPs show the same impact as Rep F2F visits but much lower reach.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Paid channels vary significantly in both reach and impact so must be selected carefully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Banners &amp; TV ads ranked very low on both fields</a:t>
                      </a:r>
                      <a:endParaRPr lang="en-GB" sz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Medical Journal has the highest reach &amp; impact across all channels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KOLs ranked very low on both reach &amp; impact</a:t>
                      </a:r>
                      <a:endParaRPr lang="en-GB" sz="1200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85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F5A8A-5B98-45EE-9689-20F91AA712C3}"/>
              </a:ext>
            </a:extLst>
          </p:cNvPr>
          <p:cNvSpPr txBox="1"/>
          <p:nvPr/>
        </p:nvSpPr>
        <p:spPr>
          <a:xfrm>
            <a:off x="838200" y="2681627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Detailed Summary</a:t>
            </a:r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032FA-F5B2-460C-96EB-DB7F5498EF2E}"/>
              </a:ext>
            </a:extLst>
          </p:cNvPr>
          <p:cNvSpPr txBox="1"/>
          <p:nvPr/>
        </p:nvSpPr>
        <p:spPr>
          <a:xfrm>
            <a:off x="838200" y="1118671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 France, Earned &amp; Paid channels both generally result in higher reach &amp; impact relative to owned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There are a cluster of channels across all groups sitting under a mid impact/mid reach area, meaning various channels could likely achieve similar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E3106-D574-4B32-BE2A-0DE0B737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799" y="99484"/>
            <a:ext cx="652529" cy="435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C794E-1524-4802-A03B-B7ED585BFFF1}"/>
              </a:ext>
            </a:extLst>
          </p:cNvPr>
          <p:cNvSpPr txBox="1"/>
          <p:nvPr/>
        </p:nvSpPr>
        <p:spPr>
          <a:xfrm>
            <a:off x="838200" y="764304"/>
            <a:ext cx="816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Based upon Navigator survey data of 40 Rheumatologists performed in Q2, 2020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347019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178F28-0C97-4AD9-BCEC-5FCC4E20A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97025"/>
              </p:ext>
            </p:extLst>
          </p:nvPr>
        </p:nvGraphicFramePr>
        <p:xfrm>
          <a:off x="2352449" y="274410"/>
          <a:ext cx="4081007" cy="6340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950">
                  <a:extLst>
                    <a:ext uri="{9D8B030D-6E8A-4147-A177-3AD203B41FA5}">
                      <a16:colId xmlns:a16="http://schemas.microsoft.com/office/drawing/2014/main" val="383611847"/>
                    </a:ext>
                  </a:extLst>
                </a:gridCol>
                <a:gridCol w="969869">
                  <a:extLst>
                    <a:ext uri="{9D8B030D-6E8A-4147-A177-3AD203B41FA5}">
                      <a16:colId xmlns:a16="http://schemas.microsoft.com/office/drawing/2014/main" val="1844322553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3773048086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23756623"/>
                    </a:ext>
                  </a:extLst>
                </a:gridCol>
              </a:tblGrid>
              <a:tr h="2112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Channel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rgbClr val="002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rgbClr val="002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Reach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rgbClr val="002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rgbClr val="00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69586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Prof Association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8.2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95744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Treatment Guidelines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82361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Prof Association Website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7.9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29786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ePrescribing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46922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Int'l Congress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Earned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87057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Online Congress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Earned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7.6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36482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Online Medical Journal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Earned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17451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Local Scientific Meeting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Owned - Med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7815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Colleague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Earned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79970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Medical Journal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Earned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7.5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6989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eCME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Paid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21585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Hospital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979721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82704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Phase IV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Owned - Med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76765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scientific Website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7.2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1887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Medical Education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11407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Government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03306"/>
                  </a:ext>
                </a:extLst>
              </a:tr>
              <a:tr h="207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Health Authority Website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50338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MSL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28598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Patient Support Center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87420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Patient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Earned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30342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emedical Education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34978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pharma webcast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95215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Int'l Scientific Meeting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86701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Scientific Newsletter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4332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Search engine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66338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Patient Support Program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Med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331925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pharma website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Owned - Comm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79714"/>
                  </a:ext>
                </a:extLst>
              </a:tr>
              <a:tr h="211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Conference booth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6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5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319FDF6-7C94-4271-B31B-822284AC93F5}"/>
              </a:ext>
            </a:extLst>
          </p:cNvPr>
          <p:cNvSpPr txBox="1">
            <a:spLocks/>
          </p:cNvSpPr>
          <p:nvPr/>
        </p:nvSpPr>
        <p:spPr bwMode="auto">
          <a:xfrm>
            <a:off x="720654" y="2484470"/>
            <a:ext cx="10800595" cy="11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accent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ＭＳ Ｐゴシック" pitchFamily="-107" charset="-128"/>
              </a:rPr>
              <a:t>Pulse Trends by Country</a:t>
            </a:r>
            <a:endParaRPr kumimoji="0" lang="en-GB" sz="4200" b="1" i="0" u="none" strike="noStrike" kern="0" cap="none" spc="0" normalizeH="0" baseline="0" noProof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543674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EU - Acceleration of Life Sciences Digital Engagements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0" y="6318000"/>
            <a:ext cx="5706000" cy="24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200">
                <a:solidFill>
                  <a:schemeClr val="tx1"/>
                </a:solidFill>
                <a:latin typeface="Calibri"/>
              </a:rPr>
              <a:t>*Engage Meetings March 2020 – March 2021 comparison</a:t>
            </a:r>
          </a:p>
        </p:txBody>
      </p:sp>
      <p:pic>
        <p:nvPicPr>
          <p:cNvPr id="4" name="Picture 3" descr="EU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011600"/>
            <a:ext cx="5943600" cy="4114800"/>
          </a:xfrm>
          <a:prstGeom prst="rect">
            <a:avLst/>
          </a:prstGeom>
        </p:spPr>
      </p:pic>
      <p:pic>
        <p:nvPicPr>
          <p:cNvPr id="5" name="Picture 4" descr="EU_eng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00" y="1011600"/>
            <a:ext cx="5943600" cy="4114800"/>
          </a:xfrm>
          <a:prstGeom prst="rect">
            <a:avLst/>
          </a:prstGeom>
        </p:spPr>
      </p:pic>
      <p:pic>
        <p:nvPicPr>
          <p:cNvPr id="6" name="Picture 5" descr="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" y="5079600"/>
            <a:ext cx="736600" cy="736600"/>
          </a:xfrm>
          <a:prstGeom prst="rect">
            <a:avLst/>
          </a:prstGeom>
        </p:spPr>
      </p:pic>
      <p:pic>
        <p:nvPicPr>
          <p:cNvPr id="7" name="Picture 6" descr="eng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00" y="5079600"/>
            <a:ext cx="736600" cy="736600"/>
          </a:xfrm>
          <a:prstGeom prst="rect">
            <a:avLst/>
          </a:prstGeom>
        </p:spPr>
      </p:pic>
      <p:pic>
        <p:nvPicPr>
          <p:cNvPr id="8" name="Picture 7" descr="open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99" y="5770800"/>
            <a:ext cx="596900" cy="596900"/>
          </a:xfrm>
          <a:prstGeom prst="rect">
            <a:avLst/>
          </a:prstGeom>
        </p:spPr>
      </p:pic>
      <p:pic>
        <p:nvPicPr>
          <p:cNvPr id="9" name="Picture 8" descr="dur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0" y="5756400"/>
            <a:ext cx="609600" cy="69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000" y="5223600"/>
            <a:ext cx="1512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+582%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0000" y="5839200"/>
            <a:ext cx="1368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56DADB"/>
                </a:solidFill>
                <a:latin typeface="Calibri"/>
              </a:rPr>
              <a:t>42%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000" y="5223600"/>
            <a:ext cx="18215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+870%*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400" y="5839200"/>
            <a:ext cx="16559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18 min.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400" y="5248800"/>
            <a:ext cx="29124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Approved Emails Sent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4400" y="5864400"/>
            <a:ext cx="2152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Open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6800" y="5248800"/>
            <a:ext cx="3286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Engage Meetings Started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6800" y="5864400"/>
            <a:ext cx="29916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Meeting Duration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7391F5-B5F3-41CC-B1EF-906EC72AAE90}"/>
              </a:ext>
            </a:extLst>
          </p:cNvPr>
          <p:cNvSpPr/>
          <p:nvPr/>
        </p:nvSpPr>
        <p:spPr bwMode="auto">
          <a:xfrm>
            <a:off x="0" y="1823720"/>
            <a:ext cx="12192000" cy="1605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8E2F0F-5138-4267-B06A-D7A83A59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94" y="1082769"/>
            <a:ext cx="10810627" cy="1296987"/>
          </a:xfrm>
        </p:spPr>
        <p:txBody>
          <a:bodyPr/>
          <a:lstStyle/>
          <a:p>
            <a:r>
              <a:rPr lang="en-US"/>
              <a:t>Objectives of Findings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9B9B8-F59C-4310-B497-760D776B5D2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2154238"/>
            <a:ext cx="10806722" cy="101060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/>
              <a:t>Results of the various findings are </a:t>
            </a:r>
            <a:r>
              <a:rPr lang="en-US" sz="2000" b="1">
                <a:solidFill>
                  <a:schemeClr val="accent1"/>
                </a:solidFill>
              </a:rPr>
              <a:t>intended for reflection, </a:t>
            </a:r>
            <a:r>
              <a:rPr lang="en-US" sz="2000" b="1"/>
              <a:t>to be used as valuable context when selecting primary channels in HCP Journeys, rather than </a:t>
            </a:r>
            <a:r>
              <a:rPr lang="en-US" sz="2000" b="1" i="1"/>
              <a:t>dictating</a:t>
            </a:r>
            <a:r>
              <a:rPr lang="en-US" sz="2000" b="1"/>
              <a:t> which channels are essential.</a:t>
            </a:r>
          </a:p>
          <a:p>
            <a:endParaRPr lang="en-US"/>
          </a:p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2C742-4FE1-4C92-ADB8-FC828D4AC742}"/>
              </a:ext>
            </a:extLst>
          </p:cNvPr>
          <p:cNvSpPr txBox="1"/>
          <p:nvPr/>
        </p:nvSpPr>
        <p:spPr>
          <a:xfrm>
            <a:off x="945931" y="3495358"/>
            <a:ext cx="1033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/>
              <a:t>Note that findings from the ATU &amp; Navigator reports do not always align, and thus consideration must be taken when using results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635572734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Great Britain - Acceleration of Life Sciences Digital Engagements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0" y="6318000"/>
            <a:ext cx="5706000" cy="24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200">
                <a:solidFill>
                  <a:schemeClr val="tx1"/>
                </a:solidFill>
                <a:latin typeface="Calibri"/>
              </a:rPr>
              <a:t>*Engage Meetings March 2020 – March 2021 comparison</a:t>
            </a:r>
          </a:p>
        </p:txBody>
      </p:sp>
      <p:pic>
        <p:nvPicPr>
          <p:cNvPr id="4" name="Picture 3" descr="Great Britain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011600"/>
            <a:ext cx="5943600" cy="4114800"/>
          </a:xfrm>
          <a:prstGeom prst="rect">
            <a:avLst/>
          </a:prstGeom>
        </p:spPr>
      </p:pic>
      <p:pic>
        <p:nvPicPr>
          <p:cNvPr id="5" name="Picture 4" descr="Great Britain_eng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00" y="1011600"/>
            <a:ext cx="5943600" cy="4114800"/>
          </a:xfrm>
          <a:prstGeom prst="rect">
            <a:avLst/>
          </a:prstGeom>
        </p:spPr>
      </p:pic>
      <p:pic>
        <p:nvPicPr>
          <p:cNvPr id="6" name="Picture 5" descr="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" y="5079600"/>
            <a:ext cx="736600" cy="736600"/>
          </a:xfrm>
          <a:prstGeom prst="rect">
            <a:avLst/>
          </a:prstGeom>
        </p:spPr>
      </p:pic>
      <p:pic>
        <p:nvPicPr>
          <p:cNvPr id="7" name="Picture 6" descr="eng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00" y="5079600"/>
            <a:ext cx="736600" cy="736600"/>
          </a:xfrm>
          <a:prstGeom prst="rect">
            <a:avLst/>
          </a:prstGeom>
        </p:spPr>
      </p:pic>
      <p:pic>
        <p:nvPicPr>
          <p:cNvPr id="8" name="Picture 7" descr="open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99" y="5770800"/>
            <a:ext cx="596900" cy="596900"/>
          </a:xfrm>
          <a:prstGeom prst="rect">
            <a:avLst/>
          </a:prstGeom>
        </p:spPr>
      </p:pic>
      <p:pic>
        <p:nvPicPr>
          <p:cNvPr id="9" name="Picture 8" descr="dur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0" y="5756400"/>
            <a:ext cx="609600" cy="69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000" y="5223600"/>
            <a:ext cx="1512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+781%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0000" y="5839200"/>
            <a:ext cx="1368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56DADB"/>
                </a:solidFill>
                <a:latin typeface="Calibri"/>
              </a:rPr>
              <a:t>29%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000" y="5223600"/>
            <a:ext cx="18215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+180%*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400" y="5839200"/>
            <a:ext cx="16559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28 min.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400" y="5248800"/>
            <a:ext cx="29124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Approved Emails Sent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4400" y="5864400"/>
            <a:ext cx="2152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Open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6800" y="5248800"/>
            <a:ext cx="3286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Engage Meetings Started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6800" y="5864400"/>
            <a:ext cx="29916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Meeting Duration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Germany - Acceleration of Life Sciences Digital Engagements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0" y="6318000"/>
            <a:ext cx="5706000" cy="24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200">
                <a:solidFill>
                  <a:schemeClr val="tx1"/>
                </a:solidFill>
                <a:latin typeface="Calibri"/>
              </a:rPr>
              <a:t>*Engage Meetings March 2020 – March 2021 comparison</a:t>
            </a:r>
          </a:p>
        </p:txBody>
      </p:sp>
      <p:pic>
        <p:nvPicPr>
          <p:cNvPr id="4" name="Picture 3" descr="Germany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011600"/>
            <a:ext cx="5943600" cy="4114800"/>
          </a:xfrm>
          <a:prstGeom prst="rect">
            <a:avLst/>
          </a:prstGeom>
        </p:spPr>
      </p:pic>
      <p:pic>
        <p:nvPicPr>
          <p:cNvPr id="5" name="Picture 4" descr="Germany_eng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00" y="1011600"/>
            <a:ext cx="5943600" cy="4114800"/>
          </a:xfrm>
          <a:prstGeom prst="rect">
            <a:avLst/>
          </a:prstGeom>
        </p:spPr>
      </p:pic>
      <p:pic>
        <p:nvPicPr>
          <p:cNvPr id="6" name="Picture 5" descr="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" y="5079600"/>
            <a:ext cx="736600" cy="736600"/>
          </a:xfrm>
          <a:prstGeom prst="rect">
            <a:avLst/>
          </a:prstGeom>
        </p:spPr>
      </p:pic>
      <p:pic>
        <p:nvPicPr>
          <p:cNvPr id="7" name="Picture 6" descr="eng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00" y="5079600"/>
            <a:ext cx="736600" cy="736600"/>
          </a:xfrm>
          <a:prstGeom prst="rect">
            <a:avLst/>
          </a:prstGeom>
        </p:spPr>
      </p:pic>
      <p:pic>
        <p:nvPicPr>
          <p:cNvPr id="8" name="Picture 7" descr="open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99" y="5770800"/>
            <a:ext cx="596900" cy="596900"/>
          </a:xfrm>
          <a:prstGeom prst="rect">
            <a:avLst/>
          </a:prstGeom>
        </p:spPr>
      </p:pic>
      <p:pic>
        <p:nvPicPr>
          <p:cNvPr id="9" name="Picture 8" descr="dur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0" y="5756400"/>
            <a:ext cx="609600" cy="69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000" y="5223600"/>
            <a:ext cx="1512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+929%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0000" y="5839200"/>
            <a:ext cx="1368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56DADB"/>
                </a:solidFill>
                <a:latin typeface="Calibri"/>
              </a:rPr>
              <a:t>39%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000" y="5223600"/>
            <a:ext cx="18215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+557%*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400" y="5839200"/>
            <a:ext cx="16559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21 min.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400" y="5248800"/>
            <a:ext cx="29124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Approved Emails Sent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4400" y="5864400"/>
            <a:ext cx="2152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Open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6800" y="5248800"/>
            <a:ext cx="3286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Engage Meetings Started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6800" y="5864400"/>
            <a:ext cx="29916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Meeting Duration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France - Acceleration of Life Sciences Digital Engagements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0" y="6318000"/>
            <a:ext cx="5706000" cy="24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200">
                <a:solidFill>
                  <a:schemeClr val="tx1"/>
                </a:solidFill>
                <a:latin typeface="Calibri"/>
              </a:rPr>
              <a:t>*Engage Meetings March 2020 – March 2021 comparison</a:t>
            </a:r>
          </a:p>
        </p:txBody>
      </p:sp>
      <p:pic>
        <p:nvPicPr>
          <p:cNvPr id="4" name="Picture 3" descr="France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011600"/>
            <a:ext cx="5943600" cy="4114800"/>
          </a:xfrm>
          <a:prstGeom prst="rect">
            <a:avLst/>
          </a:prstGeom>
        </p:spPr>
      </p:pic>
      <p:pic>
        <p:nvPicPr>
          <p:cNvPr id="5" name="Picture 4" descr="France_eng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00" y="1011600"/>
            <a:ext cx="5943600" cy="4114800"/>
          </a:xfrm>
          <a:prstGeom prst="rect">
            <a:avLst/>
          </a:prstGeom>
        </p:spPr>
      </p:pic>
      <p:pic>
        <p:nvPicPr>
          <p:cNvPr id="6" name="Picture 5" descr="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" y="5079600"/>
            <a:ext cx="736600" cy="736600"/>
          </a:xfrm>
          <a:prstGeom prst="rect">
            <a:avLst/>
          </a:prstGeom>
        </p:spPr>
      </p:pic>
      <p:pic>
        <p:nvPicPr>
          <p:cNvPr id="7" name="Picture 6" descr="eng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00" y="5079600"/>
            <a:ext cx="736600" cy="736600"/>
          </a:xfrm>
          <a:prstGeom prst="rect">
            <a:avLst/>
          </a:prstGeom>
        </p:spPr>
      </p:pic>
      <p:pic>
        <p:nvPicPr>
          <p:cNvPr id="8" name="Picture 7" descr="open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99" y="5770800"/>
            <a:ext cx="596900" cy="596900"/>
          </a:xfrm>
          <a:prstGeom prst="rect">
            <a:avLst/>
          </a:prstGeom>
        </p:spPr>
      </p:pic>
      <p:pic>
        <p:nvPicPr>
          <p:cNvPr id="9" name="Picture 8" descr="dur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0" y="5756400"/>
            <a:ext cx="609600" cy="69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000" y="5223600"/>
            <a:ext cx="1512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+252%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0000" y="5839200"/>
            <a:ext cx="1368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56DADB"/>
                </a:solidFill>
                <a:latin typeface="Calibri"/>
              </a:rPr>
              <a:t>41%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000" y="5223600"/>
            <a:ext cx="18215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+335%*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400" y="5839200"/>
            <a:ext cx="16559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27 min.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400" y="5248800"/>
            <a:ext cx="29124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Approved Emails Sent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4400" y="5864400"/>
            <a:ext cx="2152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Open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6800" y="5248800"/>
            <a:ext cx="3286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Engage Meetings Started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6800" y="5864400"/>
            <a:ext cx="29916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Meeting Duration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Italy - Acceleration of Life Sciences Digital Engagements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0" y="6318000"/>
            <a:ext cx="5706000" cy="24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200">
                <a:solidFill>
                  <a:schemeClr val="tx1"/>
                </a:solidFill>
                <a:latin typeface="Calibri"/>
              </a:rPr>
              <a:t>*Engage Meetings March 2020 – March 2021 comparison</a:t>
            </a:r>
          </a:p>
        </p:txBody>
      </p:sp>
      <p:pic>
        <p:nvPicPr>
          <p:cNvPr id="4" name="Picture 3" descr="Italy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011600"/>
            <a:ext cx="5943600" cy="4114800"/>
          </a:xfrm>
          <a:prstGeom prst="rect">
            <a:avLst/>
          </a:prstGeom>
        </p:spPr>
      </p:pic>
      <p:pic>
        <p:nvPicPr>
          <p:cNvPr id="5" name="Picture 4" descr="Italy_eng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00" y="1011600"/>
            <a:ext cx="5943600" cy="4114800"/>
          </a:xfrm>
          <a:prstGeom prst="rect">
            <a:avLst/>
          </a:prstGeom>
        </p:spPr>
      </p:pic>
      <p:pic>
        <p:nvPicPr>
          <p:cNvPr id="6" name="Picture 5" descr="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" y="5079600"/>
            <a:ext cx="736600" cy="736600"/>
          </a:xfrm>
          <a:prstGeom prst="rect">
            <a:avLst/>
          </a:prstGeom>
        </p:spPr>
      </p:pic>
      <p:pic>
        <p:nvPicPr>
          <p:cNvPr id="7" name="Picture 6" descr="eng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00" y="5079600"/>
            <a:ext cx="736600" cy="736600"/>
          </a:xfrm>
          <a:prstGeom prst="rect">
            <a:avLst/>
          </a:prstGeom>
        </p:spPr>
      </p:pic>
      <p:pic>
        <p:nvPicPr>
          <p:cNvPr id="8" name="Picture 7" descr="open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99" y="5770800"/>
            <a:ext cx="596900" cy="596900"/>
          </a:xfrm>
          <a:prstGeom prst="rect">
            <a:avLst/>
          </a:prstGeom>
        </p:spPr>
      </p:pic>
      <p:pic>
        <p:nvPicPr>
          <p:cNvPr id="9" name="Picture 8" descr="dur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0" y="5756400"/>
            <a:ext cx="609600" cy="69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000" y="5223600"/>
            <a:ext cx="1512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+268%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0000" y="5839200"/>
            <a:ext cx="1368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56DADB"/>
                </a:solidFill>
                <a:latin typeface="Calibri"/>
              </a:rPr>
              <a:t>43%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000" y="5223600"/>
            <a:ext cx="18215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+750%*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400" y="5839200"/>
            <a:ext cx="16559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21 min.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400" y="5248800"/>
            <a:ext cx="29124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Approved Emails Sent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4400" y="5864400"/>
            <a:ext cx="2152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Open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6800" y="5248800"/>
            <a:ext cx="3286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Engage Meetings Started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6800" y="5864400"/>
            <a:ext cx="29916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Meeting Duration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Spain - Acceleration of Life Sciences Digital Engagements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2000" y="6318000"/>
            <a:ext cx="5706000" cy="24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200">
                <a:solidFill>
                  <a:schemeClr val="tx1"/>
                </a:solidFill>
                <a:latin typeface="Calibri"/>
              </a:rPr>
              <a:t>*Engage Meetings March 2020 – March 2021 comparison</a:t>
            </a:r>
          </a:p>
        </p:txBody>
      </p:sp>
      <p:pic>
        <p:nvPicPr>
          <p:cNvPr id="4" name="Picture 3" descr="Spain_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011600"/>
            <a:ext cx="5943600" cy="4114800"/>
          </a:xfrm>
          <a:prstGeom prst="rect">
            <a:avLst/>
          </a:prstGeom>
        </p:spPr>
      </p:pic>
      <p:pic>
        <p:nvPicPr>
          <p:cNvPr id="5" name="Picture 4" descr="Spain_eng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00" y="1011600"/>
            <a:ext cx="5943600" cy="4114800"/>
          </a:xfrm>
          <a:prstGeom prst="rect">
            <a:avLst/>
          </a:prstGeom>
        </p:spPr>
      </p:pic>
      <p:pic>
        <p:nvPicPr>
          <p:cNvPr id="6" name="Picture 5" descr="a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" y="5079600"/>
            <a:ext cx="736600" cy="736600"/>
          </a:xfrm>
          <a:prstGeom prst="rect">
            <a:avLst/>
          </a:prstGeom>
        </p:spPr>
      </p:pic>
      <p:pic>
        <p:nvPicPr>
          <p:cNvPr id="7" name="Picture 6" descr="eng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00" y="5079600"/>
            <a:ext cx="736600" cy="736600"/>
          </a:xfrm>
          <a:prstGeom prst="rect">
            <a:avLst/>
          </a:prstGeom>
        </p:spPr>
      </p:pic>
      <p:pic>
        <p:nvPicPr>
          <p:cNvPr id="8" name="Picture 7" descr="openr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99" y="5770800"/>
            <a:ext cx="596900" cy="596900"/>
          </a:xfrm>
          <a:prstGeom prst="rect">
            <a:avLst/>
          </a:prstGeom>
        </p:spPr>
      </p:pic>
      <p:pic>
        <p:nvPicPr>
          <p:cNvPr id="9" name="Picture 8" descr="dur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00" y="5756400"/>
            <a:ext cx="609600" cy="69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0000" y="5223600"/>
            <a:ext cx="1512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+699%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0000" y="5839200"/>
            <a:ext cx="1368000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56DADB"/>
                </a:solidFill>
                <a:latin typeface="Calibri"/>
              </a:rPr>
              <a:t>54%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000" y="5223600"/>
            <a:ext cx="18215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+1,891%*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400" y="5839200"/>
            <a:ext cx="1655999" cy="44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800" b="1">
                <a:solidFill>
                  <a:srgbClr val="2491D0"/>
                </a:solidFill>
                <a:latin typeface="Calibri"/>
              </a:rPr>
              <a:t>17 min.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400" y="5248800"/>
            <a:ext cx="29124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Approved Emails Sent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4400" y="5864400"/>
            <a:ext cx="2152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Open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6800" y="5248800"/>
            <a:ext cx="32868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Engage Meetings Started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6800" y="5864400"/>
            <a:ext cx="2991600" cy="39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>
                <a:solidFill>
                  <a:schemeClr val="tx1"/>
                </a:solidFill>
                <a:latin typeface="Calibri"/>
              </a:rPr>
              <a:t>Avg. Meeting Duration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A2B25-BB17-43C4-BBE4-87C23ED9E10C}"/>
              </a:ext>
            </a:extLst>
          </p:cNvPr>
          <p:cNvSpPr/>
          <p:nvPr/>
        </p:nvSpPr>
        <p:spPr>
          <a:xfrm>
            <a:off x="10802917" y="4978195"/>
            <a:ext cx="1383916" cy="1637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ADC63-A0BD-4C2B-B36B-A7881D7224E8}"/>
              </a:ext>
            </a:extLst>
          </p:cNvPr>
          <p:cNvSpPr/>
          <p:nvPr/>
        </p:nvSpPr>
        <p:spPr>
          <a:xfrm>
            <a:off x="9959761" y="4978194"/>
            <a:ext cx="2227072" cy="1879805"/>
          </a:xfrm>
          <a:prstGeom prst="rect">
            <a:avLst/>
          </a:prstGeom>
          <a:noFill/>
          <a:ln>
            <a:solidFill>
              <a:srgbClr val="C40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C40E3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 declines further when channels become less interactive (with the exception of booth visit, although this could be due to its virtual nature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F12BF-8EDD-4781-AF54-9DA07138C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AB26F-8304-294B-B078-7857C7701774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F4282CD6-61A1-4CD0-B33F-9795ACA47B71}"/>
              </a:ext>
            </a:extLst>
          </p:cNvPr>
          <p:cNvGraphicFramePr>
            <a:graphicFrameLocks noGrp="1"/>
          </p:cNvGraphicFramePr>
          <p:nvPr/>
        </p:nvGraphicFramePr>
        <p:xfrm>
          <a:off x="585216" y="432584"/>
          <a:ext cx="9379712" cy="617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0568">
                  <a:extLst>
                    <a:ext uri="{9D8B030D-6E8A-4147-A177-3AD203B41FA5}">
                      <a16:colId xmlns:a16="http://schemas.microsoft.com/office/drawing/2014/main" val="2590951617"/>
                    </a:ext>
                  </a:extLst>
                </a:gridCol>
                <a:gridCol w="4399144">
                  <a:extLst>
                    <a:ext uri="{9D8B030D-6E8A-4147-A177-3AD203B41FA5}">
                      <a16:colId xmlns:a16="http://schemas.microsoft.com/office/drawing/2014/main" val="279579902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Patient support service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9275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Rep- via telephone or webcam/internet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8334874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MSL– face to face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9441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Rep - face to face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1758696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MSL– via phone, webcam or email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8049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Webinars led by pharmaceutical manufacturers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0068357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Online educational meetings (CME) hosted by company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4671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Medical information service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630447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E-detail/self-detailing via company website (without a Rep)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0202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Pharmaceutical company representatives - via email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9385358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Local meeting presenting product information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2908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Pharmaceutical company websites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123363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Visit to pharmaceutical company booth at conference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7512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Emails/newsletters from pharmaceutical companies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432531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Direct mail (via post) from the pharmaceutical company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121920" marR="121920"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08588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08988C81-408F-4BAF-98D7-BCB1885E02FC}"/>
              </a:ext>
            </a:extLst>
          </p:cNvPr>
          <p:cNvGraphicFramePr/>
          <p:nvPr/>
        </p:nvGraphicFramePr>
        <p:xfrm>
          <a:off x="5200299" y="178817"/>
          <a:ext cx="5111172" cy="667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C318DDEB-C15E-466A-B94C-8F0415C44B33}"/>
              </a:ext>
            </a:extLst>
          </p:cNvPr>
          <p:cNvSpPr/>
          <p:nvPr/>
        </p:nvSpPr>
        <p:spPr>
          <a:xfrm>
            <a:off x="9959761" y="295432"/>
            <a:ext cx="2221905" cy="465354"/>
          </a:xfrm>
          <a:prstGeom prst="rect">
            <a:avLst/>
          </a:prstGeom>
          <a:noFill/>
          <a:ln>
            <a:solidFill>
              <a:srgbClr val="C40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C40E3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Highest impact on 1L preference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303371-E3D6-46AE-9D8D-0FC47AAD6FC6}"/>
              </a:ext>
            </a:extLst>
          </p:cNvPr>
          <p:cNvSpPr/>
          <p:nvPr/>
        </p:nvSpPr>
        <p:spPr>
          <a:xfrm>
            <a:off x="9964928" y="1372423"/>
            <a:ext cx="2227072" cy="821070"/>
          </a:xfrm>
          <a:prstGeom prst="rect">
            <a:avLst/>
          </a:prstGeom>
          <a:noFill/>
          <a:ln>
            <a:solidFill>
              <a:srgbClr val="C40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C40E3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Comparable impact between f2f vs. remote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68CFAE-ECB6-4D6F-8C7D-11A09ACCA1F4}"/>
              </a:ext>
            </a:extLst>
          </p:cNvPr>
          <p:cNvCxnSpPr>
            <a:cxnSpLocks/>
          </p:cNvCxnSpPr>
          <p:nvPr/>
        </p:nvCxnSpPr>
        <p:spPr>
          <a:xfrm>
            <a:off x="406400" y="897939"/>
            <a:ext cx="972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C0C118-E13C-43DF-BC6B-1D50B431947A}"/>
              </a:ext>
            </a:extLst>
          </p:cNvPr>
          <p:cNvCxnSpPr>
            <a:cxnSpLocks/>
          </p:cNvCxnSpPr>
          <p:nvPr/>
        </p:nvCxnSpPr>
        <p:spPr>
          <a:xfrm>
            <a:off x="406400" y="2547923"/>
            <a:ext cx="972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7E432A-F4AB-4E4A-B822-BF458AC019FB}"/>
              </a:ext>
            </a:extLst>
          </p:cNvPr>
          <p:cNvCxnSpPr>
            <a:cxnSpLocks/>
          </p:cNvCxnSpPr>
          <p:nvPr/>
        </p:nvCxnSpPr>
        <p:spPr>
          <a:xfrm>
            <a:off x="406400" y="4978195"/>
            <a:ext cx="972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53DF1DD-EB6A-4E92-9F26-EDBEE26C8543}"/>
              </a:ext>
            </a:extLst>
          </p:cNvPr>
          <p:cNvSpPr/>
          <p:nvPr/>
        </p:nvSpPr>
        <p:spPr>
          <a:xfrm>
            <a:off x="9964928" y="2951414"/>
            <a:ext cx="2221905" cy="1637729"/>
          </a:xfrm>
          <a:prstGeom prst="rect">
            <a:avLst/>
          </a:prstGeom>
          <a:noFill/>
          <a:ln>
            <a:solidFill>
              <a:srgbClr val="C40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C40E3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 declines when channels become more one-to-many and less personal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54336-0BBB-4F4A-89F3-FA116DC9B92E}"/>
              </a:ext>
            </a:extLst>
          </p:cNvPr>
          <p:cNvSpPr txBox="1"/>
          <p:nvPr/>
        </p:nvSpPr>
        <p:spPr>
          <a:xfrm>
            <a:off x="8962617" y="449017"/>
            <a:ext cx="45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E956-76B0-4D5B-B55C-EBC512B0DF7B}"/>
              </a:ext>
            </a:extLst>
          </p:cNvPr>
          <p:cNvSpPr txBox="1"/>
          <p:nvPr/>
        </p:nvSpPr>
        <p:spPr>
          <a:xfrm>
            <a:off x="6371318" y="6592193"/>
            <a:ext cx="3522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Having interacted with a company about PSP </a:t>
            </a:r>
          </a:p>
        </p:txBody>
      </p:sp>
    </p:spTree>
    <p:extLst>
      <p:ext uri="{BB962C8B-B14F-4D97-AF65-F5344CB8AC3E}">
        <p14:creationId xmlns:p14="http://schemas.microsoft.com/office/powerpoint/2010/main" val="2853833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03CFB-0ACA-4EC5-8F60-3AA68907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6" y="2735407"/>
            <a:ext cx="10810627" cy="1374476"/>
          </a:xfrm>
        </p:spPr>
        <p:txBody>
          <a:bodyPr/>
          <a:lstStyle/>
          <a:p>
            <a:pPr algn="ctr"/>
            <a:r>
              <a:rPr lang="en-GB" dirty="0"/>
              <a:t>Appendix – Channel Story</a:t>
            </a:r>
          </a:p>
        </p:txBody>
      </p:sp>
    </p:spTree>
    <p:extLst>
      <p:ext uri="{BB962C8B-B14F-4D97-AF65-F5344CB8AC3E}">
        <p14:creationId xmlns:p14="http://schemas.microsoft.com/office/powerpoint/2010/main" val="825557404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C6102A-B52C-4A5B-91B0-2129372A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Data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B1150-B8C1-4A10-A2F2-A31EBB03BE73}"/>
              </a:ext>
            </a:extLst>
          </p:cNvPr>
          <p:cNvSpPr/>
          <p:nvPr/>
        </p:nvSpPr>
        <p:spPr bwMode="auto">
          <a:xfrm>
            <a:off x="0" y="1332423"/>
            <a:ext cx="12192000" cy="10964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46B753D-763C-4524-AE43-FF85BC9830FB}"/>
              </a:ext>
            </a:extLst>
          </p:cNvPr>
          <p:cNvSpPr txBox="1">
            <a:spLocks/>
          </p:cNvSpPr>
          <p:nvPr/>
        </p:nvSpPr>
        <p:spPr bwMode="auto">
          <a:xfrm>
            <a:off x="651994" y="1484747"/>
            <a:ext cx="10806722" cy="94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 sz="24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92117" indent="-295261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tabLst>
                <a:tab pos="973091" algn="l"/>
                <a:tab pos="1481067" algn="l"/>
              </a:tabLst>
              <a:defRPr sz="2000" baseline="0">
                <a:solidFill>
                  <a:srgbClr val="000000"/>
                </a:solidFill>
                <a:latin typeface="Tahoma" pitchFamily="34" charset="0"/>
                <a:ea typeface="ＭＳ Ｐゴシック" pitchFamily="-107" charset="-128"/>
                <a:cs typeface="ＭＳ Ｐゴシック"/>
              </a:defRPr>
            </a:lvl2pPr>
            <a:lvl3pPr marL="806412" indent="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tabLst>
                <a:tab pos="973091" algn="l"/>
                <a:tab pos="1481067" algn="l"/>
              </a:tabLst>
              <a:defRPr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/>
              </a:defRPr>
            </a:lvl3pPr>
            <a:lvl4pPr marL="1495367" indent="-28575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tabLst>
                <a:tab pos="973091" algn="l"/>
                <a:tab pos="1481067" algn="l"/>
              </a:tabLst>
              <a:defRPr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/>
              </a:defRPr>
            </a:lvl4pPr>
            <a:lvl5pPr marL="2081113" indent="-285737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110000"/>
              <a:buFont typeface="Arial" charset="0"/>
              <a:buChar char="•"/>
              <a:tabLst>
                <a:tab pos="973091" algn="l"/>
                <a:tab pos="1481067" algn="l"/>
              </a:tabLst>
              <a:defRPr sz="16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/>
              </a:defRPr>
            </a:lvl5pPr>
            <a:lvl6pPr marL="2257317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714495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171674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628852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0" dirty="0"/>
              <a:t>We have lots of </a:t>
            </a:r>
            <a:r>
              <a:rPr lang="en-GB" b="1" kern="0" dirty="0">
                <a:solidFill>
                  <a:schemeClr val="tx2"/>
                </a:solidFill>
              </a:rPr>
              <a:t>existing sources of data</a:t>
            </a:r>
            <a:r>
              <a:rPr lang="en-GB" kern="0" dirty="0"/>
              <a:t> to understand the channel preferences of our target HCPs</a:t>
            </a:r>
            <a:endParaRPr lang="en-GB" b="1" kern="0" dirty="0">
              <a:solidFill>
                <a:schemeClr val="accent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C5B8DB3-2698-419D-907E-E883F3BBC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4" y="2905125"/>
            <a:ext cx="3555595" cy="71112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D20B339-70CE-4117-A05B-E43EB056C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41" y="2930445"/>
            <a:ext cx="2124767" cy="5251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AE52DE-17AF-40BA-8AF6-F63F3111C740}"/>
              </a:ext>
            </a:extLst>
          </p:cNvPr>
          <p:cNvSpPr txBox="1"/>
          <p:nvPr/>
        </p:nvSpPr>
        <p:spPr>
          <a:xfrm>
            <a:off x="5422270" y="3455567"/>
            <a:ext cx="18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</a:rPr>
              <a:t>Pulse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1DAFF5-AE48-44A9-84C9-52948DE4A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5773" r="291" b="9054"/>
          <a:stretch/>
        </p:blipFill>
        <p:spPr>
          <a:xfrm>
            <a:off x="4606427" y="4263666"/>
            <a:ext cx="3602706" cy="1517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01CF75-6138-4A82-AAB8-C73B2579E3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8" t="327" r="7673"/>
          <a:stretch/>
        </p:blipFill>
        <p:spPr>
          <a:xfrm>
            <a:off x="887010" y="4137333"/>
            <a:ext cx="3079375" cy="1701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C15611-3E23-4B0B-BEE6-8E6431E71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11" y="4259521"/>
            <a:ext cx="2476486" cy="16365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9D8B91-5A6F-4F88-B7C4-0737258927B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15"/>
          <a:stretch/>
        </p:blipFill>
        <p:spPr>
          <a:xfrm>
            <a:off x="8897211" y="2934305"/>
            <a:ext cx="805948" cy="6819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219C7C-CAFE-46B9-A634-C52D9DF3ED7D}"/>
              </a:ext>
            </a:extLst>
          </p:cNvPr>
          <p:cNvSpPr txBox="1"/>
          <p:nvPr/>
        </p:nvSpPr>
        <p:spPr>
          <a:xfrm>
            <a:off x="9703159" y="2930445"/>
            <a:ext cx="183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455BA6"/>
                </a:solidFill>
              </a:rPr>
              <a:t>ATU </a:t>
            </a:r>
          </a:p>
          <a:p>
            <a:r>
              <a:rPr lang="en-GB" sz="2000" b="1" dirty="0">
                <a:solidFill>
                  <a:srgbClr val="00B0AB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275638067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C6102A-B52C-4A5B-91B0-2129372A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Touchpoints Options Per Scenario</a:t>
            </a:r>
          </a:p>
        </p:txBody>
      </p:sp>
      <p:sp>
        <p:nvSpPr>
          <p:cNvPr id="4" name="Round Single Corner Rectangle 1">
            <a:extLst>
              <a:ext uri="{FF2B5EF4-FFF2-40B4-BE49-F238E27FC236}">
                <a16:creationId xmlns:a16="http://schemas.microsoft.com/office/drawing/2014/main" id="{D1250404-6021-4AA4-A0ED-2AAA9117E380}"/>
              </a:ext>
            </a:extLst>
          </p:cNvPr>
          <p:cNvSpPr/>
          <p:nvPr/>
        </p:nvSpPr>
        <p:spPr>
          <a:xfrm flipH="1">
            <a:off x="850521" y="1346680"/>
            <a:ext cx="2188491" cy="91143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Field-Driven</a:t>
            </a:r>
          </a:p>
        </p:txBody>
      </p:sp>
      <p:sp>
        <p:nvSpPr>
          <p:cNvPr id="7" name="Round Single Corner Rectangle 1">
            <a:extLst>
              <a:ext uri="{FF2B5EF4-FFF2-40B4-BE49-F238E27FC236}">
                <a16:creationId xmlns:a16="http://schemas.microsoft.com/office/drawing/2014/main" id="{D13938D1-5022-4A8D-AFFF-512AC4360E61}"/>
              </a:ext>
            </a:extLst>
          </p:cNvPr>
          <p:cNvSpPr/>
          <p:nvPr/>
        </p:nvSpPr>
        <p:spPr>
          <a:xfrm flipH="1">
            <a:off x="4815683" y="1339897"/>
            <a:ext cx="2188491" cy="91143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HCP-Driven</a:t>
            </a:r>
          </a:p>
        </p:txBody>
      </p:sp>
      <p:sp>
        <p:nvSpPr>
          <p:cNvPr id="8" name="Round Single Corner Rectangle 1">
            <a:extLst>
              <a:ext uri="{FF2B5EF4-FFF2-40B4-BE49-F238E27FC236}">
                <a16:creationId xmlns:a16="http://schemas.microsoft.com/office/drawing/2014/main" id="{57E59218-4808-4882-9BB0-C50E9D64A4FD}"/>
              </a:ext>
            </a:extLst>
          </p:cNvPr>
          <p:cNvSpPr/>
          <p:nvPr/>
        </p:nvSpPr>
        <p:spPr>
          <a:xfrm flipH="1">
            <a:off x="8993354" y="1346680"/>
            <a:ext cx="2188491" cy="91143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Event-Driven</a:t>
            </a:r>
          </a:p>
        </p:txBody>
      </p:sp>
      <p:pic>
        <p:nvPicPr>
          <p:cNvPr id="9" name="Picture 8" descr="A group of people in a room&#10;&#10;Description automatically generated with low confidence">
            <a:extLst>
              <a:ext uri="{FF2B5EF4-FFF2-40B4-BE49-F238E27FC236}">
                <a16:creationId xmlns:a16="http://schemas.microsoft.com/office/drawing/2014/main" id="{F3C8CB2F-2FD6-48CA-83D8-B6EA3D9F3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t="53710" r="74297" b="8871"/>
          <a:stretch/>
        </p:blipFill>
        <p:spPr>
          <a:xfrm>
            <a:off x="884478" y="2322621"/>
            <a:ext cx="2188491" cy="1357486"/>
          </a:xfrm>
          <a:prstGeom prst="rect">
            <a:avLst/>
          </a:prstGeom>
        </p:spPr>
      </p:pic>
      <p:pic>
        <p:nvPicPr>
          <p:cNvPr id="10" name="Picture 9" descr="A picture containing wall, skiing, different, various&#10;&#10;Description automatically generated">
            <a:extLst>
              <a:ext uri="{FF2B5EF4-FFF2-40B4-BE49-F238E27FC236}">
                <a16:creationId xmlns:a16="http://schemas.microsoft.com/office/drawing/2014/main" id="{A4617D3B-91B4-43A8-8AFA-ECAE236D2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8" t="73750" r="35678" b="6591"/>
          <a:stretch/>
        </p:blipFill>
        <p:spPr>
          <a:xfrm>
            <a:off x="4703394" y="2543013"/>
            <a:ext cx="2326057" cy="1137094"/>
          </a:xfrm>
          <a:prstGeom prst="rect">
            <a:avLst/>
          </a:prstGeom>
        </p:spPr>
      </p:pic>
      <p:pic>
        <p:nvPicPr>
          <p:cNvPr id="11" name="Picture 10" descr="A picture containing text, indoor, screen, several&#10;&#10;Description automatically generated">
            <a:extLst>
              <a:ext uri="{FF2B5EF4-FFF2-40B4-BE49-F238E27FC236}">
                <a16:creationId xmlns:a16="http://schemas.microsoft.com/office/drawing/2014/main" id="{A9C1E58D-9F2D-4423-8ED5-13234D912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1" t="8990" r="4297" b="51063"/>
          <a:stretch/>
        </p:blipFill>
        <p:spPr>
          <a:xfrm>
            <a:off x="8938676" y="2332739"/>
            <a:ext cx="2243169" cy="14329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114FED-C88C-49AE-8EE8-AC04757C1533}"/>
              </a:ext>
            </a:extLst>
          </p:cNvPr>
          <p:cNvSpPr/>
          <p:nvPr/>
        </p:nvSpPr>
        <p:spPr>
          <a:xfrm>
            <a:off x="792559" y="3807533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E-Detail (F2F)</a:t>
            </a: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C0B41-377B-47F4-B7B7-10B5214379E3}"/>
              </a:ext>
            </a:extLst>
          </p:cNvPr>
          <p:cNvSpPr/>
          <p:nvPr/>
        </p:nvSpPr>
        <p:spPr>
          <a:xfrm>
            <a:off x="792559" y="4173635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Engage Call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58ACC-EE89-45F3-80E6-AC60BA5F7F3C}"/>
              </a:ext>
            </a:extLst>
          </p:cNvPr>
          <p:cNvSpPr/>
          <p:nvPr/>
        </p:nvSpPr>
        <p:spPr>
          <a:xfrm>
            <a:off x="792559" y="4539737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Approved Email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A34AD6-8770-4B0B-8FF8-E2A9E06E4777}"/>
              </a:ext>
            </a:extLst>
          </p:cNvPr>
          <p:cNvSpPr/>
          <p:nvPr/>
        </p:nvSpPr>
        <p:spPr>
          <a:xfrm>
            <a:off x="792559" y="4905839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Physical Mail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17826A-77AD-43CA-8E6D-502B3AD65A3E}"/>
              </a:ext>
            </a:extLst>
          </p:cNvPr>
          <p:cNvSpPr/>
          <p:nvPr/>
        </p:nvSpPr>
        <p:spPr>
          <a:xfrm>
            <a:off x="792559" y="5271941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Leave-Behinds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EAF33-FBB7-40D1-9398-E1EC8C43D392}"/>
              </a:ext>
            </a:extLst>
          </p:cNvPr>
          <p:cNvSpPr/>
          <p:nvPr/>
        </p:nvSpPr>
        <p:spPr>
          <a:xfrm>
            <a:off x="792559" y="5638043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Links to External Resources (Websites etc.)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0878C5-DFB6-4193-8B35-41466C4121B7}"/>
              </a:ext>
            </a:extLst>
          </p:cNvPr>
          <p:cNvSpPr/>
          <p:nvPr/>
        </p:nvSpPr>
        <p:spPr>
          <a:xfrm>
            <a:off x="792559" y="6004148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More?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43EC7D-A2EB-4F9B-A398-497DD0BB825C}"/>
              </a:ext>
            </a:extLst>
          </p:cNvPr>
          <p:cNvSpPr/>
          <p:nvPr/>
        </p:nvSpPr>
        <p:spPr>
          <a:xfrm>
            <a:off x="4715864" y="3807533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Galapagos Health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3ED20-FAF2-495E-8E89-3C410742BFAF}"/>
              </a:ext>
            </a:extLst>
          </p:cNvPr>
          <p:cNvSpPr/>
          <p:nvPr/>
        </p:nvSpPr>
        <p:spPr>
          <a:xfrm>
            <a:off x="4715864" y="4173635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</a:t>
            </a:r>
            <a:r>
              <a:rPr lang="en-US" sz="1200" baseline="30000" dirty="0">
                <a:solidFill>
                  <a:schemeClr val="tx2"/>
                </a:solidFill>
              </a:rPr>
              <a:t>rd</a:t>
            </a:r>
            <a:r>
              <a:rPr lang="en-US" sz="1200" dirty="0">
                <a:solidFill>
                  <a:schemeClr val="tx2"/>
                </a:solidFill>
              </a:rPr>
              <a:t> Party Websites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3CD30-CF14-4615-90C7-13FEE1AB4171}"/>
              </a:ext>
            </a:extLst>
          </p:cNvPr>
          <p:cNvSpPr/>
          <p:nvPr/>
        </p:nvSpPr>
        <p:spPr>
          <a:xfrm>
            <a:off x="4715864" y="4905839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Digital Media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C6A5E-C340-4B38-A395-3755646DA1F5}"/>
              </a:ext>
            </a:extLst>
          </p:cNvPr>
          <p:cNvSpPr/>
          <p:nvPr/>
        </p:nvSpPr>
        <p:spPr>
          <a:xfrm>
            <a:off x="4715864" y="5271941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Mass Email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D8727-A37B-44D2-B694-649E0CCAD1DB}"/>
              </a:ext>
            </a:extLst>
          </p:cNvPr>
          <p:cNvSpPr/>
          <p:nvPr/>
        </p:nvSpPr>
        <p:spPr>
          <a:xfrm>
            <a:off x="4715864" y="5638043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</a:t>
            </a:r>
            <a:r>
              <a:rPr lang="en-US" sz="1200" baseline="30000" dirty="0">
                <a:solidFill>
                  <a:schemeClr val="tx2"/>
                </a:solidFill>
              </a:rPr>
              <a:t>rd</a:t>
            </a:r>
            <a:r>
              <a:rPr lang="en-US" sz="1200" dirty="0">
                <a:solidFill>
                  <a:schemeClr val="tx2"/>
                </a:solidFill>
              </a:rPr>
              <a:t> Party Publications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E482D8-755F-4BFC-9097-AB4A8C67B919}"/>
              </a:ext>
            </a:extLst>
          </p:cNvPr>
          <p:cNvSpPr/>
          <p:nvPr/>
        </p:nvSpPr>
        <p:spPr>
          <a:xfrm>
            <a:off x="4715864" y="6004148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Podcasts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99AB0-3B4F-40B1-85A8-270B49982DA8}"/>
              </a:ext>
            </a:extLst>
          </p:cNvPr>
          <p:cNvSpPr/>
          <p:nvPr/>
        </p:nvSpPr>
        <p:spPr>
          <a:xfrm>
            <a:off x="4715864" y="4539737"/>
            <a:ext cx="2275840" cy="349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Peer Webinars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BDB947-0800-4DA7-994D-42339D6183A8}"/>
              </a:ext>
            </a:extLst>
          </p:cNvPr>
          <p:cNvSpPr/>
          <p:nvPr/>
        </p:nvSpPr>
        <p:spPr>
          <a:xfrm>
            <a:off x="8922340" y="3765656"/>
            <a:ext cx="2275840" cy="4226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All Channels 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95347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90A750-C7AA-4A41-AA2E-FB58AF5EF791}"/>
              </a:ext>
            </a:extLst>
          </p:cNvPr>
          <p:cNvSpPr/>
          <p:nvPr/>
        </p:nvSpPr>
        <p:spPr bwMode="auto">
          <a:xfrm>
            <a:off x="596083" y="3999131"/>
            <a:ext cx="3375896" cy="12979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CB7B0-61B4-478F-87E7-D690A24F0FC4}"/>
              </a:ext>
            </a:extLst>
          </p:cNvPr>
          <p:cNvSpPr/>
          <p:nvPr/>
        </p:nvSpPr>
        <p:spPr bwMode="auto">
          <a:xfrm>
            <a:off x="0" y="1077996"/>
            <a:ext cx="12192000" cy="1605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C6102A-B52C-4A5B-91B0-2129372A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Behavioural Preferences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11649-A0A5-4F46-B9AF-1FECD137414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1994" y="1484747"/>
            <a:ext cx="10806722" cy="9467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reality is that market research can</a:t>
            </a:r>
            <a:r>
              <a:rPr lang="en-GB" b="1" dirty="0">
                <a:solidFill>
                  <a:schemeClr val="accent1"/>
                </a:solidFill>
              </a:rPr>
              <a:t> never give us 100% accuracy</a:t>
            </a:r>
            <a:r>
              <a:rPr lang="en-GB" dirty="0"/>
              <a:t>, we must learn the channel preferences ourselves – </a:t>
            </a:r>
            <a:r>
              <a:rPr lang="en-GB" b="1" dirty="0">
                <a:solidFill>
                  <a:schemeClr val="accent1"/>
                </a:solidFill>
              </a:rPr>
              <a:t>gathering insight by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CE85-4D3F-44E7-8907-F99DDB0BE654}"/>
              </a:ext>
            </a:extLst>
          </p:cNvPr>
          <p:cNvSpPr txBox="1"/>
          <p:nvPr/>
        </p:nvSpPr>
        <p:spPr>
          <a:xfrm>
            <a:off x="921064" y="4142042"/>
            <a:ext cx="280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Launch Campaigns &amp; </a:t>
            </a:r>
            <a:r>
              <a:rPr lang="en-GB" sz="1600" b="1" dirty="0">
                <a:solidFill>
                  <a:schemeClr val="tx2"/>
                </a:solidFill>
              </a:rPr>
              <a:t>interact </a:t>
            </a:r>
            <a:r>
              <a:rPr lang="en-GB" sz="1600" dirty="0">
                <a:solidFill>
                  <a:schemeClr val="tx2"/>
                </a:solidFill>
              </a:rPr>
              <a:t>with Physicians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C9DB8-CBC7-4E31-B76C-E65DB563186C}"/>
              </a:ext>
            </a:extLst>
          </p:cNvPr>
          <p:cNvSpPr/>
          <p:nvPr/>
        </p:nvSpPr>
        <p:spPr bwMode="auto">
          <a:xfrm>
            <a:off x="596083" y="3352800"/>
            <a:ext cx="3375896" cy="64633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Step 1 - Engage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7048B-1A8B-48A9-917B-111F79F57E4C}"/>
              </a:ext>
            </a:extLst>
          </p:cNvPr>
          <p:cNvSpPr/>
          <p:nvPr/>
        </p:nvSpPr>
        <p:spPr bwMode="auto">
          <a:xfrm>
            <a:off x="4415608" y="3999131"/>
            <a:ext cx="3375896" cy="12979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BB0C6-BAC0-4D59-81ED-D9FD7BBAA8C7}"/>
              </a:ext>
            </a:extLst>
          </p:cNvPr>
          <p:cNvSpPr txBox="1"/>
          <p:nvPr/>
        </p:nvSpPr>
        <p:spPr>
          <a:xfrm>
            <a:off x="4600550" y="4142042"/>
            <a:ext cx="308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Measure</a:t>
            </a:r>
            <a:r>
              <a:rPr lang="en-GB" sz="1600" dirty="0">
                <a:solidFill>
                  <a:schemeClr val="tx2"/>
                </a:solidFill>
              </a:rPr>
              <a:t> Open Rates, F2F/Remote call ratios, gather qualitative rep input.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B6B7FB-8F50-4DA3-B1F1-963B1B2668E7}"/>
              </a:ext>
            </a:extLst>
          </p:cNvPr>
          <p:cNvSpPr/>
          <p:nvPr/>
        </p:nvSpPr>
        <p:spPr bwMode="auto">
          <a:xfrm>
            <a:off x="4415608" y="3352800"/>
            <a:ext cx="3375896" cy="64633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Step 2 - Learn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F7A90-FE63-4054-AD99-7FCEE2B93FA9}"/>
              </a:ext>
            </a:extLst>
          </p:cNvPr>
          <p:cNvSpPr/>
          <p:nvPr/>
        </p:nvSpPr>
        <p:spPr bwMode="auto">
          <a:xfrm>
            <a:off x="8164110" y="3999131"/>
            <a:ext cx="3375896" cy="12979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43A41-A75B-44E7-AA86-B30837A7876C}"/>
              </a:ext>
            </a:extLst>
          </p:cNvPr>
          <p:cNvSpPr txBox="1"/>
          <p:nvPr/>
        </p:nvSpPr>
        <p:spPr>
          <a:xfrm>
            <a:off x="8305615" y="4150229"/>
            <a:ext cx="312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Update ‘</a:t>
            </a:r>
            <a:r>
              <a:rPr lang="en-GB" sz="1600" b="1" dirty="0">
                <a:solidFill>
                  <a:schemeClr val="tx2"/>
                </a:solidFill>
              </a:rPr>
              <a:t>real</a:t>
            </a:r>
            <a:r>
              <a:rPr lang="en-GB" sz="1600" dirty="0">
                <a:solidFill>
                  <a:schemeClr val="tx2"/>
                </a:solidFill>
              </a:rPr>
              <a:t>’ channel preferences to the HCP 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76FE5-D7AC-4041-9058-C09555DF9500}"/>
              </a:ext>
            </a:extLst>
          </p:cNvPr>
          <p:cNvSpPr/>
          <p:nvPr/>
        </p:nvSpPr>
        <p:spPr bwMode="auto">
          <a:xfrm>
            <a:off x="8164110" y="3352800"/>
            <a:ext cx="3375896" cy="64633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Step 3 - Improve</a:t>
            </a:r>
          </a:p>
        </p:txBody>
      </p:sp>
      <p:pic>
        <p:nvPicPr>
          <p:cNvPr id="21" name="Graphic 20" descr="Chat with solid fill">
            <a:extLst>
              <a:ext uri="{FF2B5EF4-FFF2-40B4-BE49-F238E27FC236}">
                <a16:creationId xmlns:a16="http://schemas.microsoft.com/office/drawing/2014/main" id="{6F8AF43C-08B4-4F30-AD2E-6F26C32C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22" y="3469544"/>
            <a:ext cx="441453" cy="441453"/>
          </a:xfrm>
          <a:prstGeom prst="rect">
            <a:avLst/>
          </a:prstGeom>
        </p:spPr>
      </p:pic>
      <p:pic>
        <p:nvPicPr>
          <p:cNvPr id="23" name="Graphic 22" descr="Idea with solid fill">
            <a:extLst>
              <a:ext uri="{FF2B5EF4-FFF2-40B4-BE49-F238E27FC236}">
                <a16:creationId xmlns:a16="http://schemas.microsoft.com/office/drawing/2014/main" id="{0C9D2AA9-E7A1-4017-9A03-80A82761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477" y="3489607"/>
            <a:ext cx="387795" cy="387795"/>
          </a:xfrm>
          <a:prstGeom prst="rect">
            <a:avLst/>
          </a:prstGeom>
        </p:spPr>
      </p:pic>
      <p:pic>
        <p:nvPicPr>
          <p:cNvPr id="25" name="Graphic 24" descr="Thumbs up sign with solid fill">
            <a:extLst>
              <a:ext uri="{FF2B5EF4-FFF2-40B4-BE49-F238E27FC236}">
                <a16:creationId xmlns:a16="http://schemas.microsoft.com/office/drawing/2014/main" id="{C8C794AF-91C4-4FD2-9ED4-FCD76517E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4790" y="3460619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8196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Veeva Pulse</a:t>
            </a:r>
            <a:r>
              <a:t> Field Engagement Global Trends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3729" y="5431268"/>
            <a:ext cx="10660063" cy="579664"/>
          </a:xfrm>
        </p:spPr>
        <p:txBody>
          <a:bodyPr/>
          <a:lstStyle/>
          <a:p>
            <a:r>
              <a:rPr sz="2000">
                <a:latin typeface="+mj-lt"/>
              </a:rPr>
              <a:t>January 2020 - March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9697" y="6188400"/>
            <a:ext cx="5706000" cy="2277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80000"/>
              </a:lnSpc>
            </a:pPr>
            <a:r>
              <a:rPr sz="1050">
                <a:solidFill>
                  <a:schemeClr val="tx1"/>
                </a:solidFill>
                <a:latin typeface="+mj-lt"/>
              </a:rPr>
              <a:t>*Engage Meetings March 2020 – March 2021 comparison</a:t>
            </a:r>
          </a:p>
        </p:txBody>
      </p:sp>
      <p:pic>
        <p:nvPicPr>
          <p:cNvPr id="6" name="Picture 5" descr="icons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2494800"/>
            <a:ext cx="8470900" cy="306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3199" y="2660400"/>
            <a:ext cx="1544400" cy="3877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 b="1">
                <a:solidFill>
                  <a:srgbClr val="56DADB"/>
                </a:solidFill>
                <a:latin typeface="+mj-lt"/>
              </a:rPr>
              <a:t>+614%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8799" y="2660400"/>
            <a:ext cx="1879200" cy="3877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 b="1">
                <a:solidFill>
                  <a:srgbClr val="56DADB"/>
                </a:solidFill>
                <a:latin typeface="+mj-lt"/>
              </a:rPr>
              <a:t>36%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3600" y="4237200"/>
            <a:ext cx="1497600" cy="3877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 b="1">
                <a:solidFill>
                  <a:srgbClr val="DD5F13"/>
                </a:solidFill>
                <a:latin typeface="+mj-lt"/>
              </a:rPr>
              <a:t>-73%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0400" y="4237200"/>
            <a:ext cx="1886400" cy="3877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 b="1">
                <a:solidFill>
                  <a:srgbClr val="2491D0"/>
                </a:solidFill>
                <a:latin typeface="+mj-lt"/>
              </a:rPr>
              <a:t>+670%*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5200" y="4237200"/>
            <a:ext cx="1699200" cy="3877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sz="2400" b="1">
                <a:solidFill>
                  <a:srgbClr val="2491D0"/>
                </a:solidFill>
                <a:latin typeface="+mj-lt"/>
              </a:rPr>
              <a:t>19min.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6800" y="3099600"/>
            <a:ext cx="1987199" cy="3139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>
                <a:solidFill>
                  <a:schemeClr val="tx1"/>
                </a:solidFill>
                <a:latin typeface="+mj-lt"/>
              </a:rPr>
              <a:t>Emails Sent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12000" y="3099600"/>
            <a:ext cx="2152800" cy="3139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>
                <a:solidFill>
                  <a:schemeClr val="tx1"/>
                </a:solidFill>
                <a:latin typeface="+mj-lt"/>
              </a:rPr>
              <a:t>Avg. Open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7199" y="4741200"/>
            <a:ext cx="2008800" cy="3139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>
                <a:solidFill>
                  <a:schemeClr val="tx1"/>
                </a:solidFill>
                <a:latin typeface="+mj-lt"/>
              </a:rPr>
              <a:t>Events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5600" y="4705200"/>
            <a:ext cx="1940400" cy="3139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>
                <a:solidFill>
                  <a:schemeClr val="tx1"/>
                </a:solidFill>
                <a:latin typeface="+mj-lt"/>
              </a:rPr>
              <a:t>Engage Meetings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1200" y="4705200"/>
            <a:ext cx="2095200" cy="5355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>
                <a:solidFill>
                  <a:schemeClr val="tx1"/>
                </a:solidFill>
                <a:latin typeface="+mj-lt"/>
              </a:rPr>
              <a:t>Avg. Meeting Duration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04E38-A71F-4E73-9762-E029D4F3F88E}"/>
              </a:ext>
            </a:extLst>
          </p:cNvPr>
          <p:cNvSpPr txBox="1"/>
          <p:nvPr/>
        </p:nvSpPr>
        <p:spPr>
          <a:xfrm>
            <a:off x="624192" y="1124897"/>
            <a:ext cx="10659600" cy="6832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>
                <a:solidFill>
                  <a:schemeClr val="accent2"/>
                </a:solidFill>
                <a:latin typeface="+mj-lt"/>
              </a:rPr>
              <a:t>Veeva Pulse data shows us increased use of digital channels in the past year, accelerated due to COVID-19</a:t>
            </a:r>
            <a:endParaRPr sz="240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4411-DA29-43F2-8BC6-41043D9A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</p:spPr>
        <p:txBody>
          <a:bodyPr wrap="square" anchor="t">
            <a:normAutofit/>
          </a:bodyPr>
          <a:lstStyle/>
          <a:p>
            <a:r>
              <a:rPr lang="en-US"/>
              <a:t>ATU Insight Reports Summary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8DC50-AB55-4A84-90C6-A71C5B7F0917}"/>
              </a:ext>
            </a:extLst>
          </p:cNvPr>
          <p:cNvSpPr/>
          <p:nvPr/>
        </p:nvSpPr>
        <p:spPr bwMode="auto">
          <a:xfrm>
            <a:off x="426720" y="1371601"/>
            <a:ext cx="1129792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Pharma rep emails &amp; emails/newsletters from pharma companies are the most common, followed by F2F meetings with reps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70C444-BE5D-407F-B6A3-19CAABDA4D40}"/>
              </a:ext>
            </a:extLst>
          </p:cNvPr>
          <p:cNvSpPr/>
          <p:nvPr/>
        </p:nvSpPr>
        <p:spPr bwMode="auto">
          <a:xfrm>
            <a:off x="426720" y="1036320"/>
            <a:ext cx="5201920" cy="406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Current frequency of interactions</a:t>
            </a:r>
            <a:endParaRPr kumimoji="0" lang="en-GB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BFB72-6085-4AD0-91E2-7DA7849AA3EF}"/>
              </a:ext>
            </a:extLst>
          </p:cNvPr>
          <p:cNvSpPr/>
          <p:nvPr/>
        </p:nvSpPr>
        <p:spPr bwMode="auto">
          <a:xfrm>
            <a:off x="426720" y="2527459"/>
            <a:ext cx="11297920" cy="1587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/>
              <a:t>Impact of Services: </a:t>
            </a:r>
            <a:r>
              <a:rPr lang="en-US" sz="1600" b="0"/>
              <a:t>Activities such as patient support services have a higher impact on first line preference than “channel”</a:t>
            </a:r>
            <a:r>
              <a:rPr lang="en-US" sz="160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/>
              <a:t>Human Contact: </a:t>
            </a:r>
            <a:r>
              <a:rPr lang="en-US" sz="1600"/>
              <a:t>Rep/MSL direct contact with HCP have a high impact on preference. There is not a notable difference between F2F v Remote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/>
              <a:t>One-to-Many: </a:t>
            </a:r>
            <a:r>
              <a:rPr lang="en-US" sz="1600"/>
              <a:t>Impact of channels decreases with “one-to-many” channels, such as webinars, CME, </a:t>
            </a:r>
            <a:r>
              <a:rPr lang="en-US" sz="1600" err="1"/>
              <a:t>eDetialing</a:t>
            </a:r>
            <a:r>
              <a:rPr lang="en-US" sz="1600"/>
              <a:t> via pharma website, compared to the impact of Human contact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600C51-A681-460B-AF77-792CC237C644}"/>
              </a:ext>
            </a:extLst>
          </p:cNvPr>
          <p:cNvSpPr/>
          <p:nvPr/>
        </p:nvSpPr>
        <p:spPr bwMode="auto">
          <a:xfrm>
            <a:off x="426720" y="2192178"/>
            <a:ext cx="5201920" cy="406400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Channel effect on 1</a:t>
            </a:r>
            <a:r>
              <a:rPr kumimoji="0" lang="en-US" b="0" i="0" u="none" strike="noStrike" cap="none" normalizeH="0" baseline="3000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st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 Line Preference</a:t>
            </a:r>
            <a:endParaRPr kumimoji="0" lang="en-GB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EF574-4B4B-44E0-90CF-452D3B4F22AE}"/>
              </a:ext>
            </a:extLst>
          </p:cNvPr>
          <p:cNvSpPr/>
          <p:nvPr/>
        </p:nvSpPr>
        <p:spPr bwMode="auto">
          <a:xfrm>
            <a:off x="426720" y="4711858"/>
            <a:ext cx="11297920" cy="1587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/>
              <a:t>MSL v Rep Interactions: </a:t>
            </a:r>
            <a:r>
              <a:rPr lang="en-US" sz="1600"/>
              <a:t>MSLs requires less channels than Rep interactions to achieve the same preference 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/>
              <a:t>Impact of Services: </a:t>
            </a:r>
            <a:r>
              <a:rPr lang="en-US" sz="1600"/>
              <a:t>Impact of services increases when multiple services are offered (e.g. patient support &amp; medical information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/>
              <a:t>“Light” Interactions: </a:t>
            </a:r>
            <a:r>
              <a:rPr lang="en-US" sz="1600"/>
              <a:t>Channels like company websites, emails, and direct mail tend to underperform all other channels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590FBB-3ABF-4D81-9825-231FDC986C69}"/>
              </a:ext>
            </a:extLst>
          </p:cNvPr>
          <p:cNvSpPr/>
          <p:nvPr/>
        </p:nvSpPr>
        <p:spPr bwMode="auto">
          <a:xfrm>
            <a:off x="426720" y="4357447"/>
            <a:ext cx="5201920" cy="406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Interaction Findings</a:t>
            </a:r>
            <a:endParaRPr kumimoji="0" lang="en-GB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FD36F77-2CD4-430F-962A-342AAE42CDB1}"/>
              </a:ext>
            </a:extLst>
          </p:cNvPr>
          <p:cNvSpPr/>
          <p:nvPr/>
        </p:nvSpPr>
        <p:spPr bwMode="auto">
          <a:xfrm rot="647235">
            <a:off x="50192" y="1936508"/>
            <a:ext cx="513622" cy="58484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48264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B4C04-7EE1-4904-A0A2-7C53F2EA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593631"/>
          </a:xfrm>
        </p:spPr>
        <p:txBody>
          <a:bodyPr/>
          <a:lstStyle/>
          <a:p>
            <a:r>
              <a:rPr lang="en-GB"/>
              <a:t>Navigator Data - Regional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1CF47-F29D-471B-B98F-B8ECBC454A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644778" y="1289672"/>
            <a:ext cx="2306320" cy="1691399"/>
          </a:xfr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/>
              <a:t>Order of Impact</a:t>
            </a:r>
          </a:p>
          <a:p>
            <a:pPr marL="457200" indent="-457200">
              <a:buClrTx/>
              <a:buAutoNum type="arabicPeriod"/>
            </a:pPr>
            <a:r>
              <a:rPr lang="en-US" sz="1400"/>
              <a:t>Earned</a:t>
            </a:r>
          </a:p>
          <a:p>
            <a:pPr marL="457200" indent="-457200">
              <a:buClrTx/>
              <a:buAutoNum type="arabicPeriod"/>
            </a:pPr>
            <a:r>
              <a:rPr lang="en-US" sz="1400"/>
              <a:t>Paid</a:t>
            </a:r>
          </a:p>
          <a:p>
            <a:pPr marL="457200" indent="-457200">
              <a:buClrTx/>
              <a:buAutoNum type="arabicPeriod"/>
            </a:pPr>
            <a:r>
              <a:rPr lang="en-US" sz="1400"/>
              <a:t>Owned-Medical</a:t>
            </a:r>
          </a:p>
          <a:p>
            <a:pPr marL="457200" indent="-457200">
              <a:buClrTx/>
              <a:buAutoNum type="arabicPeriod"/>
            </a:pPr>
            <a:r>
              <a:rPr lang="en-US" sz="1400"/>
              <a:t>Owned-Commercial</a:t>
            </a:r>
          </a:p>
          <a:p>
            <a:pPr marL="457200" indent="-457200">
              <a:buFont typeface="+mj-lt"/>
              <a:buAutoNum type="arabicPeriod"/>
            </a:pPr>
            <a:endParaRPr lang="en-GB" sz="2000" b="1"/>
          </a:p>
          <a:p>
            <a:pPr marL="0" indent="0">
              <a:buNone/>
            </a:pPr>
            <a:endParaRPr lang="en-GB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43318-419D-4E65-90E8-A0E4BC9234E9}"/>
              </a:ext>
            </a:extLst>
          </p:cNvPr>
          <p:cNvSpPr txBox="1"/>
          <p:nvPr/>
        </p:nvSpPr>
        <p:spPr>
          <a:xfrm>
            <a:off x="729379" y="823930"/>
            <a:ext cx="10414000" cy="27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Background: Channels were grouped into the four following categories: </a:t>
            </a:r>
            <a:r>
              <a:rPr lang="en-US" sz="1200" b="1" i="1"/>
              <a:t>Owned- Promo “Commercial”, Owned – Medical, Paid, and Earned</a:t>
            </a:r>
            <a:endParaRPr lang="en-GB" sz="1200" b="1" i="1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CA29A30-2F1A-4B78-863C-34B24DB48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139570"/>
              </p:ext>
            </p:extLst>
          </p:nvPr>
        </p:nvGraphicFramePr>
        <p:xfrm>
          <a:off x="914400" y="2023611"/>
          <a:ext cx="8547500" cy="39400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140895277"/>
                    </a:ext>
                  </a:extLst>
                </a:gridCol>
                <a:gridCol w="2352200">
                  <a:extLst>
                    <a:ext uri="{9D8B030D-6E8A-4147-A177-3AD203B41FA5}">
                      <a16:colId xmlns:a16="http://schemas.microsoft.com/office/drawing/2014/main" val="2095932491"/>
                    </a:ext>
                  </a:extLst>
                </a:gridCol>
                <a:gridCol w="1709500">
                  <a:extLst>
                    <a:ext uri="{9D8B030D-6E8A-4147-A177-3AD203B41FA5}">
                      <a16:colId xmlns:a16="http://schemas.microsoft.com/office/drawing/2014/main" val="417124052"/>
                    </a:ext>
                  </a:extLst>
                </a:gridCol>
                <a:gridCol w="1709500">
                  <a:extLst>
                    <a:ext uri="{9D8B030D-6E8A-4147-A177-3AD203B41FA5}">
                      <a16:colId xmlns:a16="http://schemas.microsoft.com/office/drawing/2014/main" val="4237539243"/>
                    </a:ext>
                  </a:extLst>
                </a:gridCol>
                <a:gridCol w="1709500">
                  <a:extLst>
                    <a:ext uri="{9D8B030D-6E8A-4147-A177-3AD203B41FA5}">
                      <a16:colId xmlns:a16="http://schemas.microsoft.com/office/drawing/2014/main" val="2478015051"/>
                    </a:ext>
                  </a:extLst>
                </a:gridCol>
              </a:tblGrid>
              <a:tr h="343381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Owned - Commercial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Owned – Medical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Paid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Earned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142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400" b="1"/>
                        <a:t>Regional Winners</a:t>
                      </a:r>
                      <a:endParaRPr lang="en-GB" sz="14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F2F Reps</a:t>
                      </a:r>
                      <a:r>
                        <a:rPr lang="en-US" sz="1100" b="0" i="0"/>
                        <a:t>: Viewed as high reach for this category across markets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Pharma Website/ Emails/ eNewsletters</a:t>
                      </a:r>
                      <a:r>
                        <a:rPr lang="en-US" sz="1100" b="0" i="0"/>
                        <a:t>: perceived generally as high reach/low impact</a:t>
                      </a:r>
                      <a:endParaRPr lang="en-GB" sz="11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Pharma Webcasts:</a:t>
                      </a:r>
                      <a:r>
                        <a:rPr lang="en-US" sz="1100" b="0" i="0"/>
                        <a:t> Very high reach scores (mid-impact) across multiple markets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Scientific Meetings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Medical Education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1100" b="0" i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/>
                        <a:t>eCME: </a:t>
                      </a:r>
                      <a:r>
                        <a:rPr lang="en-US" sz="1100" b="0"/>
                        <a:t>consistently scored high on impact &amp; reach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/>
                        <a:t>Scientific Websites/ Newsletters/ Search Engines (i.e. 3</a:t>
                      </a:r>
                      <a:r>
                        <a:rPr lang="en-US" sz="1100" b="1" baseline="30000"/>
                        <a:t>rd</a:t>
                      </a:r>
                      <a:r>
                        <a:rPr lang="en-US" sz="1100" b="1"/>
                        <a:t> party)</a:t>
                      </a:r>
                      <a:endParaRPr lang="en-US" sz="1100" b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/>
                        <a:t>Medical Journals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en-US" sz="1100" b="1"/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/>
                        <a:t>International or National Congresses </a:t>
                      </a:r>
                      <a:endParaRPr lang="en-GB" sz="11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0018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GB" sz="1400" b="1"/>
                        <a:t>Key Findings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1112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Perceived Value of </a:t>
                      </a:r>
                      <a:r>
                        <a:rPr lang="en-US" sz="1100" b="1" i="1"/>
                        <a:t>Sample Service</a:t>
                      </a:r>
                      <a:r>
                        <a:rPr lang="en-US" sz="1100" b="0" i="0"/>
                        <a:t> differs significantly across markets.</a:t>
                      </a:r>
                    </a:p>
                    <a:p>
                      <a:pPr marL="173038" indent="-11112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/>
                        <a:t> Responses show this category to be primarily useful for </a:t>
                      </a:r>
                      <a:r>
                        <a:rPr lang="en-US" sz="1100" b="1" i="0"/>
                        <a:t>reach</a:t>
                      </a:r>
                      <a:endParaRPr lang="en-US" sz="1100" b="0" i="0"/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/>
                        <a:t>MSL F2F scores</a:t>
                      </a:r>
                      <a:r>
                        <a:rPr lang="en-US" sz="1100"/>
                        <a:t> flux across markets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/>
                        <a:t>Patient support services</a:t>
                      </a:r>
                      <a:r>
                        <a:rPr lang="en-US" sz="1100"/>
                        <a:t> scores flux across markets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GB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73038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Banner, TV ads, and Journal ads generally score very low on both metrics 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GB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KOLs </a:t>
                      </a:r>
                      <a:r>
                        <a:rPr lang="en-US" sz="1100" b="0" i="0"/>
                        <a:t>score generally highly on impact and very low on reach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/>
                        <a:t>Treatment Guidelines: </a:t>
                      </a:r>
                      <a:r>
                        <a:rPr lang="en-US" sz="1100" b="0" i="0"/>
                        <a:t>Although high across markets, scores in IT &amp; ES significantly higher than the other channels</a:t>
                      </a:r>
                      <a:endParaRPr lang="en-GB" sz="11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8501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913280F-8F68-4D70-851C-B2BE9731E819}"/>
              </a:ext>
            </a:extLst>
          </p:cNvPr>
          <p:cNvSpPr txBox="1"/>
          <p:nvPr/>
        </p:nvSpPr>
        <p:spPr>
          <a:xfrm>
            <a:off x="812800" y="1177912"/>
            <a:ext cx="883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There are both consistencies &amp; inconsistencies across markets to note in designing the regional HCP Journeys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850723112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FE647D-E878-4306-8070-70751CD9CF64}"/>
              </a:ext>
            </a:extLst>
          </p:cNvPr>
          <p:cNvSpPr/>
          <p:nvPr/>
        </p:nvSpPr>
        <p:spPr>
          <a:xfrm>
            <a:off x="8710505" y="5046280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Mass Email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DF101-0536-46EB-AAD2-DD6DA87ED965}"/>
              </a:ext>
            </a:extLst>
          </p:cNvPr>
          <p:cNvSpPr/>
          <p:nvPr/>
        </p:nvSpPr>
        <p:spPr>
          <a:xfrm>
            <a:off x="6057057" y="4934582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Physical Mail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62374-2961-4EF7-8B65-F6D3CC4C6523}"/>
              </a:ext>
            </a:extLst>
          </p:cNvPr>
          <p:cNvSpPr/>
          <p:nvPr/>
        </p:nvSpPr>
        <p:spPr>
          <a:xfrm>
            <a:off x="9916160" y="5705559"/>
            <a:ext cx="2275840" cy="680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>
                <a:solidFill>
                  <a:schemeClr val="tx1"/>
                </a:solidFill>
              </a:rPr>
              <a:t>Campaigns</a:t>
            </a:r>
          </a:p>
          <a:p>
            <a:pPr algn="ctr"/>
            <a:r>
              <a:rPr lang="en-US" sz="1200" strike="sngStrike" err="1">
                <a:solidFill>
                  <a:schemeClr val="tx1"/>
                </a:solidFill>
              </a:rPr>
              <a:t>Tbd</a:t>
            </a:r>
            <a:r>
              <a:rPr lang="en-US" sz="1200" strike="sngStrike">
                <a:solidFill>
                  <a:schemeClr val="tx1"/>
                </a:solidFill>
              </a:rPr>
              <a:t> what this actually refers to</a:t>
            </a:r>
            <a:endParaRPr lang="en-GB" sz="1200" strike="sngStrike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4AE5E-14DA-4FCF-AC27-396F7349F1A2}"/>
              </a:ext>
            </a:extLst>
          </p:cNvPr>
          <p:cNvSpPr/>
          <p:nvPr/>
        </p:nvSpPr>
        <p:spPr>
          <a:xfrm>
            <a:off x="6057057" y="1790321"/>
            <a:ext cx="2275840" cy="680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E-Detail (F2F)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30C29-B01D-4A18-8384-DA792787E7D1}"/>
              </a:ext>
            </a:extLst>
          </p:cNvPr>
          <p:cNvSpPr/>
          <p:nvPr/>
        </p:nvSpPr>
        <p:spPr>
          <a:xfrm>
            <a:off x="2379138" y="1672893"/>
            <a:ext cx="2690701" cy="8575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Virtual 3</a:t>
            </a:r>
            <a:r>
              <a:rPr lang="en-US" baseline="30000"/>
              <a:t>rd</a:t>
            </a:r>
            <a:r>
              <a:rPr lang="en-US"/>
              <a:t> party Events / </a:t>
            </a:r>
          </a:p>
          <a:p>
            <a:pPr algn="ctr"/>
            <a:r>
              <a:rPr lang="en-US"/>
              <a:t>Congresses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C47C5-1DC4-45B3-BA5A-FB1E6AFBA772}"/>
              </a:ext>
            </a:extLst>
          </p:cNvPr>
          <p:cNvSpPr/>
          <p:nvPr/>
        </p:nvSpPr>
        <p:spPr>
          <a:xfrm>
            <a:off x="2379138" y="4854059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Podcast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3BCD3-CE4A-48E6-ABE2-AE54E1E86124}"/>
              </a:ext>
            </a:extLst>
          </p:cNvPr>
          <p:cNvSpPr/>
          <p:nvPr/>
        </p:nvSpPr>
        <p:spPr>
          <a:xfrm>
            <a:off x="8710505" y="2485024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VAE</a:t>
            </a:r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A89A-3C2F-44B4-A35E-8CF302102CB3}"/>
              </a:ext>
            </a:extLst>
          </p:cNvPr>
          <p:cNvSpPr/>
          <p:nvPr/>
        </p:nvSpPr>
        <p:spPr>
          <a:xfrm>
            <a:off x="6057057" y="4115856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Leave Behind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45A3C4-8D64-4869-94E8-561AE0F0412F}"/>
              </a:ext>
            </a:extLst>
          </p:cNvPr>
          <p:cNvSpPr/>
          <p:nvPr/>
        </p:nvSpPr>
        <p:spPr>
          <a:xfrm>
            <a:off x="8653781" y="1826462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Remote Engage Call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29ADF2-60F3-4524-AAF5-556F026272DE}"/>
              </a:ext>
            </a:extLst>
          </p:cNvPr>
          <p:cNvSpPr/>
          <p:nvPr/>
        </p:nvSpPr>
        <p:spPr>
          <a:xfrm>
            <a:off x="2379138" y="3699996"/>
            <a:ext cx="2275840" cy="680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Digital Media Campaign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FF37C-F1D4-4AF5-B87F-698F47FF9DFD}"/>
              </a:ext>
            </a:extLst>
          </p:cNvPr>
          <p:cNvSpPr/>
          <p:nvPr/>
        </p:nvSpPr>
        <p:spPr>
          <a:xfrm>
            <a:off x="2413008" y="5589624"/>
            <a:ext cx="2275840" cy="680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 Publication</a:t>
            </a:r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C2BE6-4C3B-4373-94E6-36F338722491}"/>
              </a:ext>
            </a:extLst>
          </p:cNvPr>
          <p:cNvSpPr/>
          <p:nvPr/>
        </p:nvSpPr>
        <p:spPr>
          <a:xfrm>
            <a:off x="2390992" y="1185212"/>
            <a:ext cx="2570480" cy="48768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Paid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ECA8-F309-4291-B9F8-B5FD673F4AB8}"/>
              </a:ext>
            </a:extLst>
          </p:cNvPr>
          <p:cNvSpPr/>
          <p:nvPr/>
        </p:nvSpPr>
        <p:spPr>
          <a:xfrm>
            <a:off x="5858932" y="1185212"/>
            <a:ext cx="5127413" cy="48768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Owned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52A3A0-10C4-421A-BD7F-B2E2496496DD}"/>
              </a:ext>
            </a:extLst>
          </p:cNvPr>
          <p:cNvSpPr/>
          <p:nvPr/>
        </p:nvSpPr>
        <p:spPr>
          <a:xfrm>
            <a:off x="6057057" y="5623287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Social Media</a:t>
            </a:r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B06A7C-EA4D-4EC3-8AB3-A44244DABE5B}"/>
              </a:ext>
            </a:extLst>
          </p:cNvPr>
          <p:cNvCxnSpPr>
            <a:cxnSpLocks/>
          </p:cNvCxnSpPr>
          <p:nvPr/>
        </p:nvCxnSpPr>
        <p:spPr>
          <a:xfrm>
            <a:off x="1788164" y="3996546"/>
            <a:ext cx="93963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9E232-29C4-49D2-A7DA-E4132C8683EC}"/>
              </a:ext>
            </a:extLst>
          </p:cNvPr>
          <p:cNvSpPr/>
          <p:nvPr/>
        </p:nvSpPr>
        <p:spPr>
          <a:xfrm>
            <a:off x="9678248" y="3204500"/>
            <a:ext cx="2275840" cy="680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Self </a:t>
            </a:r>
            <a:r>
              <a:rPr lang="en-US" err="1">
                <a:solidFill>
                  <a:schemeClr val="tx1"/>
                </a:solidFill>
              </a:rPr>
              <a:t>eDetail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200" i="1" err="1">
                <a:solidFill>
                  <a:schemeClr val="tx1"/>
                </a:solidFill>
              </a:rPr>
              <a:t>Funtionality</a:t>
            </a:r>
            <a:r>
              <a:rPr lang="en-US" sz="1200" i="1">
                <a:solidFill>
                  <a:schemeClr val="tx1"/>
                </a:solidFill>
              </a:rPr>
              <a:t> not yet active</a:t>
            </a:r>
            <a:endParaRPr lang="en-GB" sz="1200" i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AB6ED0-F826-41D9-BBED-2535564F64E0}"/>
              </a:ext>
            </a:extLst>
          </p:cNvPr>
          <p:cNvSpPr/>
          <p:nvPr/>
        </p:nvSpPr>
        <p:spPr>
          <a:xfrm>
            <a:off x="6057057" y="3184900"/>
            <a:ext cx="2275840" cy="680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Websites</a:t>
            </a:r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FBAD3B-98A1-47D4-8226-E24632E3E809}"/>
              </a:ext>
            </a:extLst>
          </p:cNvPr>
          <p:cNvSpPr/>
          <p:nvPr/>
        </p:nvSpPr>
        <p:spPr>
          <a:xfrm>
            <a:off x="2390992" y="2549690"/>
            <a:ext cx="2275840" cy="680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 Portals</a:t>
            </a:r>
            <a:endParaRPr lang="en-GB"/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EB15CF9F-5709-4648-85A1-3A912FA12E7B}"/>
              </a:ext>
            </a:extLst>
          </p:cNvPr>
          <p:cNvSpPr txBox="1">
            <a:spLocks/>
          </p:cNvSpPr>
          <p:nvPr/>
        </p:nvSpPr>
        <p:spPr bwMode="auto">
          <a:xfrm>
            <a:off x="729379" y="259809"/>
            <a:ext cx="10810627" cy="59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algn="l"/>
            <a:r>
              <a:rPr lang="en-US" sz="3600" kern="0"/>
              <a:t>P</a:t>
            </a:r>
            <a:r>
              <a:rPr lang="en-GB" sz="3600" kern="0" err="1"/>
              <a:t>rior</a:t>
            </a:r>
            <a:r>
              <a:rPr lang="en-GB" sz="3600" kern="0"/>
              <a:t> Session – Channel Brainstorming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9130E-736C-4C7D-AE84-231F099444B3}"/>
              </a:ext>
            </a:extLst>
          </p:cNvPr>
          <p:cNvSpPr txBox="1"/>
          <p:nvPr/>
        </p:nvSpPr>
        <p:spPr>
          <a:xfrm rot="16200000">
            <a:off x="590809" y="2365024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High Priority</a:t>
            </a:r>
            <a:endParaRPr lang="en-GB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453187-F96D-4DFE-93EF-42C74DE4E984}"/>
              </a:ext>
            </a:extLst>
          </p:cNvPr>
          <p:cNvSpPr txBox="1"/>
          <p:nvPr/>
        </p:nvSpPr>
        <p:spPr>
          <a:xfrm rot="16200000">
            <a:off x="572258" y="4489653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Low Priority</a:t>
            </a:r>
            <a:endParaRPr lang="en-GB" b="1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A3801440-70C8-412A-BF87-EEFEBAEC9103}"/>
              </a:ext>
            </a:extLst>
          </p:cNvPr>
          <p:cNvSpPr/>
          <p:nvPr/>
        </p:nvSpPr>
        <p:spPr bwMode="auto">
          <a:xfrm>
            <a:off x="2390992" y="2549690"/>
            <a:ext cx="260768" cy="334183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3F5B6B29-480F-4C38-906B-6A8DD7DF68BF}"/>
              </a:ext>
            </a:extLst>
          </p:cNvPr>
          <p:cNvSpPr/>
          <p:nvPr/>
        </p:nvSpPr>
        <p:spPr bwMode="auto">
          <a:xfrm>
            <a:off x="2407924" y="2044762"/>
            <a:ext cx="260768" cy="334183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87A68816-33B3-433E-A11C-225F1DD722C7}"/>
              </a:ext>
            </a:extLst>
          </p:cNvPr>
          <p:cNvSpPr/>
          <p:nvPr/>
        </p:nvSpPr>
        <p:spPr bwMode="auto">
          <a:xfrm>
            <a:off x="6134692" y="1816710"/>
            <a:ext cx="260768" cy="334183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E2A92D-26A5-489C-9588-297C7752B29F}"/>
              </a:ext>
            </a:extLst>
          </p:cNvPr>
          <p:cNvSpPr/>
          <p:nvPr/>
        </p:nvSpPr>
        <p:spPr>
          <a:xfrm>
            <a:off x="3575474" y="3103589"/>
            <a:ext cx="2162387" cy="57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Webinar</a:t>
            </a:r>
          </a:p>
          <a:p>
            <a:pPr algn="ctr"/>
            <a:r>
              <a:rPr lang="en-US" sz="1400"/>
              <a:t>(virtual peer-to-peer)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70002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D7581E-8FFE-428E-A00B-4DE9D1576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Navigator Summaries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3515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C96-C691-4B78-9E0B-E294169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72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/>
              <a:t>Summary of Navigator Findings - Belgium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53446-2890-45F6-B15B-23FBA193A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94569"/>
              </p:ext>
            </p:extLst>
          </p:nvPr>
        </p:nvGraphicFramePr>
        <p:xfrm>
          <a:off x="990600" y="2575559"/>
          <a:ext cx="10515600" cy="3931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895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932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124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5392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8015051"/>
                    </a:ext>
                  </a:extLst>
                </a:gridCol>
              </a:tblGrid>
              <a:tr h="3433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- Commercial</a:t>
                      </a:r>
                    </a:p>
                  </a:txBody>
                  <a:tcPr>
                    <a:solidFill>
                      <a:srgbClr val="ED2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Owned – Medical</a:t>
                      </a:r>
                    </a:p>
                  </a:txBody>
                  <a:tcPr>
                    <a:solidFill>
                      <a:srgbClr val="ED2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Paid</a:t>
                      </a:r>
                    </a:p>
                  </a:txBody>
                  <a:tcPr>
                    <a:solidFill>
                      <a:srgbClr val="ED2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Earned</a:t>
                      </a:r>
                    </a:p>
                  </a:txBody>
                  <a:tcPr>
                    <a:solidFill>
                      <a:srgbClr val="ED2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1420"/>
                  </a:ext>
                </a:extLst>
              </a:tr>
              <a:tr h="1947394">
                <a:tc>
                  <a:txBody>
                    <a:bodyPr/>
                    <a:lstStyle/>
                    <a:p>
                      <a:r>
                        <a:rPr lang="en-GB"/>
                        <a:t>Top Performing Channels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/>
                        <a:t>F2F Rep</a:t>
                      </a:r>
                      <a:r>
                        <a:rPr lang="en-GB" sz="1200"/>
                        <a:t> – highest Reach and comparable impact to leaders in this group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i="0"/>
                        <a:t>Sample:</a:t>
                      </a:r>
                      <a:r>
                        <a:rPr lang="en-GB" sz="1200" i="0"/>
                        <a:t> results in high reach and high impact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i="0" err="1"/>
                        <a:t>Edetail</a:t>
                      </a:r>
                      <a:r>
                        <a:rPr lang="en-GB" sz="1200" b="1" i="0"/>
                        <a:t>: </a:t>
                      </a:r>
                      <a:r>
                        <a:rPr lang="en-GB" sz="1200" b="0" i="0"/>
                        <a:t>Very High impact, very low reach</a:t>
                      </a:r>
                      <a:endParaRPr lang="en-GB" sz="1200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i="0"/>
                        <a:t>Scientific Meetings: </a:t>
                      </a:r>
                      <a:r>
                        <a:rPr lang="en-GB" sz="1200" b="0" i="0"/>
                        <a:t>High Reach &amp; High Impact</a:t>
                      </a:r>
                      <a:endParaRPr lang="en-GB" sz="1200" b="1" i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/>
                        <a:t>F2F MSL</a:t>
                      </a:r>
                      <a:r>
                        <a:rPr lang="en-GB" sz="1200"/>
                        <a:t> – Highest reach in this group, mid impact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 i="0"/>
                        <a:t>Phase IV – </a:t>
                      </a:r>
                      <a:r>
                        <a:rPr lang="en-GB" sz="1200" b="0" i="0"/>
                        <a:t>mid reach high impact</a:t>
                      </a:r>
                      <a:endParaRPr lang="en-GB" sz="1400" b="0" i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 i="0"/>
                        <a:t>PSPs, Pharma support </a:t>
                      </a:r>
                      <a:r>
                        <a:rPr lang="en-GB" sz="1200" b="1" i="0" err="1"/>
                        <a:t>centers</a:t>
                      </a:r>
                      <a:r>
                        <a:rPr lang="en-GB" sz="1200" b="1" i="0"/>
                        <a:t>, pharma webcast</a:t>
                      </a:r>
                      <a:r>
                        <a:rPr lang="en-GB" sz="1200" b="0" i="0"/>
                        <a:t> – high impact, very low reach</a:t>
                      </a:r>
                      <a:endParaRPr lang="en-GB" sz="1200" b="1" i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i="0"/>
                        <a:t>Scientific Website &amp; CME</a:t>
                      </a:r>
                      <a:r>
                        <a:rPr lang="en-US" sz="1200" i="0"/>
                        <a:t>: Highest impact, mid/low reach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/>
                        <a:t>Scientific newsletters, Search engines, </a:t>
                      </a:r>
                      <a:r>
                        <a:rPr lang="en-GB" sz="1200" b="1" err="1"/>
                        <a:t>ePrescribing</a:t>
                      </a:r>
                      <a:r>
                        <a:rPr lang="en-GB" sz="1200" b="1"/>
                        <a:t>, &amp; Conference Booths</a:t>
                      </a:r>
                      <a:r>
                        <a:rPr lang="en-GB" sz="1200"/>
                        <a:t> all mid-level reach &amp; impact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1"/>
                        <a:t>LinkedIn:</a:t>
                      </a:r>
                      <a:r>
                        <a:rPr lang="en-GB" sz="1200"/>
                        <a:t> Very high impact, very low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/>
                        <a:t>National/International Congress, Medical Journal (print or online) &amp; Treatment Guidelines</a:t>
                      </a:r>
                      <a:r>
                        <a:rPr lang="en-US" sz="1200" i="1"/>
                        <a:t>: </a:t>
                      </a:r>
                      <a:r>
                        <a:rPr lang="en-US" sz="1200" i="0"/>
                        <a:t>best in class reach &amp; impact across channels</a:t>
                      </a:r>
                      <a:endParaRPr lang="en-US" sz="1200" i="1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/>
                        <a:t>Professional associations &amp; peers:</a:t>
                      </a:r>
                      <a:r>
                        <a:rPr lang="en-GB" sz="1200"/>
                        <a:t>  high impact compared to other channel types but mid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0018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GB"/>
                        <a:t>Key Findings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/>
                        <a:t>F2F Rep meetings result in </a:t>
                      </a:r>
                      <a:r>
                        <a:rPr lang="en-US" sz="1200"/>
                        <a:t>#1 reach across channels (despite low/mid impact)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/>
                        <a:t>Rep Emails/Pharma </a:t>
                      </a:r>
                      <a:r>
                        <a:rPr lang="en-GB" sz="1200" b="0" i="0" err="1"/>
                        <a:t>Enewsletters</a:t>
                      </a:r>
                      <a:r>
                        <a:rPr lang="en-GB" sz="1200" b="0" i="0"/>
                        <a:t>:</a:t>
                      </a:r>
                      <a:r>
                        <a:rPr lang="en-GB" sz="1200" i="0"/>
                        <a:t> result in mid reach/mid impact</a:t>
                      </a:r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/>
                        <a:t>Medical channels generally result in greater impact than Commercial channels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Paid channels vary significantly in both reach and impact so must be selected carefully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/>
                        <a:t>Banners &amp; TV ads ranked very low on both fields</a:t>
                      </a:r>
                      <a:endParaRPr lang="en-GB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0" dirty="0"/>
                        <a:t>H</a:t>
                      </a:r>
                      <a:r>
                        <a:rPr lang="en-GB" sz="1200" i="0" dirty="0" err="1"/>
                        <a:t>ighest</a:t>
                      </a:r>
                      <a:r>
                        <a:rPr lang="en-GB" sz="1200" i="0" dirty="0"/>
                        <a:t> reach &amp; impact channels are within this group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i="0" dirty="0"/>
                        <a:t>KOLs are scored as high impact but very low reach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85016"/>
                  </a:ext>
                </a:extLst>
              </a:tr>
            </a:tbl>
          </a:graphicData>
        </a:graphic>
      </p:graphicFrame>
      <p:pic>
        <p:nvPicPr>
          <p:cNvPr id="5" name="Content Placeholder 7" descr="Shape, background pattern&#10;&#10;Description automatically generated">
            <a:extLst>
              <a:ext uri="{FF2B5EF4-FFF2-40B4-BE49-F238E27FC236}">
                <a16:creationId xmlns:a16="http://schemas.microsoft.com/office/drawing/2014/main" id="{0C84BD58-715E-43A0-AF1E-93E4F236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800" y="114772"/>
            <a:ext cx="652529" cy="43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F5A8A-5B98-45EE-9689-20F91AA712C3}"/>
              </a:ext>
            </a:extLst>
          </p:cNvPr>
          <p:cNvSpPr txBox="1"/>
          <p:nvPr/>
        </p:nvSpPr>
        <p:spPr>
          <a:xfrm>
            <a:off x="838200" y="2529840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Detailed Summary</a:t>
            </a:r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032FA-F5B2-460C-96EB-DB7F5498EF2E}"/>
              </a:ext>
            </a:extLst>
          </p:cNvPr>
          <p:cNvSpPr txBox="1"/>
          <p:nvPr/>
        </p:nvSpPr>
        <p:spPr>
          <a:xfrm>
            <a:off x="838200" y="811366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Overall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 Belgium, Earned Channels are the most successful in terms of both reach and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F2F from both reps &amp; MSLs result in the highest reach.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Scoring of channels is more varied than for other markets.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Most paid &amp; owned channels sit in the mid-range of reach &amp; impact, and thus channel usage should rely on the detail below.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30859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Shape, background pattern&#10;&#10;Description automatically generated">
            <a:extLst>
              <a:ext uri="{FF2B5EF4-FFF2-40B4-BE49-F238E27FC236}">
                <a16:creationId xmlns:a16="http://schemas.microsoft.com/office/drawing/2014/main" id="{5BEF994D-792F-447A-AAEE-28F89B00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3800" y="114772"/>
            <a:ext cx="652529" cy="4350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413DB4-D20A-4638-A8F9-38CE3F47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37426"/>
              </p:ext>
            </p:extLst>
          </p:nvPr>
        </p:nvGraphicFramePr>
        <p:xfrm>
          <a:off x="4392325" y="142150"/>
          <a:ext cx="3356984" cy="650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110">
                  <a:extLst>
                    <a:ext uri="{9D8B030D-6E8A-4147-A177-3AD203B41FA5}">
                      <a16:colId xmlns:a16="http://schemas.microsoft.com/office/drawing/2014/main" val="619035526"/>
                    </a:ext>
                  </a:extLst>
                </a:gridCol>
                <a:gridCol w="783296">
                  <a:extLst>
                    <a:ext uri="{9D8B030D-6E8A-4147-A177-3AD203B41FA5}">
                      <a16:colId xmlns:a16="http://schemas.microsoft.com/office/drawing/2014/main" val="2985708221"/>
                    </a:ext>
                  </a:extLst>
                </a:gridCol>
                <a:gridCol w="488289">
                  <a:extLst>
                    <a:ext uri="{9D8B030D-6E8A-4147-A177-3AD203B41FA5}">
                      <a16:colId xmlns:a16="http://schemas.microsoft.com/office/drawing/2014/main" val="2923449357"/>
                    </a:ext>
                  </a:extLst>
                </a:gridCol>
                <a:gridCol w="488289">
                  <a:extLst>
                    <a:ext uri="{9D8B030D-6E8A-4147-A177-3AD203B41FA5}">
                      <a16:colId xmlns:a16="http://schemas.microsoft.com/office/drawing/2014/main" val="3041750896"/>
                    </a:ext>
                  </a:extLst>
                </a:gridCol>
              </a:tblGrid>
              <a:tr h="790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Channel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>
                    <a:solidFill>
                      <a:srgbClr val="ED29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>
                    <a:solidFill>
                      <a:srgbClr val="ED29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Reach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>
                    <a:solidFill>
                      <a:srgbClr val="ED29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>
                    <a:solidFill>
                      <a:srgbClr val="ED2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7643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Health Authority Website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27%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0815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Treatment Guidelines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33845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Int'l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70%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98881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 err="1">
                          <a:effectLst/>
                        </a:rPr>
                        <a:t>eDetail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Comm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8936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government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4871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Online Physician Network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8386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Colleague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0428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National Congress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38306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Hospital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19335"/>
                  </a:ext>
                </a:extLst>
              </a:tr>
              <a:tr h="154968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Professional Association Website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9443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scientific website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6569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KOL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94969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Prof Association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21148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CME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2309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893489"/>
                  </a:ext>
                </a:extLst>
              </a:tr>
              <a:tr h="84862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Online Medical Journal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61%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998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Online Congress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8727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app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23706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Health Insurance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3183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Service Center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163795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linkedin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9835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eCME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Paid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30%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8440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Int'l Scientific Meeting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45888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Phase IV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96336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Local Scientific Meeting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70172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Patient Support Program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Owned - Med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5874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Patient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08647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scientific eNewsletter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52%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1351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Remote MSL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9%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832017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eMedical education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1171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Patient Association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50398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webcast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18%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4219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search engine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67%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5.8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26215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sample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6118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Nurse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15%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61259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Medical Education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21%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10099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MSL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73%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5.6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32324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Pharmacist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30%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32351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website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24%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9956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ePrescribing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55%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5.1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06199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email rep/AM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48%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700595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eNewsletter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42%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71734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conference booth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64%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69725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Call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12%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4.9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859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>
                          <a:effectLst/>
                        </a:rPr>
                        <a:t>rep/AM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>
                          <a:effectLst/>
                        </a:rPr>
                        <a:t>Owned - Comm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1" u="none" strike="noStrike" dirty="0">
                          <a:effectLst/>
                        </a:rPr>
                        <a:t>82%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1" u="none" strike="noStrike" dirty="0">
                          <a:effectLst/>
                        </a:rPr>
                        <a:t>4.9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44539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Wikipedia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 dirty="0">
                          <a:effectLst/>
                        </a:rPr>
                        <a:t>Earned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143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email MSL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Med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36%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35693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banners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12%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4.2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82481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Patient Association Website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Earned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9%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35194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TV ad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4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55494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DM/newsletter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42%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3.7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3032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journal ad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Paid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45%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3.3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28994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remote rep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6%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2.5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66108"/>
                  </a:ext>
                </a:extLst>
              </a:tr>
              <a:tr h="79033"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pharma twitter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50" u="none" strike="noStrike">
                          <a:effectLst/>
                        </a:rPr>
                        <a:t>Owned - Comm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>
                          <a:effectLst/>
                        </a:rPr>
                        <a:t>0%</a:t>
                      </a:r>
                      <a:endParaRPr lang="en-GB" sz="7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50" u="none" strike="noStrike" dirty="0">
                          <a:effectLst/>
                        </a:rPr>
                        <a:t>0</a:t>
                      </a:r>
                      <a:endParaRPr lang="en-GB" sz="7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7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748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72F4C-D198-4EE7-B35E-8B3794B5F6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1AF11A-0CBD-405E-907D-C310159D5F95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ead0e857-dec6-4b1e-afd3-48dbfac7dd48"/>
    <ds:schemaRef ds:uri="0d8c423f-ad67-45a2-8b05-97a43a5b782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A31DF1D-2231-43A2-AE33-667C872DC7D7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4252</Words>
  <Application>Microsoft Office PowerPoint</Application>
  <PresentationFormat>Widescreen</PresentationFormat>
  <Paragraphs>1346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Tahoma</vt:lpstr>
      <vt:lpstr>Times</vt:lpstr>
      <vt:lpstr>Wingdings</vt:lpstr>
      <vt:lpstr>Office Theme</vt:lpstr>
      <vt:lpstr>Galapagos_template_Basic</vt:lpstr>
      <vt:lpstr>think-cell Slide</vt:lpstr>
      <vt:lpstr>HCP Channel Preference</vt:lpstr>
      <vt:lpstr>Objectives of Findings</vt:lpstr>
      <vt:lpstr>Veeva Pulse Field Engagement Global Trends</vt:lpstr>
      <vt:lpstr>ATU Insight Reports Summary</vt:lpstr>
      <vt:lpstr>Navigator Data - Regional Summary</vt:lpstr>
      <vt:lpstr>PowerPoint Presentation</vt:lpstr>
      <vt:lpstr>Navigator Summaries</vt:lpstr>
      <vt:lpstr>Summary of Navigator Findings - Belgium</vt:lpstr>
      <vt:lpstr>PowerPoint Presentation</vt:lpstr>
      <vt:lpstr>Summary of Navigator Findings - Italy</vt:lpstr>
      <vt:lpstr>PowerPoint Presentation</vt:lpstr>
      <vt:lpstr>Summary of Navigator Findings - Spain</vt:lpstr>
      <vt:lpstr>PowerPoint Presentation</vt:lpstr>
      <vt:lpstr>Summary of Navigator Findings - Netherlands</vt:lpstr>
      <vt:lpstr>PowerPoint Presentation</vt:lpstr>
      <vt:lpstr>Summary of Navigator Findings - France</vt:lpstr>
      <vt:lpstr>PowerPoint Presentation</vt:lpstr>
      <vt:lpstr>PowerPoint Presentation</vt:lpstr>
      <vt:lpstr>EU - Acceleration of Life Sciences Digital Engagements</vt:lpstr>
      <vt:lpstr>Great Britain - Acceleration of Life Sciences Digital Engagements</vt:lpstr>
      <vt:lpstr>Germany - Acceleration of Life Sciences Digital Engagements</vt:lpstr>
      <vt:lpstr>France - Acceleration of Life Sciences Digital Engagements</vt:lpstr>
      <vt:lpstr>Italy - Acceleration of Life Sciences Digital Engagements</vt:lpstr>
      <vt:lpstr>Spain - Acceleration of Life Sciences Digital Engagements</vt:lpstr>
      <vt:lpstr>PowerPoint Presentation</vt:lpstr>
      <vt:lpstr>Appendix – Channel Story</vt:lpstr>
      <vt:lpstr>Channel Data Sources</vt:lpstr>
      <vt:lpstr>Touchpoints Options Per Scenario</vt:lpstr>
      <vt:lpstr>Generating Behavioural Preferences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Richwood</dc:creator>
  <cp:lastModifiedBy>Gareth Allott</cp:lastModifiedBy>
  <cp:revision>1</cp:revision>
  <dcterms:created xsi:type="dcterms:W3CDTF">2021-04-12T13:55:24Z</dcterms:created>
  <dcterms:modified xsi:type="dcterms:W3CDTF">2021-05-06T15:53:00Z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