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99" r:id="rId6"/>
    <p:sldMasterId id="2147483717" r:id="rId7"/>
  </p:sldMasterIdLst>
  <p:sldIdLst>
    <p:sldId id="2146845380" r:id="rId8"/>
    <p:sldId id="2146845404" r:id="rId9"/>
    <p:sldId id="2146845405" r:id="rId10"/>
    <p:sldId id="2146845379" r:id="rId11"/>
    <p:sldId id="2146845398" r:id="rId12"/>
    <p:sldId id="2146845399" r:id="rId13"/>
    <p:sldId id="2146845392" r:id="rId14"/>
    <p:sldId id="2146845383" r:id="rId15"/>
    <p:sldId id="2146845391" r:id="rId16"/>
    <p:sldId id="2146845406" r:id="rId17"/>
    <p:sldId id="2146845407" r:id="rId18"/>
    <p:sldId id="2146845408" r:id="rId19"/>
    <p:sldId id="2146845410" r:id="rId20"/>
    <p:sldId id="2146845411" r:id="rId21"/>
    <p:sldId id="2146845412" r:id="rId22"/>
    <p:sldId id="2146845413" r:id="rId23"/>
    <p:sldId id="21468454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873A3-C7F3-4857-BEFC-B610670063CB}" v="28" dt="2021-04-14T14:28:09.318"/>
    <p1510:client id="{4FCBD0A5-9438-8849-9FC9-6FEEF2A2BE55}" v="629" dt="2021-04-15T13:37:01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th Allott" userId="d67bc1e7-5e6e-4540-bcf9-468a02f7a83e" providerId="ADAL" clId="{3A8873A3-C7F3-4857-BEFC-B610670063CB}"/>
    <pc:docChg chg="undo custSel addSld delSld modSld sldOrd">
      <pc:chgData name="Gareth Allott" userId="d67bc1e7-5e6e-4540-bcf9-468a02f7a83e" providerId="ADAL" clId="{3A8873A3-C7F3-4857-BEFC-B610670063CB}" dt="2021-04-14T14:28:20.223" v="1186" actId="1076"/>
      <pc:docMkLst>
        <pc:docMk/>
      </pc:docMkLst>
      <pc:sldChg chg="del">
        <pc:chgData name="Gareth Allott" userId="d67bc1e7-5e6e-4540-bcf9-468a02f7a83e" providerId="ADAL" clId="{3A8873A3-C7F3-4857-BEFC-B610670063CB}" dt="2021-04-07T12:42:01.058" v="56" actId="47"/>
        <pc:sldMkLst>
          <pc:docMk/>
          <pc:sldMk cId="2302360611" sldId="2146845377"/>
        </pc:sldMkLst>
      </pc:sldChg>
      <pc:sldChg chg="delSp modSp mod">
        <pc:chgData name="Gareth Allott" userId="d67bc1e7-5e6e-4540-bcf9-468a02f7a83e" providerId="ADAL" clId="{3A8873A3-C7F3-4857-BEFC-B610670063CB}" dt="2021-04-07T12:42:54.454" v="58" actId="1076"/>
        <pc:sldMkLst>
          <pc:docMk/>
          <pc:sldMk cId="1032670216" sldId="2146845379"/>
        </pc:sldMkLst>
        <pc:spChg chg="del">
          <ac:chgData name="Gareth Allott" userId="d67bc1e7-5e6e-4540-bcf9-468a02f7a83e" providerId="ADAL" clId="{3A8873A3-C7F3-4857-BEFC-B610670063CB}" dt="2021-04-05T15:48:52.821" v="14" actId="478"/>
          <ac:spMkLst>
            <pc:docMk/>
            <pc:sldMk cId="1032670216" sldId="2146845379"/>
            <ac:spMk id="2" creationId="{CCE77CFC-5031-4416-BB95-9E1404DD1560}"/>
          </ac:spMkLst>
        </pc:spChg>
        <pc:spChg chg="mod">
          <ac:chgData name="Gareth Allott" userId="d67bc1e7-5e6e-4540-bcf9-468a02f7a83e" providerId="ADAL" clId="{3A8873A3-C7F3-4857-BEFC-B610670063CB}" dt="2021-04-05T15:48:45.715" v="11" actId="13926"/>
          <ac:spMkLst>
            <pc:docMk/>
            <pc:sldMk cId="1032670216" sldId="2146845379"/>
            <ac:spMk id="5" creationId="{21930B4E-309D-4A59-94DD-37775FE9B2C3}"/>
          </ac:spMkLst>
        </pc:spChg>
        <pc:spChg chg="mod">
          <ac:chgData name="Gareth Allott" userId="d67bc1e7-5e6e-4540-bcf9-468a02f7a83e" providerId="ADAL" clId="{3A8873A3-C7F3-4857-BEFC-B610670063CB}" dt="2021-04-05T15:48:49.309" v="13"/>
          <ac:spMkLst>
            <pc:docMk/>
            <pc:sldMk cId="1032670216" sldId="2146845379"/>
            <ac:spMk id="6" creationId="{3DBA0410-5795-45EC-893C-8C933CAC3795}"/>
          </ac:spMkLst>
        </pc:spChg>
        <pc:spChg chg="del">
          <ac:chgData name="Gareth Allott" userId="d67bc1e7-5e6e-4540-bcf9-468a02f7a83e" providerId="ADAL" clId="{3A8873A3-C7F3-4857-BEFC-B610670063CB}" dt="2021-04-05T15:49:06.774" v="30" actId="478"/>
          <ac:spMkLst>
            <pc:docMk/>
            <pc:sldMk cId="1032670216" sldId="2146845379"/>
            <ac:spMk id="10" creationId="{AC9430DD-C023-4969-8F1B-B6A543AD67BA}"/>
          </ac:spMkLst>
        </pc:spChg>
        <pc:spChg chg="mod">
          <ac:chgData name="Gareth Allott" userId="d67bc1e7-5e6e-4540-bcf9-468a02f7a83e" providerId="ADAL" clId="{3A8873A3-C7F3-4857-BEFC-B610670063CB}" dt="2021-04-05T15:49:04.323" v="29" actId="20577"/>
          <ac:spMkLst>
            <pc:docMk/>
            <pc:sldMk cId="1032670216" sldId="2146845379"/>
            <ac:spMk id="13" creationId="{6B5CFAFF-68AD-43DB-9B0B-B50E8CC84109}"/>
          </ac:spMkLst>
        </pc:spChg>
        <pc:picChg chg="mod">
          <ac:chgData name="Gareth Allott" userId="d67bc1e7-5e6e-4540-bcf9-468a02f7a83e" providerId="ADAL" clId="{3A8873A3-C7F3-4857-BEFC-B610670063CB}" dt="2021-04-07T12:42:54.454" v="58" actId="1076"/>
          <ac:picMkLst>
            <pc:docMk/>
            <pc:sldMk cId="1032670216" sldId="2146845379"/>
            <ac:picMk id="9" creationId="{B62A6A67-3FA7-40A1-A17F-FC2F65CCC18C}"/>
          </ac:picMkLst>
        </pc:picChg>
        <pc:picChg chg="del">
          <ac:chgData name="Gareth Allott" userId="d67bc1e7-5e6e-4540-bcf9-468a02f7a83e" providerId="ADAL" clId="{3A8873A3-C7F3-4857-BEFC-B610670063CB}" dt="2021-04-05T15:49:06.774" v="30" actId="478"/>
          <ac:picMkLst>
            <pc:docMk/>
            <pc:sldMk cId="1032670216" sldId="2146845379"/>
            <ac:picMk id="15" creationId="{3098443B-9CEB-4C73-95B9-08488670EF0D}"/>
          </ac:picMkLst>
        </pc:picChg>
      </pc:sldChg>
      <pc:sldChg chg="addSp delSp modSp mod">
        <pc:chgData name="Gareth Allott" userId="d67bc1e7-5e6e-4540-bcf9-468a02f7a83e" providerId="ADAL" clId="{3A8873A3-C7F3-4857-BEFC-B610670063CB}" dt="2021-04-14T14:28:20.223" v="1186" actId="1076"/>
        <pc:sldMkLst>
          <pc:docMk/>
          <pc:sldMk cId="636563377" sldId="2146845380"/>
        </pc:sldMkLst>
        <pc:spChg chg="mod">
          <ac:chgData name="Gareth Allott" userId="d67bc1e7-5e6e-4540-bcf9-468a02f7a83e" providerId="ADAL" clId="{3A8873A3-C7F3-4857-BEFC-B610670063CB}" dt="2021-04-14T14:27:37.810" v="1177" actId="20577"/>
          <ac:spMkLst>
            <pc:docMk/>
            <pc:sldMk cId="636563377" sldId="2146845380"/>
            <ac:spMk id="13" creationId="{2469A092-A161-4D41-88A5-0ACDFCE29DF5}"/>
          </ac:spMkLst>
        </pc:spChg>
        <pc:picChg chg="add mod">
          <ac:chgData name="Gareth Allott" userId="d67bc1e7-5e6e-4540-bcf9-468a02f7a83e" providerId="ADAL" clId="{3A8873A3-C7F3-4857-BEFC-B610670063CB}" dt="2021-04-14T14:28:20.223" v="1186" actId="1076"/>
          <ac:picMkLst>
            <pc:docMk/>
            <pc:sldMk cId="636563377" sldId="2146845380"/>
            <ac:picMk id="4" creationId="{0796B46A-B836-49EE-B563-6CBA1948619A}"/>
          </ac:picMkLst>
        </pc:picChg>
        <pc:cxnChg chg="del">
          <ac:chgData name="Gareth Allott" userId="d67bc1e7-5e6e-4540-bcf9-468a02f7a83e" providerId="ADAL" clId="{3A8873A3-C7F3-4857-BEFC-B610670063CB}" dt="2021-04-14T14:27:40.874" v="1178" actId="478"/>
          <ac:cxnSpMkLst>
            <pc:docMk/>
            <pc:sldMk cId="636563377" sldId="2146845380"/>
            <ac:cxnSpMk id="14" creationId="{61992EF8-3C27-42E1-B089-917F5A790DD1}"/>
          </ac:cxnSpMkLst>
        </pc:cxnChg>
      </pc:sldChg>
      <pc:sldChg chg="add del">
        <pc:chgData name="Gareth Allott" userId="d67bc1e7-5e6e-4540-bcf9-468a02f7a83e" providerId="ADAL" clId="{3A8873A3-C7F3-4857-BEFC-B610670063CB}" dt="2021-04-05T15:46:37.263" v="10"/>
        <pc:sldMkLst>
          <pc:docMk/>
          <pc:sldMk cId="3366910351" sldId="2146845383"/>
        </pc:sldMkLst>
      </pc:sldChg>
      <pc:sldChg chg="add del">
        <pc:chgData name="Gareth Allott" userId="d67bc1e7-5e6e-4540-bcf9-468a02f7a83e" providerId="ADAL" clId="{3A8873A3-C7F3-4857-BEFC-B610670063CB}" dt="2021-04-05T15:46:37.263" v="10"/>
        <pc:sldMkLst>
          <pc:docMk/>
          <pc:sldMk cId="4096319990" sldId="2146845392"/>
        </pc:sldMkLst>
      </pc:sldChg>
      <pc:sldChg chg="modSp mod">
        <pc:chgData name="Gareth Allott" userId="d67bc1e7-5e6e-4540-bcf9-468a02f7a83e" providerId="ADAL" clId="{3A8873A3-C7F3-4857-BEFC-B610670063CB}" dt="2021-04-05T15:51:31.671" v="39" actId="20577"/>
        <pc:sldMkLst>
          <pc:docMk/>
          <pc:sldMk cId="3786229988" sldId="2146845404"/>
        </pc:sldMkLst>
        <pc:spChg chg="mod">
          <ac:chgData name="Gareth Allott" userId="d67bc1e7-5e6e-4540-bcf9-468a02f7a83e" providerId="ADAL" clId="{3A8873A3-C7F3-4857-BEFC-B610670063CB}" dt="2021-04-05T15:51:31.671" v="39" actId="20577"/>
          <ac:spMkLst>
            <pc:docMk/>
            <pc:sldMk cId="3786229988" sldId="2146845404"/>
            <ac:spMk id="3" creationId="{A98E76C1-8EF9-40A9-9960-DA90F9EA969C}"/>
          </ac:spMkLst>
        </pc:spChg>
      </pc:sldChg>
      <pc:sldChg chg="addSp delSp modSp new mod modClrScheme chgLayout">
        <pc:chgData name="Gareth Allott" userId="d67bc1e7-5e6e-4540-bcf9-468a02f7a83e" providerId="ADAL" clId="{3A8873A3-C7F3-4857-BEFC-B610670063CB}" dt="2021-04-05T15:46:32.830" v="7" actId="478"/>
        <pc:sldMkLst>
          <pc:docMk/>
          <pc:sldMk cId="1581529177" sldId="2146845405"/>
        </pc:sldMkLst>
        <pc:spChg chg="del mod ord">
          <ac:chgData name="Gareth Allott" userId="d67bc1e7-5e6e-4540-bcf9-468a02f7a83e" providerId="ADAL" clId="{3A8873A3-C7F3-4857-BEFC-B610670063CB}" dt="2021-04-05T15:46:27.612" v="1" actId="700"/>
          <ac:spMkLst>
            <pc:docMk/>
            <pc:sldMk cId="1581529177" sldId="2146845405"/>
            <ac:spMk id="2" creationId="{45F1981F-589E-48BA-9550-849DD864872D}"/>
          </ac:spMkLst>
        </pc:spChg>
        <pc:spChg chg="del mod ord">
          <ac:chgData name="Gareth Allott" userId="d67bc1e7-5e6e-4540-bcf9-468a02f7a83e" providerId="ADAL" clId="{3A8873A3-C7F3-4857-BEFC-B610670063CB}" dt="2021-04-05T15:46:27.612" v="1" actId="700"/>
          <ac:spMkLst>
            <pc:docMk/>
            <pc:sldMk cId="1581529177" sldId="2146845405"/>
            <ac:spMk id="3" creationId="{32072F5E-39E9-482A-AF4F-84EFDC0AF3CF}"/>
          </ac:spMkLst>
        </pc:spChg>
        <pc:spChg chg="add mod ord">
          <ac:chgData name="Gareth Allott" userId="d67bc1e7-5e6e-4540-bcf9-468a02f7a83e" providerId="ADAL" clId="{3A8873A3-C7F3-4857-BEFC-B610670063CB}" dt="2021-04-05T15:46:29.569" v="6" actId="20577"/>
          <ac:spMkLst>
            <pc:docMk/>
            <pc:sldMk cId="1581529177" sldId="2146845405"/>
            <ac:spMk id="4" creationId="{BBE611B0-1233-4A1D-BAD9-61B802AC73A0}"/>
          </ac:spMkLst>
        </pc:spChg>
        <pc:spChg chg="add del mod ord">
          <ac:chgData name="Gareth Allott" userId="d67bc1e7-5e6e-4540-bcf9-468a02f7a83e" providerId="ADAL" clId="{3A8873A3-C7F3-4857-BEFC-B610670063CB}" dt="2021-04-05T15:46:32.830" v="7" actId="478"/>
          <ac:spMkLst>
            <pc:docMk/>
            <pc:sldMk cId="1581529177" sldId="2146845405"/>
            <ac:spMk id="5" creationId="{E1E34900-6653-42C9-8CBB-1E1B06A3515E}"/>
          </ac:spMkLst>
        </pc:spChg>
        <pc:spChg chg="add del mod ord">
          <ac:chgData name="Gareth Allott" userId="d67bc1e7-5e6e-4540-bcf9-468a02f7a83e" providerId="ADAL" clId="{3A8873A3-C7F3-4857-BEFC-B610670063CB}" dt="2021-04-05T15:46:32.830" v="7" actId="478"/>
          <ac:spMkLst>
            <pc:docMk/>
            <pc:sldMk cId="1581529177" sldId="2146845405"/>
            <ac:spMk id="6" creationId="{5D6A9218-9550-4793-B146-8F25F92144F4}"/>
          </ac:spMkLst>
        </pc:spChg>
      </pc:sldChg>
      <pc:sldChg chg="modSp mod">
        <pc:chgData name="Gareth Allott" userId="d67bc1e7-5e6e-4540-bcf9-468a02f7a83e" providerId="ADAL" clId="{3A8873A3-C7F3-4857-BEFC-B610670063CB}" dt="2021-04-09T11:37:21.760" v="83" actId="20577"/>
        <pc:sldMkLst>
          <pc:docMk/>
          <pc:sldMk cId="1473505874" sldId="2146845406"/>
        </pc:sldMkLst>
        <pc:spChg chg="mod">
          <ac:chgData name="Gareth Allott" userId="d67bc1e7-5e6e-4540-bcf9-468a02f7a83e" providerId="ADAL" clId="{3A8873A3-C7F3-4857-BEFC-B610670063CB}" dt="2021-04-09T11:37:21.760" v="83" actId="20577"/>
          <ac:spMkLst>
            <pc:docMk/>
            <pc:sldMk cId="1473505874" sldId="2146845406"/>
            <ac:spMk id="4" creationId="{BBE611B0-1233-4A1D-BAD9-61B802AC73A0}"/>
          </ac:spMkLst>
        </pc:spChg>
      </pc:sldChg>
      <pc:sldChg chg="delSp modSp add del mod">
        <pc:chgData name="Gareth Allott" userId="d67bc1e7-5e6e-4540-bcf9-468a02f7a83e" providerId="ADAL" clId="{3A8873A3-C7F3-4857-BEFC-B610670063CB}" dt="2021-04-07T12:40:12.820" v="55" actId="47"/>
        <pc:sldMkLst>
          <pc:docMk/>
          <pc:sldMk cId="3666074032" sldId="2146845406"/>
        </pc:sldMkLst>
        <pc:spChg chg="mod">
          <ac:chgData name="Gareth Allott" userId="d67bc1e7-5e6e-4540-bcf9-468a02f7a83e" providerId="ADAL" clId="{3A8873A3-C7F3-4857-BEFC-B610670063CB}" dt="2021-04-05T15:59:25.206" v="45" actId="20577"/>
          <ac:spMkLst>
            <pc:docMk/>
            <pc:sldMk cId="3666074032" sldId="2146845406"/>
            <ac:spMk id="2" creationId="{30AA01F9-F116-467F-9D52-FEE3942F9EF9}"/>
          </ac:spMkLst>
        </pc:spChg>
        <pc:spChg chg="mod">
          <ac:chgData name="Gareth Allott" userId="d67bc1e7-5e6e-4540-bcf9-468a02f7a83e" providerId="ADAL" clId="{3A8873A3-C7F3-4857-BEFC-B610670063CB}" dt="2021-04-05T15:59:36.365" v="54" actId="12"/>
          <ac:spMkLst>
            <pc:docMk/>
            <pc:sldMk cId="3666074032" sldId="2146845406"/>
            <ac:spMk id="3" creationId="{A98E76C1-8EF9-40A9-9960-DA90F9EA969C}"/>
          </ac:spMkLst>
        </pc:spChg>
        <pc:spChg chg="del">
          <ac:chgData name="Gareth Allott" userId="d67bc1e7-5e6e-4540-bcf9-468a02f7a83e" providerId="ADAL" clId="{3A8873A3-C7F3-4857-BEFC-B610670063CB}" dt="2021-04-05T15:59:27.125" v="46" actId="478"/>
          <ac:spMkLst>
            <pc:docMk/>
            <pc:sldMk cId="3666074032" sldId="2146845406"/>
            <ac:spMk id="4" creationId="{5B357739-166F-4111-8049-D38397EE5296}"/>
          </ac:spMkLst>
        </pc:spChg>
      </pc:sldChg>
      <pc:sldChg chg="modSp mod">
        <pc:chgData name="Gareth Allott" userId="d67bc1e7-5e6e-4540-bcf9-468a02f7a83e" providerId="ADAL" clId="{3A8873A3-C7F3-4857-BEFC-B610670063CB}" dt="2021-04-09T11:48:37.720" v="381" actId="1076"/>
        <pc:sldMkLst>
          <pc:docMk/>
          <pc:sldMk cId="1491883512" sldId="2146845407"/>
        </pc:sldMkLst>
        <pc:spChg chg="mod">
          <ac:chgData name="Gareth Allott" userId="d67bc1e7-5e6e-4540-bcf9-468a02f7a83e" providerId="ADAL" clId="{3A8873A3-C7F3-4857-BEFC-B610670063CB}" dt="2021-04-09T11:41:19.122" v="271" actId="20577"/>
          <ac:spMkLst>
            <pc:docMk/>
            <pc:sldMk cId="1491883512" sldId="2146845407"/>
            <ac:spMk id="3" creationId="{A98E76C1-8EF9-40A9-9960-DA90F9EA969C}"/>
          </ac:spMkLst>
        </pc:spChg>
        <pc:spChg chg="mod">
          <ac:chgData name="Gareth Allott" userId="d67bc1e7-5e6e-4540-bcf9-468a02f7a83e" providerId="ADAL" clId="{3A8873A3-C7F3-4857-BEFC-B610670063CB}" dt="2021-04-09T11:48:37.720" v="381" actId="1076"/>
          <ac:spMkLst>
            <pc:docMk/>
            <pc:sldMk cId="1491883512" sldId="2146845407"/>
            <ac:spMk id="4" creationId="{5B357739-166F-4111-8049-D38397EE5296}"/>
          </ac:spMkLst>
        </pc:spChg>
      </pc:sldChg>
      <pc:sldChg chg="addSp delSp modSp add mod">
        <pc:chgData name="Gareth Allott" userId="d67bc1e7-5e6e-4540-bcf9-468a02f7a83e" providerId="ADAL" clId="{3A8873A3-C7F3-4857-BEFC-B610670063CB}" dt="2021-04-09T11:48:40.649" v="383"/>
        <pc:sldMkLst>
          <pc:docMk/>
          <pc:sldMk cId="3962277369" sldId="2146845408"/>
        </pc:sldMkLst>
        <pc:spChg chg="mod">
          <ac:chgData name="Gareth Allott" userId="d67bc1e7-5e6e-4540-bcf9-468a02f7a83e" providerId="ADAL" clId="{3A8873A3-C7F3-4857-BEFC-B610670063CB}" dt="2021-04-09T11:41:30.183" v="288" actId="20577"/>
          <ac:spMkLst>
            <pc:docMk/>
            <pc:sldMk cId="3962277369" sldId="2146845408"/>
            <ac:spMk id="2" creationId="{4798D180-47DE-4017-B64E-A97724AE03E2}"/>
          </ac:spMkLst>
        </pc:spChg>
        <pc:spChg chg="del">
          <ac:chgData name="Gareth Allott" userId="d67bc1e7-5e6e-4540-bcf9-468a02f7a83e" providerId="ADAL" clId="{3A8873A3-C7F3-4857-BEFC-B610670063CB}" dt="2021-04-09T11:41:32.925" v="289" actId="478"/>
          <ac:spMkLst>
            <pc:docMk/>
            <pc:sldMk cId="3962277369" sldId="2146845408"/>
            <ac:spMk id="5" creationId="{F0003C2E-EEB6-4539-8368-C5746ABF8A39}"/>
          </ac:spMkLst>
        </pc:spChg>
        <pc:spChg chg="del">
          <ac:chgData name="Gareth Allott" userId="d67bc1e7-5e6e-4540-bcf9-468a02f7a83e" providerId="ADAL" clId="{3A8873A3-C7F3-4857-BEFC-B610670063CB}" dt="2021-04-09T11:41:34.455" v="290" actId="478"/>
          <ac:spMkLst>
            <pc:docMk/>
            <pc:sldMk cId="3962277369" sldId="2146845408"/>
            <ac:spMk id="6" creationId="{53B308F3-1948-4AFB-A493-9A6F9776EBAC}"/>
          </ac:spMkLst>
        </pc:spChg>
        <pc:spChg chg="add del mod">
          <ac:chgData name="Gareth Allott" userId="d67bc1e7-5e6e-4540-bcf9-468a02f7a83e" providerId="ADAL" clId="{3A8873A3-C7F3-4857-BEFC-B610670063CB}" dt="2021-04-09T11:48:40.649" v="383"/>
          <ac:spMkLst>
            <pc:docMk/>
            <pc:sldMk cId="3962277369" sldId="2146845408"/>
            <ac:spMk id="7" creationId="{A0E4E19D-13C0-4223-800B-2F8ECE9B6791}"/>
          </ac:spMkLst>
        </pc:spChg>
        <pc:picChg chg="mod">
          <ac:chgData name="Gareth Allott" userId="d67bc1e7-5e6e-4540-bcf9-468a02f7a83e" providerId="ADAL" clId="{3A8873A3-C7F3-4857-BEFC-B610670063CB}" dt="2021-04-09T11:41:36.194" v="291" actId="1076"/>
          <ac:picMkLst>
            <pc:docMk/>
            <pc:sldMk cId="3962277369" sldId="2146845408"/>
            <ac:picMk id="4" creationId="{15AC11EE-867A-49BD-9D59-4ED21EA9BCE0}"/>
          </ac:picMkLst>
        </pc:picChg>
      </pc:sldChg>
      <pc:sldChg chg="addSp delSp modSp add mod ord">
        <pc:chgData name="Gareth Allott" userId="d67bc1e7-5e6e-4540-bcf9-468a02f7a83e" providerId="ADAL" clId="{3A8873A3-C7F3-4857-BEFC-B610670063CB}" dt="2021-04-14T10:28:06.035" v="1167" actId="478"/>
        <pc:sldMkLst>
          <pc:docMk/>
          <pc:sldMk cId="333588183" sldId="2146845409"/>
        </pc:sldMkLst>
        <pc:spChg chg="mod">
          <ac:chgData name="Gareth Allott" userId="d67bc1e7-5e6e-4540-bcf9-468a02f7a83e" providerId="ADAL" clId="{3A8873A3-C7F3-4857-BEFC-B610670063CB}" dt="2021-04-09T11:48:23.884" v="376" actId="20577"/>
          <ac:spMkLst>
            <pc:docMk/>
            <pc:sldMk cId="333588183" sldId="2146845409"/>
            <ac:spMk id="2" creationId="{4798D180-47DE-4017-B64E-A97724AE03E2}"/>
          </ac:spMkLst>
        </pc:spChg>
        <pc:spChg chg="add mod">
          <ac:chgData name="Gareth Allott" userId="d67bc1e7-5e6e-4540-bcf9-468a02f7a83e" providerId="ADAL" clId="{3A8873A3-C7F3-4857-BEFC-B610670063CB}" dt="2021-04-09T13:53:44.347" v="964" actId="20577"/>
          <ac:spMkLst>
            <pc:docMk/>
            <pc:sldMk cId="333588183" sldId="2146845409"/>
            <ac:spMk id="3" creationId="{D7099C25-8EB6-4C9A-9706-C8A7EB94FEB0}"/>
          </ac:spMkLst>
        </pc:spChg>
        <pc:spChg chg="add del mod ord">
          <ac:chgData name="Gareth Allott" userId="d67bc1e7-5e6e-4540-bcf9-468a02f7a83e" providerId="ADAL" clId="{3A8873A3-C7F3-4857-BEFC-B610670063CB}" dt="2021-04-14T10:28:06.035" v="1167" actId="478"/>
          <ac:spMkLst>
            <pc:docMk/>
            <pc:sldMk cId="333588183" sldId="2146845409"/>
            <ac:spMk id="5" creationId="{835E2C07-D459-472D-92E9-B47FA2B3831E}"/>
          </ac:spMkLst>
        </pc:spChg>
        <pc:picChg chg="del">
          <ac:chgData name="Gareth Allott" userId="d67bc1e7-5e6e-4540-bcf9-468a02f7a83e" providerId="ADAL" clId="{3A8873A3-C7F3-4857-BEFC-B610670063CB}" dt="2021-04-09T11:47:52.784" v="303" actId="478"/>
          <ac:picMkLst>
            <pc:docMk/>
            <pc:sldMk cId="333588183" sldId="2146845409"/>
            <ac:picMk id="4" creationId="{15AC11EE-867A-49BD-9D59-4ED21EA9BCE0}"/>
          </ac:picMkLst>
        </pc:picChg>
        <pc:picChg chg="add del mod">
          <ac:chgData name="Gareth Allott" userId="d67bc1e7-5e6e-4540-bcf9-468a02f7a83e" providerId="ADAL" clId="{3A8873A3-C7F3-4857-BEFC-B610670063CB}" dt="2021-04-14T10:28:03.344" v="1166" actId="478"/>
          <ac:picMkLst>
            <pc:docMk/>
            <pc:sldMk cId="333588183" sldId="2146845409"/>
            <ac:picMk id="7" creationId="{0215F968-AA22-4761-8647-BCF0CDE4A6DA}"/>
          </ac:picMkLst>
        </pc:picChg>
        <pc:picChg chg="add del mod">
          <ac:chgData name="Gareth Allott" userId="d67bc1e7-5e6e-4540-bcf9-468a02f7a83e" providerId="ADAL" clId="{3A8873A3-C7F3-4857-BEFC-B610670063CB}" dt="2021-04-14T10:28:03.344" v="1166" actId="478"/>
          <ac:picMkLst>
            <pc:docMk/>
            <pc:sldMk cId="333588183" sldId="2146845409"/>
            <ac:picMk id="9" creationId="{19EB4DA0-5E7A-4E4D-9CB1-104975FB307C}"/>
          </ac:picMkLst>
        </pc:picChg>
      </pc:sldChg>
      <pc:sldChg chg="addSp delSp modSp mod">
        <pc:chgData name="Gareth Allott" userId="d67bc1e7-5e6e-4540-bcf9-468a02f7a83e" providerId="ADAL" clId="{3A8873A3-C7F3-4857-BEFC-B610670063CB}" dt="2021-04-09T11:51:40.347" v="477" actId="478"/>
        <pc:sldMkLst>
          <pc:docMk/>
          <pc:sldMk cId="1357835526" sldId="2146845410"/>
        </pc:sldMkLst>
        <pc:spChg chg="mod">
          <ac:chgData name="Gareth Allott" userId="d67bc1e7-5e6e-4540-bcf9-468a02f7a83e" providerId="ADAL" clId="{3A8873A3-C7F3-4857-BEFC-B610670063CB}" dt="2021-04-09T11:51:05.690" v="429" actId="1076"/>
          <ac:spMkLst>
            <pc:docMk/>
            <pc:sldMk cId="1357835526" sldId="2146845410"/>
            <ac:spMk id="7" creationId="{B5DDCAD4-B544-4BA6-8202-AFDF9A70B494}"/>
          </ac:spMkLst>
        </pc:spChg>
        <pc:spChg chg="mod">
          <ac:chgData name="Gareth Allott" userId="d67bc1e7-5e6e-4540-bcf9-468a02f7a83e" providerId="ADAL" clId="{3A8873A3-C7F3-4857-BEFC-B610670063CB}" dt="2021-04-09T11:51:17.840" v="452" actId="207"/>
          <ac:spMkLst>
            <pc:docMk/>
            <pc:sldMk cId="1357835526" sldId="2146845410"/>
            <ac:spMk id="8" creationId="{45F715D4-0440-4F2A-B10A-C5E6679D8E46}"/>
          </ac:spMkLst>
        </pc:spChg>
        <pc:spChg chg="mod">
          <ac:chgData name="Gareth Allott" userId="d67bc1e7-5e6e-4540-bcf9-468a02f7a83e" providerId="ADAL" clId="{3A8873A3-C7F3-4857-BEFC-B610670063CB}" dt="2021-04-09T11:51:21.089" v="458" actId="20577"/>
          <ac:spMkLst>
            <pc:docMk/>
            <pc:sldMk cId="1357835526" sldId="2146845410"/>
            <ac:spMk id="13" creationId="{2469A092-A161-4D41-88A5-0ACDFCE29DF5}"/>
          </ac:spMkLst>
        </pc:spChg>
        <pc:picChg chg="del">
          <ac:chgData name="Gareth Allott" userId="d67bc1e7-5e6e-4540-bcf9-468a02f7a83e" providerId="ADAL" clId="{3A8873A3-C7F3-4857-BEFC-B610670063CB}" dt="2021-04-09T11:50:31.905" v="421" actId="478"/>
          <ac:picMkLst>
            <pc:docMk/>
            <pc:sldMk cId="1357835526" sldId="2146845410"/>
            <ac:picMk id="3" creationId="{DE9240B9-B268-46DA-8919-F0E5E5390426}"/>
          </ac:picMkLst>
        </pc:picChg>
        <pc:picChg chg="add mod ord modCrop">
          <ac:chgData name="Gareth Allott" userId="d67bc1e7-5e6e-4540-bcf9-468a02f7a83e" providerId="ADAL" clId="{3A8873A3-C7F3-4857-BEFC-B610670063CB}" dt="2021-04-09T11:51:01.957" v="428" actId="167"/>
          <ac:picMkLst>
            <pc:docMk/>
            <pc:sldMk cId="1357835526" sldId="2146845410"/>
            <ac:picMk id="4" creationId="{07643E81-18A6-42D9-AC20-046C2A4294F2}"/>
          </ac:picMkLst>
        </pc:picChg>
        <pc:picChg chg="add mod">
          <ac:chgData name="Gareth Allott" userId="d67bc1e7-5e6e-4540-bcf9-468a02f7a83e" providerId="ADAL" clId="{3A8873A3-C7F3-4857-BEFC-B610670063CB}" dt="2021-04-09T11:51:37.322" v="476" actId="1037"/>
          <ac:picMkLst>
            <pc:docMk/>
            <pc:sldMk cId="1357835526" sldId="2146845410"/>
            <ac:picMk id="6" creationId="{5049298C-DAC3-474E-A76C-CE9C902830B5}"/>
          </ac:picMkLst>
        </pc:picChg>
        <pc:picChg chg="del mod">
          <ac:chgData name="Gareth Allott" userId="d67bc1e7-5e6e-4540-bcf9-468a02f7a83e" providerId="ADAL" clId="{3A8873A3-C7F3-4857-BEFC-B610670063CB}" dt="2021-04-09T11:51:09.339" v="431" actId="478"/>
          <ac:picMkLst>
            <pc:docMk/>
            <pc:sldMk cId="1357835526" sldId="2146845410"/>
            <ac:picMk id="15" creationId="{536587D1-A4F4-4D0D-A6EA-70D353414960}"/>
          </ac:picMkLst>
        </pc:picChg>
        <pc:cxnChg chg="del">
          <ac:chgData name="Gareth Allott" userId="d67bc1e7-5e6e-4540-bcf9-468a02f7a83e" providerId="ADAL" clId="{3A8873A3-C7F3-4857-BEFC-B610670063CB}" dt="2021-04-09T11:51:40.347" v="477" actId="478"/>
          <ac:cxnSpMkLst>
            <pc:docMk/>
            <pc:sldMk cId="1357835526" sldId="2146845410"/>
            <ac:cxnSpMk id="14" creationId="{61992EF8-3C27-42E1-B089-917F5A790DD1}"/>
          </ac:cxnSpMkLst>
        </pc:cxnChg>
      </pc:sldChg>
      <pc:sldChg chg="addSp delSp modSp add mod">
        <pc:chgData name="Gareth Allott" userId="d67bc1e7-5e6e-4540-bcf9-468a02f7a83e" providerId="ADAL" clId="{3A8873A3-C7F3-4857-BEFC-B610670063CB}" dt="2021-04-09T13:59:14.847" v="1163" actId="14100"/>
        <pc:sldMkLst>
          <pc:docMk/>
          <pc:sldMk cId="4200149477" sldId="2146845411"/>
        </pc:sldMkLst>
        <pc:spChg chg="del mod">
          <ac:chgData name="Gareth Allott" userId="d67bc1e7-5e6e-4540-bcf9-468a02f7a83e" providerId="ADAL" clId="{3A8873A3-C7F3-4857-BEFC-B610670063CB}" dt="2021-04-09T13:59:07.208" v="1160" actId="478"/>
          <ac:spMkLst>
            <pc:docMk/>
            <pc:sldMk cId="4200149477" sldId="2146845411"/>
            <ac:spMk id="2" creationId="{4798D180-47DE-4017-B64E-A97724AE03E2}"/>
          </ac:spMkLst>
        </pc:spChg>
        <pc:spChg chg="add del mod">
          <ac:chgData name="Gareth Allott" userId="d67bc1e7-5e6e-4540-bcf9-468a02f7a83e" providerId="ADAL" clId="{3A8873A3-C7F3-4857-BEFC-B610670063CB}" dt="2021-04-09T11:53:05.529" v="518" actId="478"/>
          <ac:spMkLst>
            <pc:docMk/>
            <pc:sldMk cId="4200149477" sldId="2146845411"/>
            <ac:spMk id="3" creationId="{7B6A6EF2-D656-4546-8181-9E74FEC18FC2}"/>
          </ac:spMkLst>
        </pc:spChg>
        <pc:spChg chg="add del mod">
          <ac:chgData name="Gareth Allott" userId="d67bc1e7-5e6e-4540-bcf9-468a02f7a83e" providerId="ADAL" clId="{3A8873A3-C7F3-4857-BEFC-B610670063CB}" dt="2021-04-09T11:53:05.529" v="518" actId="478"/>
          <ac:spMkLst>
            <pc:docMk/>
            <pc:sldMk cId="4200149477" sldId="2146845411"/>
            <ac:spMk id="5" creationId="{A59FF144-D947-4743-80B4-D974D2D619CE}"/>
          </ac:spMkLst>
        </pc:spChg>
        <pc:spChg chg="add mod">
          <ac:chgData name="Gareth Allott" userId="d67bc1e7-5e6e-4540-bcf9-468a02f7a83e" providerId="ADAL" clId="{3A8873A3-C7F3-4857-BEFC-B610670063CB}" dt="2021-04-09T11:53:02.822" v="517" actId="571"/>
          <ac:spMkLst>
            <pc:docMk/>
            <pc:sldMk cId="4200149477" sldId="2146845411"/>
            <ac:spMk id="6" creationId="{9EEFACB0-CFAA-4166-A4D3-18199ADAF6DF}"/>
          </ac:spMkLst>
        </pc:spChg>
        <pc:spChg chg="add del mod">
          <ac:chgData name="Gareth Allott" userId="d67bc1e7-5e6e-4540-bcf9-468a02f7a83e" providerId="ADAL" clId="{3A8873A3-C7F3-4857-BEFC-B610670063CB}" dt="2021-04-09T13:58:48.019" v="1146" actId="478"/>
          <ac:spMkLst>
            <pc:docMk/>
            <pc:sldMk cId="4200149477" sldId="2146845411"/>
            <ac:spMk id="7" creationId="{BDD5BC63-5723-44E1-8139-D0435F1AF07E}"/>
          </ac:spMkLst>
        </pc:spChg>
        <pc:spChg chg="add del mod">
          <ac:chgData name="Gareth Allott" userId="d67bc1e7-5e6e-4540-bcf9-468a02f7a83e" providerId="ADAL" clId="{3A8873A3-C7F3-4857-BEFC-B610670063CB}" dt="2021-04-09T13:58:22.762" v="1112" actId="478"/>
          <ac:spMkLst>
            <pc:docMk/>
            <pc:sldMk cId="4200149477" sldId="2146845411"/>
            <ac:spMk id="9" creationId="{01B28EB1-5F7B-423A-8623-A53F8552388D}"/>
          </ac:spMkLst>
        </pc:spChg>
        <pc:spChg chg="add del mod">
          <ac:chgData name="Gareth Allott" userId="d67bc1e7-5e6e-4540-bcf9-468a02f7a83e" providerId="ADAL" clId="{3A8873A3-C7F3-4857-BEFC-B610670063CB}" dt="2021-04-09T13:59:08.555" v="1161" actId="478"/>
          <ac:spMkLst>
            <pc:docMk/>
            <pc:sldMk cId="4200149477" sldId="2146845411"/>
            <ac:spMk id="12" creationId="{DFB3B1E3-8A01-48EC-838D-91FB09CB9B09}"/>
          </ac:spMkLst>
        </pc:spChg>
        <pc:graphicFrameChg chg="add mod modGraphic">
          <ac:chgData name="Gareth Allott" userId="d67bc1e7-5e6e-4540-bcf9-468a02f7a83e" providerId="ADAL" clId="{3A8873A3-C7F3-4857-BEFC-B610670063CB}" dt="2021-04-09T13:59:14.847" v="1163" actId="14100"/>
          <ac:graphicFrameMkLst>
            <pc:docMk/>
            <pc:sldMk cId="4200149477" sldId="2146845411"/>
            <ac:graphicFrameMk id="10" creationId="{6300EBDB-A44B-45F0-AB24-9F13C9B96A6C}"/>
          </ac:graphicFrameMkLst>
        </pc:graphicFrameChg>
        <pc:picChg chg="del">
          <ac:chgData name="Gareth Allott" userId="d67bc1e7-5e6e-4540-bcf9-468a02f7a83e" providerId="ADAL" clId="{3A8873A3-C7F3-4857-BEFC-B610670063CB}" dt="2021-04-09T11:52:07.555" v="479" actId="478"/>
          <ac:picMkLst>
            <pc:docMk/>
            <pc:sldMk cId="4200149477" sldId="2146845411"/>
            <ac:picMk id="4" creationId="{15AC11EE-867A-49BD-9D59-4ED21EA9BCE0}"/>
          </ac:picMkLst>
        </pc:picChg>
      </pc:sldChg>
      <pc:sldChg chg="addSp modSp add mod">
        <pc:chgData name="Gareth Allott" userId="d67bc1e7-5e6e-4540-bcf9-468a02f7a83e" providerId="ADAL" clId="{3A8873A3-C7F3-4857-BEFC-B610670063CB}" dt="2021-04-09T12:11:38.518" v="638"/>
        <pc:sldMkLst>
          <pc:docMk/>
          <pc:sldMk cId="2626700235" sldId="2146845412"/>
        </pc:sldMkLst>
        <pc:spChg chg="mod">
          <ac:chgData name="Gareth Allott" userId="d67bc1e7-5e6e-4540-bcf9-468a02f7a83e" providerId="ADAL" clId="{3A8873A3-C7F3-4857-BEFC-B610670063CB}" dt="2021-04-09T12:10:46.468" v="537" actId="20577"/>
          <ac:spMkLst>
            <pc:docMk/>
            <pc:sldMk cId="2626700235" sldId="2146845412"/>
            <ac:spMk id="2" creationId="{4798D180-47DE-4017-B64E-A97724AE03E2}"/>
          </ac:spMkLst>
        </pc:spChg>
        <pc:spChg chg="add mod">
          <ac:chgData name="Gareth Allott" userId="d67bc1e7-5e6e-4540-bcf9-468a02f7a83e" providerId="ADAL" clId="{3A8873A3-C7F3-4857-BEFC-B610670063CB}" dt="2021-04-09T12:10:54.324" v="538"/>
          <ac:spMkLst>
            <pc:docMk/>
            <pc:sldMk cId="2626700235" sldId="2146845412"/>
            <ac:spMk id="3" creationId="{71667BDD-25A6-410C-BF0A-9975B8375A55}"/>
          </ac:spMkLst>
        </pc:spChg>
        <pc:spChg chg="add mod">
          <ac:chgData name="Gareth Allott" userId="d67bc1e7-5e6e-4540-bcf9-468a02f7a83e" providerId="ADAL" clId="{3A8873A3-C7F3-4857-BEFC-B610670063CB}" dt="2021-04-09T12:11:38.518" v="638"/>
          <ac:spMkLst>
            <pc:docMk/>
            <pc:sldMk cId="2626700235" sldId="2146845412"/>
            <ac:spMk id="4" creationId="{CF16240B-F7B0-43A3-BA49-511B0C526C0F}"/>
          </ac:spMkLst>
        </pc:spChg>
      </pc:sldChg>
      <pc:sldChg chg="modSp add mod">
        <pc:chgData name="Gareth Allott" userId="d67bc1e7-5e6e-4540-bcf9-468a02f7a83e" providerId="ADAL" clId="{3A8873A3-C7F3-4857-BEFC-B610670063CB}" dt="2021-04-09T12:11:54.999" v="664" actId="5793"/>
        <pc:sldMkLst>
          <pc:docMk/>
          <pc:sldMk cId="1423825338" sldId="2146845413"/>
        </pc:sldMkLst>
        <pc:spChg chg="mod">
          <ac:chgData name="Gareth Allott" userId="d67bc1e7-5e6e-4540-bcf9-468a02f7a83e" providerId="ADAL" clId="{3A8873A3-C7F3-4857-BEFC-B610670063CB}" dt="2021-04-09T12:11:46.853" v="654" actId="20577"/>
          <ac:spMkLst>
            <pc:docMk/>
            <pc:sldMk cId="1423825338" sldId="2146845413"/>
            <ac:spMk id="2" creationId="{4798D180-47DE-4017-B64E-A97724AE03E2}"/>
          </ac:spMkLst>
        </pc:spChg>
        <pc:spChg chg="mod">
          <ac:chgData name="Gareth Allott" userId="d67bc1e7-5e6e-4540-bcf9-468a02f7a83e" providerId="ADAL" clId="{3A8873A3-C7F3-4857-BEFC-B610670063CB}" dt="2021-04-09T12:11:54.999" v="664" actId="5793"/>
          <ac:spMkLst>
            <pc:docMk/>
            <pc:sldMk cId="1423825338" sldId="2146845413"/>
            <ac:spMk id="4" creationId="{CF16240B-F7B0-43A3-BA49-511B0C526C0F}"/>
          </ac:spMkLst>
        </pc:spChg>
      </pc:sldChg>
    </pc:docChg>
  </pc:docChgLst>
  <pc:docChgLst>
    <pc:chgData name="Alexandre Raynaud" userId="62013f2f-fa8b-4728-ba61-7c17181a1d4e" providerId="ADAL" clId="{4FCBD0A5-9438-8849-9FC9-6FEEF2A2BE55}"/>
    <pc:docChg chg="custSel modSld">
      <pc:chgData name="Alexandre Raynaud" userId="62013f2f-fa8b-4728-ba61-7c17181a1d4e" providerId="ADAL" clId="{4FCBD0A5-9438-8849-9FC9-6FEEF2A2BE55}" dt="2021-04-15T13:37:01.344" v="628" actId="1076"/>
      <pc:docMkLst>
        <pc:docMk/>
      </pc:docMkLst>
      <pc:sldChg chg="addSp modSp mod">
        <pc:chgData name="Alexandre Raynaud" userId="62013f2f-fa8b-4728-ba61-7c17181a1d4e" providerId="ADAL" clId="{4FCBD0A5-9438-8849-9FC9-6FEEF2A2BE55}" dt="2021-04-15T13:37:01.344" v="628" actId="1076"/>
        <pc:sldMkLst>
          <pc:docMk/>
          <pc:sldMk cId="333588183" sldId="2146845409"/>
        </pc:sldMkLst>
        <pc:spChg chg="mod">
          <ac:chgData name="Alexandre Raynaud" userId="62013f2f-fa8b-4728-ba61-7c17181a1d4e" providerId="ADAL" clId="{4FCBD0A5-9438-8849-9FC9-6FEEF2A2BE55}" dt="2021-04-15T13:36:38.277" v="627" actId="947"/>
          <ac:spMkLst>
            <pc:docMk/>
            <pc:sldMk cId="333588183" sldId="2146845409"/>
            <ac:spMk id="3" creationId="{D7099C25-8EB6-4C9A-9706-C8A7EB94FEB0}"/>
          </ac:spMkLst>
        </pc:spChg>
        <pc:spChg chg="add mod">
          <ac:chgData name="Alexandre Raynaud" userId="62013f2f-fa8b-4728-ba61-7c17181a1d4e" providerId="ADAL" clId="{4FCBD0A5-9438-8849-9FC9-6FEEF2A2BE55}" dt="2021-04-15T13:37:01.344" v="628" actId="1076"/>
          <ac:spMkLst>
            <pc:docMk/>
            <pc:sldMk cId="333588183" sldId="2146845409"/>
            <ac:spMk id="4" creationId="{A5EA1918-BCAB-A342-A119-32868B98C5E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4960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82369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2026101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0550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5347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9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8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6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4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36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2367257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46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49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62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0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10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5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3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333898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19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2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2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78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2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990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006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42362"/>
      </p:ext>
    </p:extLst>
  </p:cSld>
  <p:clrMapOvr>
    <a:masterClrMapping/>
  </p:clrMapOvr>
  <p:transition>
    <p:wipe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5927584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67310932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75698861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20697"/>
      </p:ext>
    </p:extLst>
  </p:cSld>
  <p:clrMapOvr>
    <a:masterClrMapping/>
  </p:clrMapOvr>
  <p:transition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489342"/>
      </p:ext>
    </p:extLst>
  </p:cSld>
  <p:clrMapOvr>
    <a:masterClrMapping/>
  </p:clrMapOvr>
  <p:transition>
    <p:wipe dir="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53445"/>
      </p:ext>
    </p:extLst>
  </p:cSld>
  <p:clrMapOvr>
    <a:masterClrMapping/>
  </p:clrMapOvr>
  <p:transition>
    <p:wipe dir="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8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63373"/>
      </p:ext>
    </p:extLst>
  </p:cSld>
  <p:clrMapOvr>
    <a:masterClrMapping/>
  </p:clrMapOvr>
  <p:transition>
    <p:wipe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20778"/>
      </p:ext>
    </p:extLst>
  </p:cSld>
  <p:clrMapOvr>
    <a:masterClrMapping/>
  </p:clrMapOvr>
  <p:transition>
    <p:wipe dir="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88836"/>
      </p:ext>
    </p:extLst>
  </p:cSld>
  <p:clrMapOvr>
    <a:masterClrMapping/>
  </p:clrMapOvr>
  <p:transition>
    <p:wipe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01962"/>
      </p:ext>
    </p:extLst>
  </p:cSld>
  <p:clrMapOvr>
    <a:masterClrMapping/>
  </p:clrMapOvr>
  <p:transition>
    <p:wipe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9409125"/>
      </p:ext>
    </p:extLst>
  </p:cSld>
  <p:clrMapOvr>
    <a:masterClrMapping/>
  </p:clrMapOvr>
  <p:transition>
    <p:wipe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097304"/>
      </p:ext>
    </p:extLst>
  </p:cSld>
  <p:clrMapOvr>
    <a:masterClrMapping/>
  </p:clrMapOvr>
  <p:transition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727891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3043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526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59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2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52515"/>
      </p:ext>
    </p:extLst>
  </p:cSld>
  <p:clrMapOvr>
    <a:masterClrMapping/>
  </p:clrMapOvr>
  <p:transition>
    <p:wipe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5274563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3803504"/>
      </p:ext>
    </p:extLst>
  </p:cSld>
  <p:clrMapOvr>
    <a:masterClrMapping/>
  </p:clrMapOvr>
  <p:transition>
    <p:wipe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8615389"/>
      </p:ext>
    </p:extLst>
  </p:cSld>
  <p:clrMapOvr>
    <a:masterClrMapping/>
  </p:clrMapOvr>
  <p:transition>
    <p:wipe dir="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35771554"/>
      </p:ext>
    </p:extLst>
  </p:cSld>
  <p:clrMapOvr>
    <a:masterClrMapping/>
  </p:clrMapOvr>
  <p:transition>
    <p:wipe dir="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805659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1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2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6646"/>
      </p:ext>
    </p:extLst>
  </p:cSld>
  <p:clrMapOvr>
    <a:masterClrMapping/>
  </p:clrMapOvr>
  <p:transition>
    <p:wipe dir="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61621"/>
      </p:ext>
    </p:extLst>
  </p:cSld>
  <p:clrMapOvr>
    <a:masterClrMapping/>
  </p:clrMapOvr>
  <p:transition>
    <p:wipe dir="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98252"/>
      </p:ext>
    </p:extLst>
  </p:cSld>
  <p:clrMapOvr>
    <a:masterClrMapping/>
  </p:clrMapOvr>
  <p:transition>
    <p:wipe dir="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58463"/>
      </p:ext>
    </p:extLst>
  </p:cSld>
  <p:clrMapOvr>
    <a:masterClrMapping/>
  </p:clrMapOvr>
  <p:transition>
    <p:wipe dir="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132163"/>
      </p:ext>
    </p:extLst>
  </p:cSld>
  <p:clrMapOvr>
    <a:masterClrMapping/>
  </p:clrMapOvr>
  <p:transition>
    <p:wipe dir="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53746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301970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07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60510"/>
      </p:ext>
    </p:extLst>
  </p:cSld>
  <p:clrMapOvr>
    <a:masterClrMapping/>
  </p:clrMapOvr>
  <p:transition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0299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67682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47.xml"/><Relationship Id="rId19" Type="http://schemas.openxmlformats.org/officeDocument/2006/relationships/vmlDrawing" Target="../drawings/vmlDrawing3.v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vmlDrawing" Target="../drawings/vmlDrawing5.vml"/><Relationship Id="rId3" Type="http://schemas.openxmlformats.org/officeDocument/2006/relationships/slideLayout" Target="../slideLayouts/slideLayout57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6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7" imgW="519" imgH="520" progId="TCLayout.ActiveDocument.1">
                  <p:embed/>
                </p:oleObj>
              </mc:Choice>
              <mc:Fallback>
                <p:oleObj name="think-cell Slide" r:id="rId17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801804382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21" imgW="519" imgH="520" progId="TCLayout.ActiveDocument.1">
                  <p:embed/>
                </p:oleObj>
              </mc:Choice>
              <mc:Fallback>
                <p:oleObj name="think-cell Slide" r:id="rId21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967630261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20" imgW="519" imgH="520" progId="TCLayout.ActiveDocument.1">
                  <p:embed/>
                </p:oleObj>
              </mc:Choice>
              <mc:Fallback>
                <p:oleObj name="think-cell Slide" r:id="rId20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15D4-0440-4F2A-B10A-C5E6679D8E46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HCP Journey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Workshop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6028D-BB43-4C82-B42F-AD37BD3C1BDD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9A092-A161-4D41-88A5-0ACDFCE29DF5}"/>
              </a:ext>
            </a:extLst>
          </p:cNvPr>
          <p:cNvSpPr txBox="1"/>
          <p:nvPr/>
        </p:nvSpPr>
        <p:spPr>
          <a:xfrm>
            <a:off x="448056" y="4026027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Tuesday 20</a:t>
            </a:r>
            <a:r>
              <a:rPr kumimoji="0" lang="en-GB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April</a:t>
            </a: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796B46A-B836-49EE-B563-6CBA19486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545" y="-47970"/>
            <a:ext cx="1601650" cy="16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E611B0-1233-4A1D-BAD9-61B802AC7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HCP Journeys Creation 2</a:t>
            </a:r>
          </a:p>
        </p:txBody>
      </p:sp>
    </p:spTree>
    <p:extLst>
      <p:ext uri="{BB962C8B-B14F-4D97-AF65-F5344CB8AC3E}">
        <p14:creationId xmlns:p14="http://schemas.microsoft.com/office/powerpoint/2010/main" val="14735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57739-166F-4111-8049-D38397EE5296}"/>
              </a:ext>
            </a:extLst>
          </p:cNvPr>
          <p:cNvSpPr/>
          <p:nvPr/>
        </p:nvSpPr>
        <p:spPr bwMode="auto">
          <a:xfrm>
            <a:off x="0" y="1556796"/>
            <a:ext cx="12192000" cy="3265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A01F9-F116-467F-9D52-FEE3942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76C1-8EF9-40A9-9960-DA90F9EA9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845138"/>
            <a:ext cx="10806722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/>
              <a:t>Review the latest </a:t>
            </a:r>
            <a:r>
              <a:rPr lang="en-GB" b="1">
                <a:solidFill>
                  <a:schemeClr val="accent2"/>
                </a:solidFill>
              </a:rPr>
              <a:t>template updates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/>
              <a:t>Define HCP Journey </a:t>
            </a:r>
            <a:r>
              <a:rPr lang="en-GB" b="1">
                <a:solidFill>
                  <a:schemeClr val="accent2"/>
                </a:solidFill>
              </a:rPr>
              <a:t>entry points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>
                <a:solidFill>
                  <a:schemeClr val="accent2"/>
                </a:solidFill>
              </a:rPr>
              <a:t>Iterate and confirm </a:t>
            </a:r>
            <a:r>
              <a:rPr lang="en-GB">
                <a:solidFill>
                  <a:schemeClr val="tx1"/>
                </a:solidFill>
              </a:rPr>
              <a:t>Custellence template layout – including the number and types of ‘scenarios’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>
                <a:solidFill>
                  <a:schemeClr val="accent2"/>
                </a:solidFill>
              </a:rPr>
              <a:t>Start building </a:t>
            </a:r>
            <a:r>
              <a:rPr lang="en-GB">
                <a:solidFill>
                  <a:schemeClr val="tx1"/>
                </a:solidFill>
              </a:rPr>
              <a:t>the initial journeys!</a:t>
            </a:r>
          </a:p>
        </p:txBody>
      </p:sp>
    </p:spTree>
    <p:extLst>
      <p:ext uri="{BB962C8B-B14F-4D97-AF65-F5344CB8AC3E}">
        <p14:creationId xmlns:p14="http://schemas.microsoft.com/office/powerpoint/2010/main" val="1491883512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Template Updates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56796"/>
            <a:ext cx="5269085" cy="33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7369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andglass, blue, close&#10;&#10;Description automatically generated">
            <a:extLst>
              <a:ext uri="{FF2B5EF4-FFF2-40B4-BE49-F238E27FC236}">
                <a16:creationId xmlns:a16="http://schemas.microsoft.com/office/drawing/2014/main" id="{07643E81-18A6-42D9-AC20-046C2A429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2"/>
          <a:stretch/>
        </p:blipFill>
        <p:spPr>
          <a:xfrm>
            <a:off x="-101600" y="-1"/>
            <a:ext cx="1229360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-101600" y="0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15D4-0440-4F2A-B10A-C5E6679D8E46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Explore the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Template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6028D-BB43-4C82-B42F-AD37BD3C1BDD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9A092-A161-4D41-88A5-0ACDFCE29DF5}"/>
              </a:ext>
            </a:extLst>
          </p:cNvPr>
          <p:cNvSpPr txBox="1"/>
          <p:nvPr/>
        </p:nvSpPr>
        <p:spPr>
          <a:xfrm>
            <a:off x="448056" y="4026027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5 mins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6" name="Graphic 5" descr="Stopwatch 75% with solid fill">
            <a:extLst>
              <a:ext uri="{FF2B5EF4-FFF2-40B4-BE49-F238E27FC236}">
                <a16:creationId xmlns:a16="http://schemas.microsoft.com/office/drawing/2014/main" id="{5049298C-DAC3-474E-A76C-CE9C90283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6815" y="3986127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00EBDB-A44B-45F0-AB24-9F13C9B96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412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658328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052282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167553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75321211"/>
                    </a:ext>
                  </a:extLst>
                </a:gridCol>
              </a:tblGrid>
              <a:tr h="399802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Rep-Driven - Consent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Rep Driven – No Consent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Digital -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HCP - 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02318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Online advert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63052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71326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Print Advert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62758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09964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20989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59142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71847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85588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20477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52945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22583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59357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41025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75640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9590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3961"/>
                  </a:ext>
                </a:extLst>
              </a:tr>
              <a:tr h="379894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49477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# of Touchpoints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67BDD-25A6-410C-BF0A-9975B8375A55}"/>
              </a:ext>
            </a:extLst>
          </p:cNvPr>
          <p:cNvSpPr/>
          <p:nvPr/>
        </p:nvSpPr>
        <p:spPr bwMode="auto">
          <a:xfrm>
            <a:off x="0" y="1556796"/>
            <a:ext cx="12192000" cy="3265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6240B-F7B0-43A3-BA49-511B0C526C0F}"/>
              </a:ext>
            </a:extLst>
          </p:cNvPr>
          <p:cNvSpPr txBox="1"/>
          <p:nvPr/>
        </p:nvSpPr>
        <p:spPr>
          <a:xfrm>
            <a:off x="863600" y="1961741"/>
            <a:ext cx="889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2400" b="1">
                <a:solidFill>
                  <a:schemeClr val="tx2"/>
                </a:solidFill>
              </a:rPr>
              <a:t> Less </a:t>
            </a:r>
            <a:r>
              <a:rPr lang="en-GB" sz="2400" b="1">
                <a:solidFill>
                  <a:schemeClr val="accent1"/>
                </a:solidFill>
              </a:rPr>
              <a:t>touchpoints</a:t>
            </a:r>
            <a:r>
              <a:rPr lang="en-GB" sz="2400" b="1">
                <a:solidFill>
                  <a:schemeClr val="tx2"/>
                </a:solidFill>
              </a:rPr>
              <a:t>, more scenario variants?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2400" b="1">
                <a:solidFill>
                  <a:schemeClr val="tx2"/>
                </a:solidFill>
              </a:rPr>
              <a:t> Less </a:t>
            </a:r>
            <a:r>
              <a:rPr lang="en-GB" sz="2400" b="1">
                <a:solidFill>
                  <a:schemeClr val="accent1"/>
                </a:solidFill>
              </a:rPr>
              <a:t>variants</a:t>
            </a:r>
            <a:r>
              <a:rPr lang="en-GB" sz="2400" b="1">
                <a:solidFill>
                  <a:schemeClr val="tx2"/>
                </a:solidFill>
              </a:rPr>
              <a:t>, more touchpoints?</a:t>
            </a:r>
          </a:p>
        </p:txBody>
      </p:sp>
    </p:spTree>
    <p:extLst>
      <p:ext uri="{BB962C8B-B14F-4D97-AF65-F5344CB8AC3E}">
        <p14:creationId xmlns:p14="http://schemas.microsoft.com/office/powerpoint/2010/main" val="2626700235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67BDD-25A6-410C-BF0A-9975B8375A55}"/>
              </a:ext>
            </a:extLst>
          </p:cNvPr>
          <p:cNvSpPr/>
          <p:nvPr/>
        </p:nvSpPr>
        <p:spPr bwMode="auto">
          <a:xfrm>
            <a:off x="0" y="1556796"/>
            <a:ext cx="12192000" cy="3265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6240B-F7B0-43A3-BA49-511B0C526C0F}"/>
              </a:ext>
            </a:extLst>
          </p:cNvPr>
          <p:cNvSpPr txBox="1"/>
          <p:nvPr/>
        </p:nvSpPr>
        <p:spPr>
          <a:xfrm>
            <a:off x="863600" y="1961741"/>
            <a:ext cx="889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2400" b="1">
                <a:solidFill>
                  <a:schemeClr val="tx2"/>
                </a:solidFill>
              </a:rPr>
              <a:t> …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2400" b="1">
                <a:solidFill>
                  <a:schemeClr val="tx2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423825338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Scenarios Types?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99C25-8EB6-4C9A-9706-C8A7EB94FEB0}"/>
              </a:ext>
            </a:extLst>
          </p:cNvPr>
          <p:cNvSpPr txBox="1"/>
          <p:nvPr/>
        </p:nvSpPr>
        <p:spPr>
          <a:xfrm>
            <a:off x="879642" y="1623274"/>
            <a:ext cx="8890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b="1">
                <a:solidFill>
                  <a:schemeClr val="tx2"/>
                </a:solidFill>
              </a:rPr>
              <a:t>Rep-Driven</a:t>
            </a:r>
            <a:r>
              <a:rPr lang="en-GB" sz="1600"/>
              <a:t>: with Consent</a:t>
            </a:r>
          </a:p>
          <a:p>
            <a:pPr marL="800100" lvl="1" indent="-342900">
              <a:buFont typeface="+mj-lt"/>
              <a:buAutoNum type="alphaLcPeriod"/>
            </a:pPr>
            <a:endParaRPr lang="en-GB" sz="1600"/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1600" b="1" strike="sngStrike">
                <a:solidFill>
                  <a:schemeClr val="tx2"/>
                </a:solidFill>
              </a:rPr>
              <a:t>Rep-Driven</a:t>
            </a:r>
            <a:r>
              <a:rPr lang="en-GB" sz="1600" strike="sngStrike"/>
              <a:t>: No Consent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>
                <a:solidFill>
                  <a:schemeClr val="tx2"/>
                </a:solidFill>
              </a:rPr>
              <a:t>HCP-driven : </a:t>
            </a:r>
            <a:endParaRPr lang="en-GB" sz="160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GB" sz="1600">
                <a:solidFill>
                  <a:schemeClr val="tx2"/>
                </a:solidFill>
              </a:rPr>
              <a:t>“I want to understand the difference among JAKS”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sz="1600">
                <a:solidFill>
                  <a:schemeClr val="tx2"/>
                </a:solidFill>
              </a:rPr>
              <a:t>“I click on a banner”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sz="1600">
                <a:solidFill>
                  <a:schemeClr val="tx2"/>
                </a:solidFill>
              </a:rPr>
              <a:t>“I respond to a mass email” (UK)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sz="1600">
                <a:solidFill>
                  <a:schemeClr val="tx2"/>
                </a:solidFill>
              </a:rPr>
              <a:t>Sample request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sz="1600">
                <a:solidFill>
                  <a:schemeClr val="tx2"/>
                </a:solidFill>
              </a:rPr>
              <a:t>Subscription to newsletter</a:t>
            </a:r>
          </a:p>
          <a:p>
            <a:pPr marL="800100" lvl="1" indent="-342900">
              <a:buFont typeface="+mj-lt"/>
              <a:buAutoNum type="alphaLcPeriod"/>
            </a:pPr>
            <a:endParaRPr lang="en-GB" sz="160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>
                <a:solidFill>
                  <a:schemeClr val="tx2"/>
                </a:solidFill>
              </a:rPr>
              <a:t>Above-country driven :</a:t>
            </a:r>
            <a:r>
              <a:rPr lang="en-GB" sz="1600">
                <a:solidFill>
                  <a:schemeClr val="tx2"/>
                </a:solidFill>
              </a:rPr>
              <a:t> with entry points to local journeys.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sz="1600">
                <a:solidFill>
                  <a:schemeClr val="tx2"/>
                </a:solidFill>
              </a:rPr>
              <a:t>EULAR, pre/ post event </a:t>
            </a:r>
            <a:r>
              <a:rPr lang="en-GB" sz="1600" err="1">
                <a:solidFill>
                  <a:schemeClr val="tx2"/>
                </a:solidFill>
              </a:rPr>
              <a:t>i.e</a:t>
            </a:r>
            <a:r>
              <a:rPr lang="en-GB" sz="1600">
                <a:solidFill>
                  <a:schemeClr val="tx2"/>
                </a:solidFill>
              </a:rPr>
              <a:t> Medscape campaign (show an illustrative example, a blueprint for the future)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sz="1600">
                <a:solidFill>
                  <a:schemeClr val="tx2"/>
                </a:solidFill>
              </a:rPr>
              <a:t>Product Webinar (Q3)</a:t>
            </a:r>
          </a:p>
          <a:p>
            <a:pPr marL="800100" lvl="1" indent="-342900">
              <a:buFont typeface="+mj-lt"/>
              <a:buAutoNum type="alphaLcPeriod"/>
            </a:pPr>
            <a:endParaRPr lang="en-GB" sz="1600">
              <a:solidFill>
                <a:schemeClr val="tx2"/>
              </a:solidFill>
            </a:endParaRP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GB" sz="1600" strike="sngStrike">
                <a:solidFill>
                  <a:schemeClr val="tx2"/>
                </a:solidFill>
              </a:rPr>
              <a:t>Physician is new to Galapagos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endParaRPr lang="en-GB" sz="1600">
              <a:solidFill>
                <a:schemeClr val="tx2"/>
              </a:solidFill>
            </a:endParaRP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endParaRPr lang="en-GB" sz="16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A1918-BCAB-A342-A119-32868B98C5ED}"/>
              </a:ext>
            </a:extLst>
          </p:cNvPr>
          <p:cNvSpPr/>
          <p:nvPr/>
        </p:nvSpPr>
        <p:spPr bwMode="auto">
          <a:xfrm>
            <a:off x="6134692" y="5234726"/>
            <a:ext cx="5195943" cy="136346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A</a:t>
            </a:r>
            <a:r>
              <a:rPr kumimoji="0" lang="en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ssumption is 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FR" sz="1400">
                <a:latin typeface="Tahoma" pitchFamily="-107" charset="0"/>
              </a:rPr>
              <a:t>-    </a:t>
            </a:r>
            <a:r>
              <a:rPr kumimoji="0" lang="en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reps are there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GB" sz="1400">
                <a:latin typeface="Tahoma" pitchFamily="-107" charset="0"/>
              </a:rPr>
              <a:t>w</a:t>
            </a:r>
            <a:r>
              <a:rPr lang="en-FR" sz="1400">
                <a:latin typeface="Tahoma" pitchFamily="-107" charset="0"/>
              </a:rPr>
              <a:t>ith consent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N</a:t>
            </a:r>
            <a:r>
              <a:rPr lang="en-FR" sz="1400">
                <a:latin typeface="Tahoma" pitchFamily="-107" charset="0"/>
              </a:rPr>
              <a:t>ot a place for a digital only journey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FR" sz="1400">
              <a:latin typeface="Tahoma" pitchFamily="-107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S</a:t>
            </a:r>
            <a:r>
              <a:rPr kumimoji="0" lang="en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ervice in preparation : possibility to sc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h</a:t>
            </a:r>
            <a:r>
              <a:rPr kumimoji="0" lang="en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edule a call wirth MSL</a:t>
            </a:r>
          </a:p>
        </p:txBody>
      </p:sp>
    </p:spTree>
    <p:extLst>
      <p:ext uri="{BB962C8B-B14F-4D97-AF65-F5344CB8AC3E}">
        <p14:creationId xmlns:p14="http://schemas.microsoft.com/office/powerpoint/2010/main" val="333588183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57739-166F-4111-8049-D38397EE5296}"/>
              </a:ext>
            </a:extLst>
          </p:cNvPr>
          <p:cNvSpPr/>
          <p:nvPr/>
        </p:nvSpPr>
        <p:spPr bwMode="auto">
          <a:xfrm>
            <a:off x="0" y="1556795"/>
            <a:ext cx="12192000" cy="3265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A01F9-F116-467F-9D52-FEE3942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76C1-8EF9-40A9-9960-DA90F9EA9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845138"/>
            <a:ext cx="10806722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>
                <a:solidFill>
                  <a:schemeClr val="accent2"/>
                </a:solidFill>
              </a:rPr>
              <a:t>Recap</a:t>
            </a:r>
            <a:r>
              <a:rPr lang="en-GB"/>
              <a:t> the Adoption Ladder and HCP Journey principles/progress</a:t>
            </a:r>
            <a:endParaRPr lang="en-GB" b="1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/>
              <a:t>Get set-up with </a:t>
            </a:r>
            <a:r>
              <a:rPr lang="en-GB" b="1">
                <a:solidFill>
                  <a:schemeClr val="accent2"/>
                </a:solidFill>
              </a:rPr>
              <a:t>Custellence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>
                <a:solidFill>
                  <a:schemeClr val="tx2"/>
                </a:solidFill>
              </a:rPr>
              <a:t>Review </a:t>
            </a:r>
            <a:r>
              <a:rPr lang="en-GB" b="1">
                <a:solidFill>
                  <a:schemeClr val="accent2"/>
                </a:solidFill>
              </a:rPr>
              <a:t>new</a:t>
            </a:r>
            <a:r>
              <a:rPr lang="en-GB">
                <a:solidFill>
                  <a:schemeClr val="tx2"/>
                </a:solidFill>
              </a:rPr>
              <a:t> HCP Journey </a:t>
            </a:r>
            <a:r>
              <a:rPr lang="en-GB" b="1">
                <a:solidFill>
                  <a:schemeClr val="accent2"/>
                </a:solidFill>
              </a:rPr>
              <a:t>Template</a:t>
            </a:r>
            <a:r>
              <a:rPr lang="en-GB">
                <a:solidFill>
                  <a:schemeClr val="tx2"/>
                </a:solidFill>
              </a:rPr>
              <a:t> (in Custellence)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>
                <a:solidFill>
                  <a:schemeClr val="accent2"/>
                </a:solidFill>
              </a:rPr>
              <a:t>Iterate and confirm </a:t>
            </a:r>
            <a:r>
              <a:rPr lang="en-GB">
                <a:solidFill>
                  <a:schemeClr val="tx2"/>
                </a:solidFill>
              </a:rPr>
              <a:t>Custellence template layout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>
                <a:solidFill>
                  <a:schemeClr val="tx2"/>
                </a:solidFill>
              </a:rPr>
              <a:t>Define HCP Journey </a:t>
            </a:r>
            <a:r>
              <a:rPr lang="en-GB" b="1">
                <a:solidFill>
                  <a:schemeClr val="accent2"/>
                </a:solidFill>
              </a:rPr>
              <a:t>entry points</a:t>
            </a:r>
          </a:p>
        </p:txBody>
      </p:sp>
    </p:spTree>
    <p:extLst>
      <p:ext uri="{BB962C8B-B14F-4D97-AF65-F5344CB8AC3E}">
        <p14:creationId xmlns:p14="http://schemas.microsoft.com/office/powerpoint/2010/main" val="3786229988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E611B0-1233-4A1D-BAD9-61B802AC7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5815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930B4E-309D-4A59-94DD-37775FE9B2C3}"/>
              </a:ext>
            </a:extLst>
          </p:cNvPr>
          <p:cNvSpPr txBox="1"/>
          <p:nvPr/>
        </p:nvSpPr>
        <p:spPr>
          <a:xfrm>
            <a:off x="679450" y="587375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Ladder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0410-5795-45EC-893C-8C933CAC3795}"/>
              </a:ext>
            </a:extLst>
          </p:cNvPr>
          <p:cNvSpPr txBox="1"/>
          <p:nvPr/>
        </p:nvSpPr>
        <p:spPr>
          <a:xfrm>
            <a:off x="5540367" y="537885"/>
            <a:ext cx="67649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>
                <a:solidFill>
                  <a:srgbClr val="F58800"/>
                </a:solidFill>
                <a:latin typeface="Tahoma"/>
              </a:rPr>
              <a:t>HCP Journeys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2A6A67-3FA7-40A1-A17F-FC2F65CC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2" y="2479459"/>
            <a:ext cx="5494115" cy="266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F71DE9-3A68-4EA1-8221-5A0F172EBE5A}"/>
              </a:ext>
            </a:extLst>
          </p:cNvPr>
          <p:cNvSpPr txBox="1"/>
          <p:nvPr/>
        </p:nvSpPr>
        <p:spPr>
          <a:xfrm>
            <a:off x="184288" y="1233706"/>
            <a:ext cx="55909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HCP-focused mapping of the level of product adoption.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CFAFF-68AD-43DB-9B0B-B50E8CC84109}"/>
              </a:ext>
            </a:extLst>
          </p:cNvPr>
          <p:cNvSpPr txBox="1"/>
          <p:nvPr/>
        </p:nvSpPr>
        <p:spPr>
          <a:xfrm>
            <a:off x="6137414" y="1233705"/>
            <a:ext cx="55909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execution-focused mapping of the touchpoints with an HCP.</a:t>
            </a:r>
          </a:p>
        </p:txBody>
      </p:sp>
      <p:pic>
        <p:nvPicPr>
          <p:cNvPr id="17" name="Picture 16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DB6095E-0CDC-4CC6-82DD-48FE40C95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09" y="2479459"/>
            <a:ext cx="3958741" cy="2536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1F5A1A-EB68-4690-ABA1-66D103BA647D}"/>
              </a:ext>
            </a:extLst>
          </p:cNvPr>
          <p:cNvSpPr txBox="1"/>
          <p:nvPr/>
        </p:nvSpPr>
        <p:spPr>
          <a:xfrm>
            <a:off x="5900304" y="6023287"/>
            <a:ext cx="554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Ladder + HCP Journey = ???</a:t>
            </a:r>
          </a:p>
        </p:txBody>
      </p:sp>
    </p:spTree>
    <p:extLst>
      <p:ext uri="{BB962C8B-B14F-4D97-AF65-F5344CB8AC3E}">
        <p14:creationId xmlns:p14="http://schemas.microsoft.com/office/powerpoint/2010/main" val="10326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6416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7"/>
            <a:ext cx="1948068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wide variety of treatments 1st line, including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Occasionally uses JAKs but not consistently [high variation within segment – some are very high JAK users]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variety of products based on patient need &amp; guideline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4202668"/>
            <a:ext cx="1932114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Complacency/habit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Communication gap between patients and HCPs that masks unmet needs/treatment gaps (especially Compassionates)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</a:t>
            </a:r>
            <a:r>
              <a:rPr kumimoji="0" lang="en-GB" sz="75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context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: access challenge to care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Highly competitive environment with comparisons between treatments hard to make.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Treatment inertia and need to overcome mindset shift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as proof of concept (and to share with peers)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Reflects on early JYSELECA experience &amp; positive efficacy outcomes compared with other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peer-to peer discussion with local colleagues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discussion with local expert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4202667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Awareness &amp; Access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Access to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access to sampling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experience with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familiarity with Galapagos and new relationship with reps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Differentiation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Perceived lack of differentiation from RINVOQ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Sees no difference in clinic relative to RINVOQ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Negative Safety Halo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Residual JAK concerns from 1</a:t>
            </a:r>
            <a:r>
              <a:rPr kumimoji="0" lang="en-GB" sz="75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Clinical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Has a negative experience in a patient in first few patients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clarity of who the ideal JYSELECA patient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2079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differentiate JYSELECA versus other JAKs, especially RINVOQ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as their ‘go to’ JAK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is the main concern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&amp; simplicity are important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4218343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Satisfaction with their current JAK and no reason to change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Prefer to have a wide armamentarium, rather than a go-to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Like to keep options open as new entries emerge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Competitive messaging and share of voice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Uncertainty around available JYSELELCA support services for HCPs and patients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Unsure of which patient population to expand usage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20796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create an environment that facilitates exchange of positive experiences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Shares positive experiences with colleagues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Gains depth of experience in patients where safety is a concern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4218343"/>
            <a:ext cx="1891780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Negative experiences that temper their enthusiasm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Wanting to appear unbiased/unaligned with a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2095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identify, support, and create a platform for JYSELECA advocates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Advocates JYSELECA as JAK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Expands the use of JYSELECA to different types of patients so ultimately JYSELECA becomes JAK of choice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Starts to use JYSELECA as first line JAK inhibitor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4202668"/>
            <a:ext cx="1850151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 not have a JAK of choice and philosophically opposed to aligning with one product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have a platform from which to advocate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2370E2-98BB-4931-BF1C-AD27EED6B538}"/>
              </a:ext>
            </a:extLst>
          </p:cNvPr>
          <p:cNvSpPr/>
          <p:nvPr/>
        </p:nvSpPr>
        <p:spPr bwMode="auto">
          <a:xfrm>
            <a:off x="7321745" y="6418504"/>
            <a:ext cx="4442544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Summary of RA Workshop Discussion (1 of 2)</a:t>
            </a:r>
            <a:endParaRPr kumimoji="0" lang="en-GB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9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-79385" y="529655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6"/>
            <a:ext cx="1948068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significant need for new treatment options – they already agree with this and are keen to try new options,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if efficacy is not compromised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need for more safe treatment options that do not compromise on efficacy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focus on unmet needs from a patient perspective – less from an HCP perspective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Unmet needs messaging : 1/3 patients are refractory, EULAR guidelines, (5messages in total)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FAQ on 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5296554"/>
            <a:ext cx="1932114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 Aid…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Implementation Guide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LearnJAKStat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Published literature (cost of lack of 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ttt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FAQ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TeachJAKStat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MyMentum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drop material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6"/>
            <a:ext cx="1885612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expose to full data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efficacy, give opportunity to try – make it easy, but they will be interested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expose to full data incl safety, ref trusted peers/colleagues and hands on experience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KOL/Peer/trusted source perspectives on JYS safety and simplicity – ‘permission to try’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Now available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MoA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: selectivity (vs 1G)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Comprehensive clinical evidence : 3 CT and long term data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Strength of balance story : full strength with safety)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Reimbursement : (to be localised)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 (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Cpst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) / to be localised)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5296553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 Aid…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Finch video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Available publications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(refer to channel preference to maximize interactions by segments)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Portal (pending country site map)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3172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reinforce experience, share additional data freely, seed need to share with others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 trial and follow up re experience and expansion of trial use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share/encourage patient feedback, patient perspectives, PIO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5312229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3172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provide opportunities to share experience and discuss with others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patient types as experience is gained – give different ‘pegs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5312229"/>
            <a:ext cx="1891780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3197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KOL opportunities – keeping in mind loyalty can prob not be expected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consolidate experience to lead to JAK of choice ‘peg’]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consolidate experience and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ptn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feedback to lead to JAK of choice ‘peg’ and 1L use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Partnership opportunities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5296554"/>
            <a:ext cx="1850151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1E1D24-3F00-475E-AF4F-E5BAA97A3B9B}"/>
              </a:ext>
            </a:extLst>
          </p:cNvPr>
          <p:cNvSpPr/>
          <p:nvPr/>
        </p:nvSpPr>
        <p:spPr bwMode="auto">
          <a:xfrm>
            <a:off x="7722127" y="6418504"/>
            <a:ext cx="4042162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Summary of Workshop Discussion (2 of 2)</a:t>
            </a:r>
            <a:endParaRPr kumimoji="0" lang="en-GB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09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3B6CF-857A-4DC8-9C06-DCF57E10E0D8}"/>
              </a:ext>
            </a:extLst>
          </p:cNvPr>
          <p:cNvSpPr/>
          <p:nvPr/>
        </p:nvSpPr>
        <p:spPr>
          <a:xfrm>
            <a:off x="3044631" y="292813"/>
            <a:ext cx="5858137" cy="62523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A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B4B53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79B81-4A76-4259-9107-FB2C65CD1968}"/>
              </a:ext>
            </a:extLst>
          </p:cNvPr>
          <p:cNvSpPr/>
          <p:nvPr/>
        </p:nvSpPr>
        <p:spPr>
          <a:xfrm>
            <a:off x="3246394" y="3417243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Powered by Insight &amp; data (try to combine where possible to see 360 view)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57038-A9BC-41A7-AAC9-A5E1F8725F6A}"/>
              </a:ext>
            </a:extLst>
          </p:cNvPr>
          <p:cNvSpPr/>
          <p:nvPr/>
        </p:nvSpPr>
        <p:spPr>
          <a:xfrm>
            <a:off x="3246393" y="5791375"/>
            <a:ext cx="5338523" cy="25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Based on fact, not feeling (where possible)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C5DC2-B625-4AAD-BC09-33268515C99A}"/>
              </a:ext>
            </a:extLst>
          </p:cNvPr>
          <p:cNvSpPr/>
          <p:nvPr/>
        </p:nvSpPr>
        <p:spPr>
          <a:xfrm>
            <a:off x="3044631" y="292814"/>
            <a:ext cx="5858137" cy="2665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D5B62-52ED-4213-9B01-739EC5AA8D9E}"/>
              </a:ext>
            </a:extLst>
          </p:cNvPr>
          <p:cNvSpPr/>
          <p:nvPr/>
        </p:nvSpPr>
        <p:spPr>
          <a:xfrm>
            <a:off x="3073630" y="568131"/>
            <a:ext cx="5800136" cy="2665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What is the priority?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A4B85F-E2D4-4627-B6D9-B5B9EFEE693E}"/>
              </a:ext>
            </a:extLst>
          </p:cNvPr>
          <p:cNvSpPr/>
          <p:nvPr/>
        </p:nvSpPr>
        <p:spPr>
          <a:xfrm>
            <a:off x="3238003" y="4104813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Various access points (into journey)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9659E-12AA-46D1-B920-738ECB533300}"/>
              </a:ext>
            </a:extLst>
          </p:cNvPr>
          <p:cNvSpPr/>
          <p:nvPr/>
        </p:nvSpPr>
        <p:spPr>
          <a:xfrm>
            <a:off x="3246394" y="2101651"/>
            <a:ext cx="5338523" cy="337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Addressing customer needs and preferences – leveraging market research (content, channel, style, time)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2E8D8-0C4E-4F11-A849-08A86E69CA0E}"/>
              </a:ext>
            </a:extLst>
          </p:cNvPr>
          <p:cNvSpPr/>
          <p:nvPr/>
        </p:nvSpPr>
        <p:spPr>
          <a:xfrm>
            <a:off x="3246394" y="4438449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Linked to key events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A5890-4597-4712-8C78-F9459EC9C239}"/>
              </a:ext>
            </a:extLst>
          </p:cNvPr>
          <p:cNvSpPr/>
          <p:nvPr/>
        </p:nvSpPr>
        <p:spPr>
          <a:xfrm>
            <a:off x="3246394" y="141641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Reflect brand plan and prioritization of activation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ED1DB-334B-4ACA-AB40-E42B67AAA3C5}"/>
              </a:ext>
            </a:extLst>
          </p:cNvPr>
          <p:cNvSpPr/>
          <p:nvPr/>
        </p:nvSpPr>
        <p:spPr>
          <a:xfrm>
            <a:off x="3246394" y="175903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Simple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9FA38-E4BB-4CF8-A4C9-90FD0914F4BF}"/>
              </a:ext>
            </a:extLst>
          </p:cNvPr>
          <p:cNvSpPr/>
          <p:nvPr/>
        </p:nvSpPr>
        <p:spPr>
          <a:xfrm>
            <a:off x="3277503" y="2516555"/>
            <a:ext cx="5338523" cy="408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Actionable today = channel maturity, content is there, or where consent is required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9E0A2-78B7-4975-8E25-C095E9B11C95}"/>
              </a:ext>
            </a:extLst>
          </p:cNvPr>
          <p:cNvSpPr/>
          <p:nvPr/>
        </p:nvSpPr>
        <p:spPr>
          <a:xfrm>
            <a:off x="3246394" y="107379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Practical / Pragmatic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3502A-6976-4E6C-95C9-AE0F0419EB73}"/>
              </a:ext>
            </a:extLst>
          </p:cNvPr>
          <p:cNvCxnSpPr/>
          <p:nvPr/>
        </p:nvCxnSpPr>
        <p:spPr bwMode="auto">
          <a:xfrm flipV="1">
            <a:off x="8791574" y="914400"/>
            <a:ext cx="0" cy="5621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B6E59-D7E7-4083-A9D4-8DC827711889}"/>
              </a:ext>
            </a:extLst>
          </p:cNvPr>
          <p:cNvSpPr/>
          <p:nvPr/>
        </p:nvSpPr>
        <p:spPr>
          <a:xfrm>
            <a:off x="3246394" y="3759863"/>
            <a:ext cx="5338523" cy="230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‘Aligned to CRM/CDP’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F807A5-71C0-489F-BF50-290205EED7CA}"/>
              </a:ext>
            </a:extLst>
          </p:cNvPr>
          <p:cNvSpPr/>
          <p:nvPr/>
        </p:nvSpPr>
        <p:spPr>
          <a:xfrm>
            <a:off x="3260723" y="5493839"/>
            <a:ext cx="5338523" cy="209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Leverages digital and physical touchpoints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B421B9-88AE-4195-A676-C6C18320FBFC}"/>
              </a:ext>
            </a:extLst>
          </p:cNvPr>
          <p:cNvSpPr/>
          <p:nvPr/>
        </p:nvSpPr>
        <p:spPr>
          <a:xfrm>
            <a:off x="3269113" y="4768560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Journeys are connected and not in isolation</a:t>
            </a:r>
          </a:p>
        </p:txBody>
      </p:sp>
    </p:spTree>
    <p:extLst>
      <p:ext uri="{BB962C8B-B14F-4D97-AF65-F5344CB8AC3E}">
        <p14:creationId xmlns:p14="http://schemas.microsoft.com/office/powerpoint/2010/main" val="4096319990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F8BD-E457-4D19-9F7A-A39E71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 Comparison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328FEC1-5F83-4928-BA52-BC8606653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3" y="1270068"/>
            <a:ext cx="2131410" cy="904235"/>
          </a:xfrm>
          <a:prstGeom prst="rect">
            <a:avLst/>
          </a:prstGeom>
        </p:spPr>
      </p:pic>
      <p:pic>
        <p:nvPicPr>
          <p:cNvPr id="9" name="Picture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CC8AF076-0487-4827-B699-62A17B0F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16" y="1513392"/>
            <a:ext cx="2590554" cy="48101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4150B8F-49F8-4A75-ACE4-0139266FDF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1" b="29472"/>
          <a:stretch/>
        </p:blipFill>
        <p:spPr>
          <a:xfrm>
            <a:off x="9017413" y="1466849"/>
            <a:ext cx="2717388" cy="57518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D8652F0-08E2-40C8-BCC7-D0D462A06A40}"/>
              </a:ext>
            </a:extLst>
          </p:cNvPr>
          <p:cNvGraphicFramePr>
            <a:graphicFrameLocks noGrp="1"/>
          </p:cNvGraphicFramePr>
          <p:nvPr/>
        </p:nvGraphicFramePr>
        <p:xfrm>
          <a:off x="276225" y="2174302"/>
          <a:ext cx="11487151" cy="3747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307">
                  <a:extLst>
                    <a:ext uri="{9D8B030D-6E8A-4147-A177-3AD203B41FA5}">
                      <a16:colId xmlns:a16="http://schemas.microsoft.com/office/drawing/2014/main" val="3191271448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3749805036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1305512919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1708123540"/>
                    </a:ext>
                  </a:extLst>
                </a:gridCol>
              </a:tblGrid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Easily Editable – Basic Changes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53681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Easily Editable – Structural Changes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08063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Learning Curve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22089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Live Collaboration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71345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Flexibility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8572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Readability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787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Full map visualisation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27951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Guided Journey Creation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59717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marL="0" marR="0" lvl="0" indent="0" algn="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solidFill>
                            <a:schemeClr val="accent6"/>
                          </a:solidFill>
                        </a:rPr>
                        <a:t>Cost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5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Custellence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706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88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After comparing a multitude of tools, we believe Custellence has the best balance of features vs simplicity, with simplicity being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308F3-1948-4AFB-A493-9A6F9776EBAC}"/>
              </a:ext>
            </a:extLst>
          </p:cNvPr>
          <p:cNvSpPr txBox="1"/>
          <p:nvPr/>
        </p:nvSpPr>
        <p:spPr>
          <a:xfrm>
            <a:off x="729379" y="2181225"/>
            <a:ext cx="5269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 journey mapping tools discovered have simple integrations with CRM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All tools allow for exporting the journeys, however exporting in aspect ratio suitable for PPT always requires some finesse.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Other tools have more functionality, or more customisation, but at a simplicity cost that is too significant. </a:t>
            </a:r>
          </a:p>
        </p:txBody>
      </p:sp>
    </p:spTree>
    <p:extLst>
      <p:ext uri="{BB962C8B-B14F-4D97-AF65-F5344CB8AC3E}">
        <p14:creationId xmlns:p14="http://schemas.microsoft.com/office/powerpoint/2010/main" val="1495903228"/>
      </p:ext>
    </p:extLst>
  </p:cSld>
  <p:clrMapOvr>
    <a:masterClrMapping/>
  </p:clrMapOvr>
  <p:transition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4.xml><?xml version="1.0" encoding="utf-8"?>
<a:theme xmlns:a="http://schemas.openxmlformats.org/drawingml/2006/main" name="10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1707C2-D003-43D1-BF25-62AC7AC538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8ACD10-D57E-480E-B72A-111FED756B9B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79D68E-7CC3-4AD4-91BB-DC73D17306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Microsoft Macintosh PowerPoint</Application>
  <PresentationFormat>Widescreen</PresentationFormat>
  <Paragraphs>292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Anodina</vt:lpstr>
      <vt:lpstr>Arial</vt:lpstr>
      <vt:lpstr>Calibri</vt:lpstr>
      <vt:lpstr>Calibri Light</vt:lpstr>
      <vt:lpstr>Tahoma</vt:lpstr>
      <vt:lpstr>Times</vt:lpstr>
      <vt:lpstr>Wingdings</vt:lpstr>
      <vt:lpstr>Galapagos_template_Basic</vt:lpstr>
      <vt:lpstr>1_Office Theme</vt:lpstr>
      <vt:lpstr>9_Galapagos_template_Basic</vt:lpstr>
      <vt:lpstr>10_Galapagos_template_Basic</vt:lpstr>
      <vt:lpstr>think-cell Slide</vt:lpstr>
      <vt:lpstr>PowerPoint Presentation</vt:lpstr>
      <vt:lpstr>Objectives</vt:lpstr>
      <vt:lpstr>Recap</vt:lpstr>
      <vt:lpstr>PowerPoint Presentation</vt:lpstr>
      <vt:lpstr>PowerPoint Presentation</vt:lpstr>
      <vt:lpstr>PowerPoint Presentation</vt:lpstr>
      <vt:lpstr>PowerPoint Presentation</vt:lpstr>
      <vt:lpstr>Tool Comparison</vt:lpstr>
      <vt:lpstr>Custellence</vt:lpstr>
      <vt:lpstr>HCP Journeys Creation 2</vt:lpstr>
      <vt:lpstr>Objectives</vt:lpstr>
      <vt:lpstr>Template Updates</vt:lpstr>
      <vt:lpstr>PowerPoint Presentation</vt:lpstr>
      <vt:lpstr>PowerPoint Presentation</vt:lpstr>
      <vt:lpstr># of Touchpoints</vt:lpstr>
      <vt:lpstr>Actions</vt:lpstr>
      <vt:lpstr>Scenarios Types?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Allott</dc:creator>
  <cp:lastModifiedBy>Nick MacLeod</cp:lastModifiedBy>
  <cp:revision>1</cp:revision>
  <dcterms:created xsi:type="dcterms:W3CDTF">2021-04-05T15:41:38Z</dcterms:created>
  <dcterms:modified xsi:type="dcterms:W3CDTF">2021-04-16T10:38:43Z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