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68453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73882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45563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6154312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6161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5CBCD1-B062-F44F-A67F-EA840BD1A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3" y="240653"/>
            <a:ext cx="11639394" cy="1101213"/>
          </a:xfrm>
        </p:spPr>
        <p:txBody>
          <a:bodyPr/>
          <a:lstStyle/>
          <a:p>
            <a:r>
              <a:rPr lang="en-US"/>
              <a:t>Standard Title Only</a:t>
            </a:r>
          </a:p>
        </p:txBody>
      </p:sp>
    </p:spTree>
    <p:extLst>
      <p:ext uri="{BB962C8B-B14F-4D97-AF65-F5344CB8AC3E}">
        <p14:creationId xmlns:p14="http://schemas.microsoft.com/office/powerpoint/2010/main" val="18168522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19" imgH="520" progId="TCLayout.ActiveDocument.1">
                  <p:embed/>
                </p:oleObj>
              </mc:Choice>
              <mc:Fallback>
                <p:oleObj name="think-cell Slide" r:id="rId3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34514102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695802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04165340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201386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54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83659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92276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5429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5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519" imgH="520" progId="TCLayout.ActiveDocument.1">
                  <p:embed/>
                </p:oleObj>
              </mc:Choice>
              <mc:Fallback>
                <p:oleObj name="think-cell Slide" r:id="rId16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9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8D26-041D-4A81-BB9B-1231042A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CRM </a:t>
            </a:r>
            <a:r>
              <a:rPr lang="en-GB"/>
              <a:t>Johan Notes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10656-B1E9-4C51-BD3B-130C51CCBCC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11913"/>
      </p:ext>
    </p:extLst>
  </p:cSld>
  <p:clrMapOvr>
    <a:masterClrMapping/>
  </p:clrMapOvr>
  <p:transition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D17E572A9014CA98EF55A5E8319AA" ma:contentTypeVersion="11" ma:contentTypeDescription="Create a new document." ma:contentTypeScope="" ma:versionID="d6b5e727e98f570f0574fc3565af7e9e">
  <xsd:schema xmlns:xsd="http://www.w3.org/2001/XMLSchema" xmlns:xs="http://www.w3.org/2001/XMLSchema" xmlns:p="http://schemas.microsoft.com/office/2006/metadata/properties" xmlns:ns2="0d8c423f-ad67-45a2-8b05-97a43a5b7821" xmlns:ns3="ead0e857-dec6-4b1e-afd3-48dbfac7dd48" targetNamespace="http://schemas.microsoft.com/office/2006/metadata/properties" ma:root="true" ma:fieldsID="6f3db167e660a116f7b51cc0c02ca9e8" ns2:_="" ns3:_="">
    <xsd:import namespace="0d8c423f-ad67-45a2-8b05-97a43a5b7821"/>
    <xsd:import namespace="ead0e857-dec6-4b1e-afd3-48dbfac7d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23f-ad67-45a2-8b05-97a43a5b7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0e857-dec6-4b1e-afd3-48dbfac7d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F7C453-6474-4B71-86B2-FB1F108B9FD0}"/>
</file>

<file path=customXml/itemProps2.xml><?xml version="1.0" encoding="utf-8"?>
<ds:datastoreItem xmlns:ds="http://schemas.openxmlformats.org/officeDocument/2006/customXml" ds:itemID="{AB55D9BE-19A3-437E-B058-415B0A4E1043}"/>
</file>

<file path=customXml/itemProps3.xml><?xml version="1.0" encoding="utf-8"?>
<ds:datastoreItem xmlns:ds="http://schemas.openxmlformats.org/officeDocument/2006/customXml" ds:itemID="{ED9719FF-2A2C-4D24-BD9E-885A782A0504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Tahoma</vt:lpstr>
      <vt:lpstr>Times</vt:lpstr>
      <vt:lpstr>Wingdings</vt:lpstr>
      <vt:lpstr>Galapagos_template_Basic</vt:lpstr>
      <vt:lpstr>think-cell Slide</vt:lpstr>
      <vt:lpstr>CRM Johan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Johan Notes</dc:title>
  <dc:creator>Gareth Allott</dc:creator>
  <cp:lastModifiedBy>Gareth Allott</cp:lastModifiedBy>
  <cp:revision>1</cp:revision>
  <dcterms:created xsi:type="dcterms:W3CDTF">2021-03-22T07:58:37Z</dcterms:created>
  <dcterms:modified xsi:type="dcterms:W3CDTF">2021-03-22T07:59:46Z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0x010100009D17E572A9014CA98EF55A5E8319AA</vt:lpwstr>
  </property>
</Properties>
</file>