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2772-47F2-49B8-B6FF-C6A473B8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2215069"/>
            <a:ext cx="4049736" cy="3107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62ABE1-6466-4044-B175-AA093B6385B0}"/>
              </a:ext>
            </a:extLst>
          </p:cNvPr>
          <p:cNvSpPr/>
          <p:nvPr/>
        </p:nvSpPr>
        <p:spPr>
          <a:xfrm>
            <a:off x="6648628" y="2118134"/>
            <a:ext cx="4101981" cy="3214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32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280203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[Brute force] Longest common subsequence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i="0" dirty="0">
                <a:effectLst/>
                <a:latin typeface="Nunito Sans" pitchFamily="2" charset="0"/>
              </a:rPr>
              <a:t>Problem statement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E9B4A-9C34-4A23-A01D-23B0C1A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22" y="2216667"/>
            <a:ext cx="483347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[Memorization] </a:t>
            </a:r>
            <a:r>
              <a:rPr lang="en-IN" b="1" dirty="0">
                <a:latin typeface="Nunito Sans" pitchFamily="2" charset="0"/>
              </a:rPr>
              <a:t>Wine and maximum price problem</a:t>
            </a: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6661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AC2D6-857D-4E4D-B775-3CB15985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1" y="2184635"/>
            <a:ext cx="6166838" cy="3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[Tabulation] Wine and maximum price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03: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Bottom-up Approach(Tabulation)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TBD.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5" y="2059536"/>
            <a:ext cx="11468456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</p:spTree>
    <p:extLst>
      <p:ext uri="{BB962C8B-B14F-4D97-AF65-F5344CB8AC3E}">
        <p14:creationId xmlns:p14="http://schemas.microsoft.com/office/powerpoint/2010/main" val="528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(m )^p 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// here m is the type of coins in list and p is the depth of your recursion tree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 We haven’t used any additional memory </a:t>
            </a:r>
            <a:r>
              <a:rPr lang="en-US" sz="1000" i="1" dirty="0">
                <a:solidFill>
                  <a:srgbClr val="3D3D4E"/>
                </a:solidFill>
                <a:highlight>
                  <a:srgbClr val="FFFF00"/>
                </a:highlight>
                <a:latin typeface="+mj-lt"/>
              </a:rPr>
              <a:t>so O(1) which is const time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C29BA-1198-4F17-A3B8-67FD9501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249" y="2200389"/>
            <a:ext cx="5112622" cy="3130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82AD2-B815-40AF-BA78-50BE890FC7F9}"/>
              </a:ext>
            </a:extLst>
          </p:cNvPr>
          <p:cNvSpPr/>
          <p:nvPr/>
        </p:nvSpPr>
        <p:spPr>
          <a:xfrm>
            <a:off x="6375249" y="2200389"/>
            <a:ext cx="5198166" cy="31306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[</a:t>
            </a:r>
            <a:r>
              <a:rPr lang="en-US" b="1" dirty="0" err="1">
                <a:latin typeface="Nunito Sans" pitchFamily="2" charset="0"/>
              </a:rPr>
              <a:t>Memoization</a:t>
            </a:r>
            <a:r>
              <a:rPr lang="en-US" b="1" dirty="0">
                <a:latin typeface="Nunito Sans" pitchFamily="2" charset="0"/>
              </a:rPr>
              <a:t>]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02: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Top-down Approach(memorization)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here our approach will be to improve the problem we observed in brute-force approach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Yes, so let’s put down your observation on the overlapping substructure or duplicate recursion calls.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Observation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Let’s understand the overlapping sub structure using example,</a:t>
            </a:r>
          </a:p>
          <a:p>
            <a:r>
              <a:rPr lang="en-US" sz="1000" dirty="0"/>
              <a:t>Input: coins[] = {9, 6, 5, 1}, N = 13</a:t>
            </a:r>
          </a:p>
          <a:p>
            <a:pPr algn="l"/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(13) =  several possibilities 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9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6 , picked 1 thrice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Picked 5, picked 1 , 4 times +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</a:t>
            </a:r>
          </a:p>
          <a:p>
            <a:pPr marL="171450" indent="-171450" algn="l">
              <a:buFontTx/>
              <a:buChar char="-"/>
            </a:pPr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you will see that many times we end-up at </a:t>
            </a:r>
            <a:r>
              <a:rPr lang="en-US" sz="1000" i="1" dirty="0" err="1">
                <a:solidFill>
                  <a:srgbClr val="3D3D4E"/>
                </a:solidFill>
                <a:latin typeface="+mj-lt"/>
              </a:rPr>
              <a:t>Fn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(4)  and this is the same we are trying to observe that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does here overlapping sub structure exist or not? And Yes, it exist so it the candidate of memorization.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62EDD-6816-4B47-A360-BBF43F3C2ABB}"/>
              </a:ext>
            </a:extLst>
          </p:cNvPr>
          <p:cNvSpPr txBox="1"/>
          <p:nvPr/>
        </p:nvSpPr>
        <p:spPr>
          <a:xfrm>
            <a:off x="34184" y="6553074"/>
            <a:ext cx="62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Code link : https://github.com/abmishra1234/4AM_Club_Coding/tree/main/11-02-2022_Project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EB05E-7B19-4B54-B576-3DC54CB5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56" y="2234302"/>
            <a:ext cx="5307110" cy="3068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F6F801-4B48-4121-8527-B21FABF0224F}"/>
              </a:ext>
            </a:extLst>
          </p:cNvPr>
          <p:cNvSpPr/>
          <p:nvPr/>
        </p:nvSpPr>
        <p:spPr>
          <a:xfrm>
            <a:off x="6204247" y="2169408"/>
            <a:ext cx="5298392" cy="3154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34296</TotalTime>
  <Words>2854</Words>
  <Application>Microsoft Office PowerPoint</Application>
  <PresentationFormat>Widescreen</PresentationFormat>
  <Paragraphs>436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993</cp:revision>
  <dcterms:created xsi:type="dcterms:W3CDTF">2021-12-25T05:24:32Z</dcterms:created>
  <dcterms:modified xsi:type="dcterms:W3CDTF">2022-02-19T13:15:19Z</dcterms:modified>
</cp:coreProperties>
</file>