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2772-47F2-49B8-B6FF-C6A473B8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2215069"/>
            <a:ext cx="4049736" cy="3107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62ABE1-6466-4044-B175-AA093B6385B0}"/>
              </a:ext>
            </a:extLst>
          </p:cNvPr>
          <p:cNvSpPr/>
          <p:nvPr/>
        </p:nvSpPr>
        <p:spPr>
          <a:xfrm>
            <a:off x="6648628" y="2118134"/>
            <a:ext cx="4101981" cy="3214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3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5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4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</a:t>
            </a:r>
            <a:r>
              <a:rPr lang="en-US" b="1">
                <a:latin typeface="Nunito Sans" pitchFamily="2" charset="0"/>
              </a:rPr>
              <a:t>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2772-47F2-49B8-B6FF-C6A473B8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2215069"/>
            <a:ext cx="4049736" cy="3107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62ABE1-6466-4044-B175-AA093B6385B0}"/>
              </a:ext>
            </a:extLst>
          </p:cNvPr>
          <p:cNvSpPr/>
          <p:nvPr/>
        </p:nvSpPr>
        <p:spPr>
          <a:xfrm>
            <a:off x="6648628" y="2118134"/>
            <a:ext cx="4101981" cy="3214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03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</a:t>
            </a:r>
            <a:r>
              <a:rPr lang="en-US" b="1" dirty="0" err="1">
                <a:latin typeface="Nunito Sans" pitchFamily="2" charset="0"/>
              </a:rPr>
              <a:t>Memoization</a:t>
            </a:r>
            <a:r>
              <a:rPr lang="en-US" b="1" dirty="0">
                <a:latin typeface="Nunito Sans" pitchFamily="2" charset="0"/>
              </a:rPr>
              <a:t>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25824</TotalTime>
  <Words>2737</Words>
  <Application>Microsoft Office PowerPoint</Application>
  <PresentationFormat>Widescreen</PresentationFormat>
  <Paragraphs>383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985</cp:revision>
  <dcterms:created xsi:type="dcterms:W3CDTF">2021-12-25T05:24:32Z</dcterms:created>
  <dcterms:modified xsi:type="dcterms:W3CDTF">2022-02-13T12:33:00Z</dcterms:modified>
</cp:coreProperties>
</file>