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2772-47F2-49B8-B6FF-C6A473B8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2215069"/>
            <a:ext cx="4049736" cy="31072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62ABE1-6466-4044-B175-AA093B6385B0}"/>
              </a:ext>
            </a:extLst>
          </p:cNvPr>
          <p:cNvSpPr/>
          <p:nvPr/>
        </p:nvSpPr>
        <p:spPr>
          <a:xfrm>
            <a:off x="6648628" y="2118134"/>
            <a:ext cx="4101981" cy="3214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32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[Brute force]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E9B4A-9C34-4A23-A01D-23B0C1A2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22" y="2216667"/>
            <a:ext cx="483347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[Memorization] </a:t>
            </a:r>
            <a:r>
              <a:rPr lang="en-IN" b="1" dirty="0">
                <a:latin typeface="Nunito Sans" pitchFamily="2" charset="0"/>
              </a:rPr>
              <a:t>Wine and maximum price problem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6661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C2D6-857D-4E4D-B775-3CB15985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1" y="2184635"/>
            <a:ext cx="6166838" cy="33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4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TBD.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</p:spTree>
    <p:extLst>
      <p:ext uri="{BB962C8B-B14F-4D97-AF65-F5344CB8AC3E}">
        <p14:creationId xmlns:p14="http://schemas.microsoft.com/office/powerpoint/2010/main" val="280203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+mj-lt"/>
              </a:rPr>
              <a:t>Problem Heading : </a:t>
            </a:r>
            <a:r>
              <a:rPr lang="en-US" sz="10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explore the all-possible paths and calculate the step required in path, out of all step count value , find the minimum number of count and return this minimum value as an output of this problem.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O(3^m)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Recursion stack required addition due to recursion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14" y="2127903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110C21-AEFD-4CC0-81B3-E789542847C7}"/>
              </a:ext>
            </a:extLst>
          </p:cNvPr>
          <p:cNvSpPr/>
          <p:nvPr/>
        </p:nvSpPr>
        <p:spPr>
          <a:xfrm>
            <a:off x="6469166" y="2059536"/>
            <a:ext cx="5264210" cy="32815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AD729-FFCD-4D24-9BF8-833369437701}"/>
              </a:ext>
            </a:extLst>
          </p:cNvPr>
          <p:cNvSpPr/>
          <p:nvPr/>
        </p:nvSpPr>
        <p:spPr>
          <a:xfrm>
            <a:off x="5187297" y="2238998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03: </a:t>
            </a:r>
          </a:p>
          <a:p>
            <a:pPr algn="l"/>
            <a:r>
              <a:rPr lang="en-US" sz="1200" b="1" dirty="0">
                <a:latin typeface="+mj-lt"/>
              </a:rPr>
              <a:t>Bottom-up Tabulation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3F74E-F5BE-4AB6-AEEA-D44A0F7D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73" y="2350572"/>
            <a:ext cx="3837639" cy="289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E0D483-AC0E-4926-9AA2-515A71C6F28F}"/>
              </a:ext>
            </a:extLst>
          </p:cNvPr>
          <p:cNvSpPr/>
          <p:nvPr/>
        </p:nvSpPr>
        <p:spPr>
          <a:xfrm>
            <a:off x="6170063" y="2127902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try to produce all different possible combination and than select the minimum number of coin required.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two point to be considered here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Coin list is given in problem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Infinite supply of coin is given</a:t>
            </a:r>
          </a:p>
          <a:p>
            <a:pPr marL="228600" indent="-228600" algn="l">
              <a:buAutoNum type="arabicPeriod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(m )^p 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// here m is the type of coins in list and p is the depth of your recursion tree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 We haven’t used any additional memory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so O(1) which is const time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C29BA-1198-4F17-A3B8-67FD9501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9" y="2200389"/>
            <a:ext cx="5112622" cy="3130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2AD2-B815-40AF-BA78-50BE890FC7F9}"/>
              </a:ext>
            </a:extLst>
          </p:cNvPr>
          <p:cNvSpPr/>
          <p:nvPr/>
        </p:nvSpPr>
        <p:spPr>
          <a:xfrm>
            <a:off x="6375249" y="2200389"/>
            <a:ext cx="5198166" cy="3130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</a:t>
            </a:r>
            <a:r>
              <a:rPr lang="en-US" b="1" dirty="0" err="1">
                <a:latin typeface="Nunito Sans" pitchFamily="2" charset="0"/>
              </a:rPr>
              <a:t>Memoization</a:t>
            </a:r>
            <a:r>
              <a:rPr lang="en-US" b="1" dirty="0">
                <a:latin typeface="Nunito Sans" pitchFamily="2" charset="0"/>
              </a:rPr>
              <a:t>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EB05E-7B19-4B54-B576-3DC54CB5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56" y="2234302"/>
            <a:ext cx="5307110" cy="3068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F6F801-4B48-4121-8527-B21FABF0224F}"/>
              </a:ext>
            </a:extLst>
          </p:cNvPr>
          <p:cNvSpPr/>
          <p:nvPr/>
        </p:nvSpPr>
        <p:spPr>
          <a:xfrm>
            <a:off x="6204247" y="2169408"/>
            <a:ext cx="5298392" cy="31546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28080</TotalTime>
  <Words>2363</Words>
  <Application>Microsoft Office PowerPoint</Application>
  <PresentationFormat>Widescreen</PresentationFormat>
  <Paragraphs>348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989</cp:revision>
  <dcterms:created xsi:type="dcterms:W3CDTF">2021-12-25T05:24:32Z</dcterms:created>
  <dcterms:modified xsi:type="dcterms:W3CDTF">2022-02-15T02:08:09Z</dcterms:modified>
</cp:coreProperties>
</file>