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760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959</cp:revision>
  <dcterms:created xsi:type="dcterms:W3CDTF">2021-12-25T05:24:32Z</dcterms:created>
  <dcterms:modified xsi:type="dcterms:W3CDTF">2022-02-11T13:27:05Z</dcterms:modified>
</cp:coreProperties>
</file>