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22390</TotalTime>
  <Words>502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949</cp:revision>
  <dcterms:created xsi:type="dcterms:W3CDTF">2021-12-25T05:24:32Z</dcterms:created>
  <dcterms:modified xsi:type="dcterms:W3CDTF">2022-02-08T09:32:11Z</dcterms:modified>
</cp:coreProperties>
</file>