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25698</TotalTime>
  <Words>1798</Words>
  <Application>Microsoft Office PowerPoint</Application>
  <PresentationFormat>Widescreen</PresentationFormat>
  <Paragraphs>256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982</cp:revision>
  <dcterms:created xsi:type="dcterms:W3CDTF">2021-12-25T05:24:32Z</dcterms:created>
  <dcterms:modified xsi:type="dcterms:W3CDTF">2022-02-13T10:26:30Z</dcterms:modified>
</cp:coreProperties>
</file>