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280203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Longest common subsequence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0" dirty="0">
                <a:effectLst/>
                <a:latin typeface="Nunito Sans" pitchFamily="2" charset="0"/>
              </a:rPr>
              <a:t>Problem statement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5288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28088</TotalTime>
  <Words>2854</Words>
  <Application>Microsoft Office PowerPoint</Application>
  <PresentationFormat>Widescreen</PresentationFormat>
  <Paragraphs>439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992</cp:revision>
  <dcterms:created xsi:type="dcterms:W3CDTF">2021-12-25T05:24:32Z</dcterms:created>
  <dcterms:modified xsi:type="dcterms:W3CDTF">2022-02-15T02:16:53Z</dcterms:modified>
</cp:coreProperties>
</file>