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CF7014-AC49-4B94-9F77-B6EBEF64067C}">
          <p14:sldIdLst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06-02-2022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Characteristics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In this category, I want to invest little more time because , in my complete coding interview experience, I feel that most of the time people are went blank, especially senior people who are not practicing code that often.</a:t>
            </a:r>
          </a:p>
          <a:p>
            <a:pPr marL="0" indent="0" algn="l">
              <a:buNone/>
            </a:pPr>
            <a:endParaRPr lang="en-IN" sz="1000" b="1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 algn="l">
              <a:buNone/>
            </a:pPr>
            <a:r>
              <a:rPr lang="en-IN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What is Dynamic Programming?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This is one of the favorite topic of coding interview.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Dynamic Programming 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(DP) is an algorithmic technique for solving an optimization problem 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by breaking it down into simpler subproblems and utilizing the fact that the optimal solution to the overall problem depends upon the optimal solution to its subproblems.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Let’s take the example of the </a:t>
            </a: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Fibonacci numbers</a:t>
            </a: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pt-BR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Fib(n) = Fib(n-1) + Fib(n-2), for n &gt; 1</a:t>
            </a: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important aspects of this set of problem that How to make sure or exact characteristics to define dynamic programing?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There are two characteristics of DP mainly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Overlapping sub problems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Optimal sub structure Property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“</a:t>
            </a:r>
            <a:r>
              <a:rPr lang="en-US" sz="1000" b="0" i="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Any problem has optimal substructure property if its overall optimal solution can be constructed from the optimal solutions of its subproblems</a:t>
            </a:r>
            <a:r>
              <a:rPr lang="en-US" sz="1000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FE70-9F87-44CD-BA82-8A267AC0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94" y="2683378"/>
            <a:ext cx="3921036" cy="224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0D2173-85D7-43CC-BB5C-22C73BF1001F}"/>
              </a:ext>
            </a:extLst>
          </p:cNvPr>
          <p:cNvCxnSpPr/>
          <p:nvPr/>
        </p:nvCxnSpPr>
        <p:spPr>
          <a:xfrm flipV="1">
            <a:off x="2264636" y="3580957"/>
            <a:ext cx="7033188" cy="112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E63F6C-C399-4964-89E5-8DA177E87EB4}"/>
              </a:ext>
            </a:extLst>
          </p:cNvPr>
          <p:cNvCxnSpPr/>
          <p:nvPr/>
        </p:nvCxnSpPr>
        <p:spPr>
          <a:xfrm flipV="1">
            <a:off x="2247544" y="4187439"/>
            <a:ext cx="5443671" cy="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E3E814-93EF-40EF-9C87-676C7B4C9625}"/>
              </a:ext>
            </a:extLst>
          </p:cNvPr>
          <p:cNvSpPr/>
          <p:nvPr/>
        </p:nvSpPr>
        <p:spPr>
          <a:xfrm>
            <a:off x="6682811" y="2264636"/>
            <a:ext cx="4854011" cy="3264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7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- Methods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DP offers two methods to solve a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Top</a:t>
            </a:r>
            <a:r>
              <a:rPr lang="en-US" sz="1000" b="1" dirty="0">
                <a:solidFill>
                  <a:srgbClr val="3D3D4E"/>
                </a:solidFill>
                <a:latin typeface="Century Gothic" panose="020B0502020202020204" pitchFamily="34" charset="0"/>
              </a:rPr>
              <a:t>-down with Memorization – Approach 01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 this approach, we will try to solve the bigger problem by recursively finding the solution to smaller sub-problems. And by the way this is the most realistic and practical approach to solve any complex problem.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	whenever we solve sub problems, we will cache them for future re-use. While reusing the cached solution, our benefit is in avoiding the re-solution to the problem which is already solved.  </a:t>
            </a:r>
            <a:r>
              <a:rPr lang="en-US" sz="1000" b="1" dirty="0">
                <a:solidFill>
                  <a:srgbClr val="3D3D4E"/>
                </a:solidFill>
                <a:highlight>
                  <a:srgbClr val="FFFF00"/>
                </a:highlight>
                <a:latin typeface="Century Gothic" panose="020B0502020202020204" pitchFamily="34" charset="0"/>
              </a:rPr>
              <a:t>This approach is called Memorization.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One Example of Fibonacci  -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D6AB8-1667-4C84-B01B-5732F6100B41}"/>
              </a:ext>
            </a:extLst>
          </p:cNvPr>
          <p:cNvSpPr txBox="1"/>
          <p:nvPr/>
        </p:nvSpPr>
        <p:spPr>
          <a:xfrm>
            <a:off x="6452075" y="965675"/>
            <a:ext cx="523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Compare the two Approach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C98D5-E742-43B0-B681-09611502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41" y="1379044"/>
            <a:ext cx="5806274" cy="187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5A4D1-42E7-474B-A83C-B2F37E8FF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89" y="3320355"/>
            <a:ext cx="5353797" cy="23053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EF676-166C-4D9F-BF61-CED8F56560B3}"/>
              </a:ext>
            </a:extLst>
          </p:cNvPr>
          <p:cNvCxnSpPr>
            <a:cxnSpLocks/>
          </p:cNvCxnSpPr>
          <p:nvPr/>
        </p:nvCxnSpPr>
        <p:spPr>
          <a:xfrm flipV="1">
            <a:off x="2204815" y="2392822"/>
            <a:ext cx="4247260" cy="50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2094C-CC41-458F-83E4-A68E5790FE7B}"/>
              </a:ext>
            </a:extLst>
          </p:cNvPr>
          <p:cNvCxnSpPr/>
          <p:nvPr/>
        </p:nvCxnSpPr>
        <p:spPr>
          <a:xfrm>
            <a:off x="2204815" y="2897024"/>
            <a:ext cx="4247260" cy="10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68C14-D739-4882-A475-799C024F19D4}"/>
              </a:ext>
            </a:extLst>
          </p:cNvPr>
          <p:cNvSpPr/>
          <p:nvPr/>
        </p:nvSpPr>
        <p:spPr>
          <a:xfrm>
            <a:off x="6390189" y="871671"/>
            <a:ext cx="5634272" cy="52365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74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US" b="1" dirty="0">
                <a:latin typeface="Nunito Sans" pitchFamily="2" charset="0"/>
              </a:rPr>
              <a:t>Dynamic Programming – 0/1 Knapsack </a:t>
            </a:r>
            <a:endParaRPr lang="en-IN" b="1" dirty="0">
              <a:latin typeface="Nunito Sans" pitchFamily="2" charset="0"/>
            </a:endParaRPr>
          </a:p>
          <a:p>
            <a:pPr algn="ctr"/>
            <a:endParaRPr lang="en-IN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5D67D54-6D66-4C14-8EAC-A9B924086C06}"/>
              </a:ext>
            </a:extLst>
          </p:cNvPr>
          <p:cNvSpPr txBox="1">
            <a:spLocks/>
          </p:cNvSpPr>
          <p:nvPr/>
        </p:nvSpPr>
        <p:spPr>
          <a:xfrm>
            <a:off x="222191" y="865841"/>
            <a:ext cx="5873809" cy="533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0/1 Knapsac</a:t>
            </a:r>
            <a:r>
              <a:rPr lang="en-US" sz="1000" dirty="0">
                <a:solidFill>
                  <a:srgbClr val="3D3D4E"/>
                </a:solidFill>
                <a:latin typeface="Century Gothic" panose="020B0502020202020204" pitchFamily="34" charset="0"/>
              </a:rPr>
              <a:t>k Problem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1" i="0" dirty="0">
                <a:effectLst/>
                <a:latin typeface="Century Gothic" panose="020B0502020202020204" pitchFamily="34" charset="0"/>
              </a:rPr>
              <a:t>Problem Statement</a:t>
            </a:r>
          </a:p>
          <a:p>
            <a:pPr marL="0" indent="0">
              <a:spcBef>
                <a:spcPts val="0"/>
              </a:spcBef>
              <a:buNone/>
            </a:pPr>
            <a:endParaRPr lang="en-IN" sz="10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Given two integer arrays to represent weights and profits of ‘N’ items, we need to find a subset of these items which will give us maximum profit such that their cumulative weight is not more than a given number ‘C’.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Write a function that returns the maximum profit.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0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Each item can only be selected once, which means either we put an item in the knapsack or skip it.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solidFill>
                <a:srgbClr val="3D3D4E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i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C7832-74DA-4590-8BF7-CB38914B9190}"/>
              </a:ext>
            </a:extLst>
          </p:cNvPr>
          <p:cNvSpPr/>
          <p:nvPr/>
        </p:nvSpPr>
        <p:spPr>
          <a:xfrm>
            <a:off x="101600" y="749826"/>
            <a:ext cx="11977511" cy="566226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AF5A-1614-42BB-9A6E-09E3F18DA9BB}"/>
              </a:ext>
            </a:extLst>
          </p:cNvPr>
          <p:cNvSpPr/>
          <p:nvPr/>
        </p:nvSpPr>
        <p:spPr>
          <a:xfrm>
            <a:off x="167539" y="871671"/>
            <a:ext cx="5983111" cy="534966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51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19829</TotalTime>
  <Words>494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945</cp:revision>
  <dcterms:created xsi:type="dcterms:W3CDTF">2021-12-25T05:24:32Z</dcterms:created>
  <dcterms:modified xsi:type="dcterms:W3CDTF">2022-02-06T14:51:06Z</dcterms:modified>
</cp:coreProperties>
</file>