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CF7014-AC49-4B94-9F77-B6EBEF64067C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3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F25E-BE93-4F49-ABC1-BA5FEA79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FE46C-0356-4946-B7E6-DF3FF422E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E7A0-0EC9-492F-8178-CA27011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9E5-A14F-4EF3-8A46-8CD51329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9EB8-2D6E-4022-890E-46B2373D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34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2A48-653A-43F4-9247-9ED24C4E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3857B-AC12-4936-9FEA-51FE8A20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B34B-D62B-4D1F-A54D-7FB0B29E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2D6C-FBA0-44C6-9A16-E4EBA3EC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4094-1194-498B-995E-92D3FD0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1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60066-82A5-413B-AA8F-E67EB00A8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3CDC-2C7F-40BD-BB03-96C60C4D2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9444-5F31-4954-AC5A-A32AF3FC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99F0-80E3-4D1F-91F7-1A2592A8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C839-1027-47CD-BB42-BED0F884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6376-9354-4473-A38C-5CC44764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8736-3D13-479D-9564-9857F1D1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7203-3A91-43B5-84BA-7F35981A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F0C6-E96F-4A81-A5D7-F95A900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EE7B1-02BF-4AC1-B28C-12A30467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5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2A2B-404E-4FA5-A0D2-DCB3EE40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4E22-0B61-44E6-9262-6A21F43B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0759-5704-4AEC-82A0-055C751F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3512-230A-4B89-808B-64465624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0AD5-965D-48E2-AD66-D2785856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BDEE-71C0-462B-94CE-3347FCCF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8A8B-8821-4231-AD6B-7E764D494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A73EA-5520-436E-A22F-15BDE8C3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F76EB-0CDF-414B-A674-DDC6C3FD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B4B8-1288-49B1-97C3-DBC67A14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28BF3-ABEC-4070-B528-7BBA0C0B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2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656-0A09-4F5E-AD10-EE6B65AC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4314F-3F6E-4D65-A5B1-AAC2EBBA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BAC4-A265-4C92-9B06-56863FF0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25574-10B7-4E8F-BEBD-182CEC9E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48981-D6C5-433F-9BD7-A15F746BE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914E2-E732-45D8-8D66-FF33B436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E4B59-1728-40A7-A2EE-BC64FF23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830E2-B752-489A-8EAA-CF01F947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315E-B1C2-4751-B694-217EA2A4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E43B1-510D-4F40-BF1E-8A27C40E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B6E2F-B590-468D-A149-A367FB2A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DEF35-F4B5-45CD-B640-1488F145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4DEEC-6FFD-4FB1-862C-7ADCA146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F407-582C-423D-90C4-E50A9D4B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AE73-C0A3-4BBD-9835-BA53950F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1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121E-EBA5-418C-9836-12A0E768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21EA-F1A9-4D40-B151-89716615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39DB2-AEAC-4A37-9B02-E6C236520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3B9F-C875-4CAB-841E-742A2161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5E10-8DB0-4359-98ED-DBC9034F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A3D0D-9A4E-43F2-87F5-62BC2EA0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55F4-A92B-4553-A167-D2E6120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17C44-08C7-4C68-AFAE-35C90592B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BE0AC-2D15-4C98-B4FC-19588CA8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8E49B-AE1F-4DF3-85F1-FDB9D0C6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92A84-E3AE-4D7E-B1B3-C65B4FBA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2EDF-0331-4336-A30B-A6616FAD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7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C1850-AC6B-4911-A93B-CDD6B19C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BB9D4-BD2A-411B-8A59-1F277A9F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34E5-7AAC-41C3-9057-E589F76F5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8C1A-F9DD-4251-80F2-A0FF2441C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B07C-0C91-4A22-8B8B-E489E564A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7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IN" b="1" dirty="0">
                <a:latin typeface="Nunito Sans" pitchFamily="2" charset="0"/>
              </a:rPr>
              <a:t>Level 01 - Dynamic Programming</a:t>
            </a:r>
            <a:r>
              <a:rPr lang="en-IN" b="1" i="0" dirty="0">
                <a:effectLst/>
                <a:latin typeface="Nunito Sans" pitchFamily="2" charset="0"/>
              </a:rPr>
              <a:t> – Fundamentals </a:t>
            </a: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447675" y="865841"/>
            <a:ext cx="10906125" cy="512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What is DP?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TBD</a:t>
            </a:r>
            <a:endParaRPr lang="en-US" sz="1000" b="1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07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19250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Nunito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919</cp:revision>
  <dcterms:created xsi:type="dcterms:W3CDTF">2021-12-25T05:24:32Z</dcterms:created>
  <dcterms:modified xsi:type="dcterms:W3CDTF">2022-02-06T03:56:36Z</dcterms:modified>
</cp:coreProperties>
</file>