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58" autoAdjust="0"/>
    <p:restoredTop sz="94660"/>
  </p:normalViewPr>
  <p:slideViewPr>
    <p:cSldViewPr snapToGrid="0">
      <p:cViewPr>
        <p:scale>
          <a:sx n="100" d="100"/>
          <a:sy n="100" d="100"/>
        </p:scale>
        <p:origin x="141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etflix/eurek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Microservice : </a:t>
            </a:r>
            <a:r>
              <a:rPr lang="en-IN" b="1" dirty="0">
                <a:latin typeface="Nunito Sans" pitchFamily="2" charset="0"/>
              </a:rPr>
              <a:t>Netflix Stack, Introduction</a:t>
            </a:r>
            <a:endParaRPr lang="en-IN" b="1" i="0" dirty="0">
              <a:effectLst/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7" y="874279"/>
            <a:ext cx="6333947" cy="574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Netflix Stack, Why?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Netflix released its technologies as open-source projects making the Netflix stack one of the first stacks to implement microservices.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  <a:latin typeface="Century Gothic" panose="020B0502020202020204" pitchFamily="34" charset="0"/>
              </a:rPr>
              <a:t>Details about service discovery with Eureka, routing with Zuul, load balancing with Ribbon, and resilience with Hystrix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1CC54-5375-4B2A-8D1B-5F499344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112" y="966566"/>
            <a:ext cx="544906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9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Microservice : </a:t>
            </a:r>
            <a:r>
              <a:rPr lang="en-IN" b="1" dirty="0">
                <a:latin typeface="Nunito Sans" pitchFamily="2" charset="0"/>
              </a:rPr>
              <a:t>Eureka, Service Discovery</a:t>
            </a:r>
            <a:endParaRPr lang="en-IN" b="1" i="0" dirty="0">
              <a:effectLst/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7" y="874279"/>
            <a:ext cx="7029273" cy="1545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Service Discovery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Eureka project open source downloaded from </a:t>
            </a: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  <a:hlinkClick r:id="rId2"/>
              </a:rPr>
              <a:t>https://github.com/Netflix/eureka/</a:t>
            </a: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 and you can build server and client from the code.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In the right side, we have picture of Eureka dashboard.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Each microservice is a Eureka client and must register with the Eureka server in order to inform the Eureka server about the name of the microservice, the IP-address, and port at which it can be reached.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81914-DC33-4D19-B6E9-087CC7B0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853" y="874279"/>
            <a:ext cx="3961445" cy="5596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50923-ED0F-4657-BFF4-3724F49F1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6" y="2428875"/>
            <a:ext cx="6600824" cy="4162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22E5F2-FBAC-4AAF-BEE4-3AAC6C5989D9}"/>
              </a:ext>
            </a:extLst>
          </p:cNvPr>
          <p:cNvSpPr/>
          <p:nvPr/>
        </p:nvSpPr>
        <p:spPr>
          <a:xfrm>
            <a:off x="247827" y="2419350"/>
            <a:ext cx="7029273" cy="42100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6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Microservice : </a:t>
            </a:r>
            <a:r>
              <a:rPr lang="en-IN" b="1" dirty="0">
                <a:latin typeface="Nunito Sans" pitchFamily="2" charset="0"/>
              </a:rPr>
              <a:t>Zuul, Routing Solution</a:t>
            </a:r>
            <a:endParaRPr lang="en-IN" b="1" i="0" dirty="0">
              <a:effectLst/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7" y="874279"/>
            <a:ext cx="7029273" cy="1545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Routing Solution ( Zuul, from Netflix 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Zuul is the routing solution that is part of the Netflix stack.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Zuul is responsible for forwarding external calls to the correct microservice.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2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176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217</cp:revision>
  <dcterms:created xsi:type="dcterms:W3CDTF">2021-12-25T05:24:32Z</dcterms:created>
  <dcterms:modified xsi:type="dcterms:W3CDTF">2021-12-29T02:57:58Z</dcterms:modified>
</cp:coreProperties>
</file>