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1DB0-C65B-46E2-8445-3127EF3D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8FB9-477A-4A1E-865A-E1727C892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D9AD-CF7E-4773-84DD-38EE1158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0182-AA6D-48A3-B5E0-AF55D9F8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F222-F378-46F9-B3DE-AADFDA13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6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6C27-3A7B-4FE1-A584-DEFC77BF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9972A-E79F-4827-9461-25D45BB8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555DB-B41B-4FE1-A943-EF3F0A24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ABA2-CF45-41B7-A9E3-D901BACE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8862-1B74-41B7-B8F4-A13AB154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76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A9B66-3C86-43C3-BCF1-E914C092F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3B9DE-6EE4-404C-B622-515355733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7E91-89C9-4460-909E-79618E39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402B3-21C8-4D5C-B6C1-91490BE5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1770-1E36-4790-B14F-27D0CC99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2582-E784-4496-B9DA-BAEFB44E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6C2F-A7CA-44F6-BC07-476A671C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FDAD-62CB-409F-B71C-4ED25437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5555-366A-4359-AB05-A5CC9B42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50CB-AE3B-49BE-B2E9-13D69550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4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AEAB-ECE5-4B10-8CCB-CDB9ED0D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12FB1-404A-4B22-9832-C7543EBCC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04EA-B85D-4EF2-AA8A-484AFBBB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9CAF-1A04-419B-BFF8-81CDE44F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A75E-F604-4E25-B8F2-CE53A238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7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956A-56EC-4F8A-BA58-F22A5240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53DF-5D6B-405A-BC70-8242EEDC0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6E7C6-2A8B-41CA-B2FF-436A252E9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0304A-07E9-4BFF-895D-C4D5A644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F7B9B-1023-42D5-B6BB-6376B67C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9370F-D221-4781-AA1C-8CF4F0FB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5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E695-BB2E-4E4D-9F5F-A3238583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E09C1-6784-4616-AB45-FA963E45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064AD-7AAD-4613-BFC1-F3953EED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B5210-F0B8-4FBD-943D-A6E8E8897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8E2FE-FA23-44D9-8BCE-89EF2A94B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FD9B6-023E-4BD7-92B5-DA6331A1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B97E5-1A1E-4F68-8CC2-539C1FF4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67ECB-B817-47F2-A2FC-65BA2F45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1507-66C5-4754-9801-CD087F46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BD1F8-C961-4738-A191-406084EB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1B72-0A21-4536-96A9-B7B7C321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64DA6-4157-4578-9F73-9C12305F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62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0F8BE-2687-4F43-88C4-26B1BE21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6F67C-7DE1-4F5D-A732-5728B145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E4443-50C3-41D3-AFB6-7724178D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2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B29A-B92F-485C-A08D-79F85F7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C9B67-0B5F-4DC4-A007-0965EB55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A3BC7-ED32-421A-B2D1-481F5E87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E95E2-9BAB-4328-8954-28765D88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7F8CE-CF37-480B-89DA-C4800ABC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A92BD-A96E-4E5A-857A-D9DF8B9B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7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3940-6EA5-45BC-8217-A982E499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8B114-4BC7-49AD-AFAE-48D6F5E6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0A28-0E36-4AB6-AD45-EBF4E93CF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2184A-15FA-4142-85B2-8AF7C432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1BEB-F18B-47A5-926E-7D2681DB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22E43-590F-479D-B256-C1037C19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12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5951-1340-43FA-8234-9AE9E448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B3E0-963D-4BA5-A5C7-31940978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56A0-3813-4F04-91C4-432CFE4DB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93E1-0912-43C0-92E7-2D6A1674E546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0A59-B6FE-4FEA-ACED-09E13657D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185E-311A-489A-9D5E-A6DF96C35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7FA1-53F4-49D9-8D90-97F5FA160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46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7BFE94-5FA8-4725-902E-9F12B1848A72}"/>
              </a:ext>
            </a:extLst>
          </p:cNvPr>
          <p:cNvSpPr txBox="1"/>
          <p:nvPr/>
        </p:nvSpPr>
        <p:spPr>
          <a:xfrm>
            <a:off x="1569396" y="768485"/>
            <a:ext cx="9267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Dynamo</a:t>
            </a:r>
          </a:p>
          <a:p>
            <a:r>
              <a:rPr lang="en-US" dirty="0"/>
              <a:t>Why is this important?</a:t>
            </a:r>
          </a:p>
          <a:p>
            <a:r>
              <a:rPr lang="en-US" dirty="0"/>
              <a:t>Dynamo is true picture of distributed system major requirement.</a:t>
            </a:r>
          </a:p>
          <a:p>
            <a:endParaRPr lang="en-US" dirty="0"/>
          </a:p>
          <a:p>
            <a:r>
              <a:rPr lang="en-US" dirty="0"/>
              <a:t>These have below mentioned major distinctive features…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Distributed Hash table and their complexity in general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to achieve the High Availability, Very low latency, High Throughput, Super Reliability and Eventual consistency?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Dynamo is one of the good paper to get the sense of distributed system required…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7FB8B-E262-4EF6-BA24-D06BD2D70AF4}"/>
              </a:ext>
            </a:extLst>
          </p:cNvPr>
          <p:cNvSpPr/>
          <p:nvPr/>
        </p:nvSpPr>
        <p:spPr>
          <a:xfrm>
            <a:off x="1016950" y="606751"/>
            <a:ext cx="9921667" cy="380287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71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06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3</cp:revision>
  <dcterms:created xsi:type="dcterms:W3CDTF">2021-12-17T00:30:03Z</dcterms:created>
  <dcterms:modified xsi:type="dcterms:W3CDTF">2021-12-17T00:38:51Z</dcterms:modified>
</cp:coreProperties>
</file>