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309B-4F97-1401-240C-B99B4A999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D69F2-95C5-75D0-E20A-9AD62D096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0E37C-ED6B-93BF-B5CA-098CF198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B7D1-AA87-D5F6-DD3A-99B45F1F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461C-8B33-A34E-6427-86A66F7F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7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5BF6-E573-FACF-6E00-D331AF42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6E92D-B1EC-04C2-C621-EB1A2DD0D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3008F-7B2B-9ACE-47D4-D7EFC193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2B8F-A57A-1F28-6739-CD83A8F5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A6AE-55F1-972F-AEA3-10840792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13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995CA-8C48-0F85-858F-B81EC44C6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7A4C5-5747-7AC5-1EDA-918641D61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81C0-31B4-3139-1213-739107C7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0545C-09EA-5E4C-DDA6-EC079E9D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AE1F9-028E-FD38-BD6F-F2E5EB30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258B-F0FF-507B-17C1-E3E4B589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F1E2-E3B5-02E3-98CD-F0FCE501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7894-8B0B-F577-4D5C-3E5CFE11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8A68-8FCB-7710-72B6-5655E9BD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3E07-7065-CB54-0B47-EFA21FD1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E272-9927-A6EC-3738-9C8BDF9F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506E-1EED-7C09-9949-C09324E4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49DF-9E9F-688C-7239-0936209D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89F62-F422-45D8-0A84-42987E67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ED31C-9261-65D3-EF8F-2E1D6D47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49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F0C4-D7A3-0F53-6AAD-A6AE0566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8709-BC5C-2D60-0A07-30CD83EA2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2C523-D05D-3188-2F87-6299F53B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E1E77-0C5C-D638-8AA8-04106DC6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9F023-FEFF-E62F-5ECB-1A621AAA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190F5-F177-D8E8-0DB4-A8C3F017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87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E024-F437-2410-40F7-947BD41B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A5F1D-71C8-FAB9-1B43-73A954C20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6A8D-B1B3-BC03-B51C-A2DFF5E7F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7C17B-EC7F-E4D9-7611-C1E1C474E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4F19F-E675-5367-A360-57D1A41F2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93650-F17E-7ED8-C5B6-3268A334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35E32-F792-4CBF-6A88-E2496436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604B7-F955-CCDA-2ABB-31273A00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9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43C8-1F66-57A9-2A3B-76CE20AB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9477A-890A-D355-00E4-1D20A97B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FFFAB-A375-A62C-7E74-936BF1DB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D14B4-87F7-3639-572A-D0D70AE2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03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90F28-0765-3976-DE5F-F8730559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EF2FC-AF6E-3733-97A3-B7E54FE5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972B3-782B-F5CA-D653-C077B70A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52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CA41-4BC2-D0EF-D5F5-1A53EEF3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CEB3-6ABF-9FFA-A993-F1BB539C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1618B-17FD-0440-0337-B0D226CA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BE913-2E47-2560-C168-DBA9548F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024FB-62BA-E922-1BD3-DE1654B1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6A1B0-AC0A-4B99-C527-B4945E1D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8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DBBF-71C7-285F-3422-886C3601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2CE04-B70F-237C-78C8-7D28EFD8E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5D669-AD05-938C-623C-5E4314F3F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1BEC4-9A7D-7B20-E0D1-DE86A4C7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B1984-C93C-DAB9-1B2A-6D7B976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1A45B-C3CA-3F33-BF15-13E36076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6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2EC73-03E8-5EFB-4622-9A5E4DC1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3605-5BC8-0BAE-180B-AB986DCC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93BB-4FD6-6929-1E1A-5C76ED08E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F1A1-EEB9-4753-99EC-43E4F878CC39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4BCB6-DEF8-CCBB-DB0A-65418DEEC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2D844-2E7F-C318-5CA4-9070C552B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B25B-F923-4F42-9D9F-2A5D11E037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62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T8XxjOTIsg&amp;list=PLTCrU9sGybupzS5-3iYTsYUI1emBDKdH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4186F-6D4A-2934-01AC-39913BD6C960}"/>
              </a:ext>
            </a:extLst>
          </p:cNvPr>
          <p:cNvSpPr txBox="1"/>
          <p:nvPr/>
        </p:nvSpPr>
        <p:spPr>
          <a:xfrm>
            <a:off x="228600" y="512064"/>
            <a:ext cx="11676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Revision of REST API, follow the below link:</a:t>
            </a:r>
          </a:p>
          <a:p>
            <a:r>
              <a:rPr lang="en-IN" dirty="0">
                <a:hlinkClick r:id="rId2"/>
              </a:rPr>
              <a:t>https://www.youtube.com/watch?v=ST8XxjOTIsg&amp;list</a:t>
            </a:r>
            <a:r>
              <a:rPr lang="en-IN">
                <a:hlinkClick r:id="rId2"/>
              </a:rPr>
              <a:t>=PLTCrU9sGybupzS5-3iYTsYUI1emBDKdHu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14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1</cp:revision>
  <dcterms:created xsi:type="dcterms:W3CDTF">2022-12-03T04:49:50Z</dcterms:created>
  <dcterms:modified xsi:type="dcterms:W3CDTF">2022-12-03T04:50:52Z</dcterms:modified>
</cp:coreProperties>
</file>