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7300-DC8E-4D89-A1B3-E8139E726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BA1FE-078E-4CD5-870D-3E97DCE1D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F1391-224C-49A8-840E-C282B608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DD33-CE9A-4839-953E-5DC42397C2A4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6ABB8-9F87-46BF-A954-03D8025DD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0AF4F-F9DC-44D5-9658-7D4D84AD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D546-6326-4F39-8413-58053674E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28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5EC5-9B0C-4028-8F0E-F411C134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D054E-F611-4B62-97B5-81F1EAA37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AF510-E6C0-4632-A248-79D35CFB6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DD33-CE9A-4839-953E-5DC42397C2A4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B786D-767F-467D-840E-D33C3808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AC195-81C6-42BB-87C8-9F5B477E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D546-6326-4F39-8413-58053674E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30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D6A22D-9DAB-4857-8DCC-17C0AF7DE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8772F-3B0B-4A9C-A8B1-D220585D9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DC0C4-9D5D-4412-AEAD-6B7D8F61D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DD33-CE9A-4839-953E-5DC42397C2A4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6AF85-F7F7-454F-BEF4-E5E0D3AD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4174A-354E-4602-A718-66709D00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D546-6326-4F39-8413-58053674E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14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8D837-2A87-40D2-BC66-245B6D0C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7748B-23BA-4511-B894-6608A354A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9C4CD-30F0-4CF2-B7D9-60306ADB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DD33-CE9A-4839-953E-5DC42397C2A4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2F175-4723-4BCF-936C-EA99636B6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DDDB8-A5CF-4C62-9E3F-F657F835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D546-6326-4F39-8413-58053674E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83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4B0BA-3169-4A99-AB33-ECA736900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1F4F5-8701-42C1-B7AE-A478719D1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59D82-D30A-447B-A6C2-D8A7FCC4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DD33-CE9A-4839-953E-5DC42397C2A4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74A61-4ADB-4421-B9DC-8DC84477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AC22-D20A-452B-8020-D0846D28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D546-6326-4F39-8413-58053674E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8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E1AA9-092B-4982-899B-3D2271125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E969A-BCCE-464E-801F-44CCF0E6B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8E8D4-83C6-48A0-B3A9-4FF851712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078EF-BB78-47AF-921B-DF61FE224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DD33-CE9A-4839-953E-5DC42397C2A4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DCC4F-8382-4125-A3AB-DD3314D3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807BA-104F-4B2B-AECA-847930AF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D546-6326-4F39-8413-58053674E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7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C26EF-832B-4229-A288-BD3E92297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2BA89-A910-4855-98E4-BCBABC588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C74CC-5D55-44AB-8555-153831E84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E8227-A3E0-4D5F-AD8E-F8E0336F0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A34CFC-E757-45F2-BB71-777048A19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218A2-1CFB-4A49-A199-742853C75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DD33-CE9A-4839-953E-5DC42397C2A4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F0164C-7877-462E-871C-22E4A6292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39810B-3345-4303-9857-43FABF21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D546-6326-4F39-8413-58053674E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45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C6E9-15D2-4EB9-ABF9-7F8515C17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80E453-0FBE-456E-B275-0514D62A3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DD33-CE9A-4839-953E-5DC42397C2A4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BF2B9-8147-4D36-8291-C6D4948D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47F23-C3B7-466D-A9BA-8221CA7A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D546-6326-4F39-8413-58053674E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19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3CA29-EBE5-4B3E-ABD9-04684778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DD33-CE9A-4839-953E-5DC42397C2A4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D6415-F9C7-4400-AAE8-CD082B56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F142D-2F62-4504-8D92-A165D139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D546-6326-4F39-8413-58053674E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1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6FA4-640C-4EDE-AF6B-D3D00B71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22C57-9DCA-4CFC-89E4-43B71785E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FA3A2-CB47-4BD7-A5AB-5E3106591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28A3E-FD55-4BCC-9CA9-EB0869F63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DD33-CE9A-4839-953E-5DC42397C2A4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38BC1-C77E-4B82-AD99-B53A4D5C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9533B-6450-40FF-A1CC-F4EA5F8E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D546-6326-4F39-8413-58053674E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61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76452-ED4A-495A-BEF1-C4AF2E4C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DCB7D-40A2-4210-98A5-C1D26B84C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B6A0C-F32C-411A-92AB-D962495A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7D4C6-8106-4E46-A5B9-B73F1502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DD33-CE9A-4839-953E-5DC42397C2A4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AE40E-CBF5-4849-98BF-285D584D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486D2-2B17-41F5-8ABA-D0216C364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D546-6326-4F39-8413-58053674E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82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3944C5-0C21-4A08-93AB-941B9DDA5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4FECE-08B4-4543-824E-32265EE50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635EB-972F-4B10-96E9-E90E4B1C2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EDD33-CE9A-4839-953E-5DC42397C2A4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6D645-8B55-4F8F-B3A3-A67874F4D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FFD73-262D-4E4B-9A8D-C14FAC4B1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0D546-6326-4F39-8413-58053674E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65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37A3F8-FDB4-413F-80E7-812008C252EE}"/>
              </a:ext>
            </a:extLst>
          </p:cNvPr>
          <p:cNvSpPr txBox="1"/>
          <p:nvPr/>
        </p:nvSpPr>
        <p:spPr>
          <a:xfrm>
            <a:off x="126749" y="172016"/>
            <a:ext cx="116699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 : Thread Race Condition handling using mutex and LockGuard</a:t>
            </a:r>
          </a:p>
          <a:p>
            <a:endParaRPr lang="en-US" dirty="0"/>
          </a:p>
          <a:p>
            <a:r>
              <a:rPr lang="en-US" dirty="0"/>
              <a:t>What can go wrong here in this approach?</a:t>
            </a:r>
          </a:p>
          <a:p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840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Abinash Mishra</dc:creator>
  <cp:lastModifiedBy>Abinash Mishra</cp:lastModifiedBy>
  <cp:revision>3</cp:revision>
  <dcterms:created xsi:type="dcterms:W3CDTF">2021-12-16T00:31:57Z</dcterms:created>
  <dcterms:modified xsi:type="dcterms:W3CDTF">2021-12-16T00:34:57Z</dcterms:modified>
</cp:coreProperties>
</file>