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4674-F63D-48F5-655C-D2C2AA44F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AD84F-921B-8CB3-EC47-9C33A506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067B-F7F5-6C33-3009-84059709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7098-79F2-80EE-9A83-AF2BB654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A4E5-36CC-7BC7-A291-BC59BD1F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6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979-F735-026D-ACA2-97A57233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E13B1-4548-642A-BDB6-D960CAA12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F1E7-748D-7625-C503-B6CA7C8E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C37E-B0C2-605B-F76A-A0142453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A09C-1201-424E-EFC1-55B193AE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6AB28-DECF-56B4-4F31-51BABA536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2638E-5AC8-45D1-0AF6-E51147632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C1B6-2A7E-1268-F143-29501F15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5C4E-D990-1E8C-7EA2-BC968798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73FA-3F57-0605-ABA1-B1F3BAC1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2EC-C501-F849-9A2D-934C6E36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0109-5860-369C-F3CD-A31FB18F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8FF8-2E6E-B0A4-99C5-E84614FD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4EDA-212C-E17C-2A8D-2658BAC1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74DC-8B3E-7308-4FF2-7C9ACE68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4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F3FA-D527-B72D-E9BC-F533D47E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EC89-60E8-9DD4-7D78-0885780C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B47C-65F1-911A-EF88-B3DBA33D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5D9D-7381-3E39-A09E-A5A008AE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1A44D-354D-EDBC-7B1F-6CB8346B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6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9AF-6B71-4D95-5B22-1B3D05BD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A993-72DB-8DA4-1A40-C358F23DA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E264-3CB3-3C1E-6948-AE99CBF15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5ECB-2658-45B6-290E-03ABAA7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ED9CC-C3D6-EB32-6F92-3316C27E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E273F-EE18-FDC5-1BCD-6D918166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3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0750-50CB-0BFF-37C4-6BF465EB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6C5D-0E00-3862-652A-04655A30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2E0FA-02B8-1CC5-C83A-2B0D0F1D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F80E-C447-C4E4-E10B-DA992E487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815A3-F590-A8E9-3BF4-4FBF03BE6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18F0-5321-9787-65E4-9DFC2FA7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5B74B-EFE9-2CCE-2CBA-C9666265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B8CC8-EE6B-76FA-F3FA-6B486272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BD3A-F3C7-1D21-A464-316D430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37463-B3A7-E240-0914-DF3A9439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F5EC6-D3E2-C966-ABBC-FDA2DA57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1624A-A6CB-CB90-DDB4-3795CAE8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3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C16EC-E27F-EDEE-7F0F-EBFE3042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A2678-684C-47B7-5E99-01917519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1A90F-7084-388A-2480-AFCD4536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7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EFB2-9342-9FDD-9112-27EB703C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B492-9EFA-26AC-1ED0-B4B302FA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2BE34-227A-6CA3-BB94-1F8D0CF81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E45B-9DB8-C847-98BC-990AC56B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DC4C-F4F4-06EB-B8FD-713472FC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FFB6-7A2F-6658-2466-3E1061EA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C35C-2DDF-2433-FD64-C32F7722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105FA-83D9-B3AF-D2AF-2023AD0F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4EED5-A44B-4704-6923-86C79205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C240-DD7A-AB38-EDA5-E822C88A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3FEF9-538A-5DA7-B775-6F25C00D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CA77-E070-CED0-BBEE-2D415D13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9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82543-D831-10C9-F2E5-53B4EB37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1553-10C3-1063-8970-3A1990878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22F4-E666-A11D-5E32-CC28BDBB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3CD8-3926-CBC1-9B5B-A43AA51F8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33C8-29A2-4BA1-B60C-5B61A2244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31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F5867-6BE5-F8B1-CF64-B745705CDF5A}"/>
              </a:ext>
            </a:extLst>
          </p:cNvPr>
          <p:cNvSpPr txBox="1"/>
          <p:nvPr/>
        </p:nvSpPr>
        <p:spPr>
          <a:xfrm>
            <a:off x="1308977" y="2761518"/>
            <a:ext cx="80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MP4 To HLS Cloudfront Distribution</a:t>
            </a:r>
          </a:p>
        </p:txBody>
      </p:sp>
      <p:sp>
        <p:nvSpPr>
          <p:cNvPr id="5" name="AutoShape 2" descr="PlantUML diagram">
            <a:extLst>
              <a:ext uri="{FF2B5EF4-FFF2-40B4-BE49-F238E27FC236}">
                <a16:creationId xmlns:a16="http://schemas.microsoft.com/office/drawing/2014/main" id="{0995B04F-E853-DA39-020B-B1802DD51B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0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7E19-9199-0590-C4B6-0916429163C7}"/>
              </a:ext>
            </a:extLst>
          </p:cNvPr>
          <p:cNvSpPr txBox="1"/>
          <p:nvPr/>
        </p:nvSpPr>
        <p:spPr>
          <a:xfrm>
            <a:off x="4443984" y="237744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1192E9-1B56-6E73-F4E6-3CEA9A0FD510}"/>
              </a:ext>
            </a:extLst>
          </p:cNvPr>
          <p:cNvSpPr/>
          <p:nvPr/>
        </p:nvSpPr>
        <p:spPr>
          <a:xfrm>
            <a:off x="4544568" y="73152"/>
            <a:ext cx="2478024" cy="704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88CBBB-67BB-1056-6713-F4F04AF52CE5}"/>
              </a:ext>
            </a:extLst>
          </p:cNvPr>
          <p:cNvSpPr/>
          <p:nvPr/>
        </p:nvSpPr>
        <p:spPr>
          <a:xfrm>
            <a:off x="256032" y="1051560"/>
            <a:ext cx="11603736" cy="546811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916348D7-5412-ADCF-B028-AF2973F3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309116"/>
            <a:ext cx="113061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7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947F5EF6-0ED9-AE3C-14A2-A8C933AD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" y="2239328"/>
            <a:ext cx="10439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UML diagram">
            <a:extLst>
              <a:ext uri="{FF2B5EF4-FFF2-40B4-BE49-F238E27FC236}">
                <a16:creationId xmlns:a16="http://schemas.microsoft.com/office/drawing/2014/main" id="{AC030509-66F3-31DD-25D2-5B3E20DDA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" y="3345752"/>
            <a:ext cx="10439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lantUML diagram">
            <a:extLst>
              <a:ext uri="{FF2B5EF4-FFF2-40B4-BE49-F238E27FC236}">
                <a16:creationId xmlns:a16="http://schemas.microsoft.com/office/drawing/2014/main" id="{350EA3BE-C7D7-6CF0-9749-35AEE7C2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" y="4745483"/>
            <a:ext cx="10439400" cy="8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9C4C3B-1D14-5989-DC54-3F1F703921DB}"/>
              </a:ext>
            </a:extLst>
          </p:cNvPr>
          <p:cNvSpPr/>
          <p:nvPr/>
        </p:nvSpPr>
        <p:spPr>
          <a:xfrm>
            <a:off x="673607" y="2020824"/>
            <a:ext cx="10844785" cy="4114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B28F3-B58F-3176-5940-3F632EFBE589}"/>
              </a:ext>
            </a:extLst>
          </p:cNvPr>
          <p:cNvSpPr txBox="1"/>
          <p:nvPr/>
        </p:nvSpPr>
        <p:spPr>
          <a:xfrm>
            <a:off x="4206240" y="643922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EC32B-CE19-4D9D-6445-581DC2DA0D37}"/>
              </a:ext>
            </a:extLst>
          </p:cNvPr>
          <p:cNvSpPr/>
          <p:nvPr/>
        </p:nvSpPr>
        <p:spPr>
          <a:xfrm>
            <a:off x="4311396" y="520732"/>
            <a:ext cx="2478024" cy="704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58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lantUML diagram">
            <a:extLst>
              <a:ext uri="{FF2B5EF4-FFF2-40B4-BE49-F238E27FC236}">
                <a16:creationId xmlns:a16="http://schemas.microsoft.com/office/drawing/2014/main" id="{30F61EF1-2DCE-CD53-8F0D-2B5AF502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86" y="1155764"/>
            <a:ext cx="76295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047B60-83A7-C60F-B9F2-3CE98BB9448B}"/>
              </a:ext>
            </a:extLst>
          </p:cNvPr>
          <p:cNvSpPr/>
          <p:nvPr/>
        </p:nvSpPr>
        <p:spPr>
          <a:xfrm>
            <a:off x="1060704" y="969264"/>
            <a:ext cx="9838944" cy="54498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BA5E6-AA48-8551-4401-53EE937C62CB}"/>
              </a:ext>
            </a:extLst>
          </p:cNvPr>
          <p:cNvSpPr txBox="1"/>
          <p:nvPr/>
        </p:nvSpPr>
        <p:spPr>
          <a:xfrm>
            <a:off x="4443984" y="237744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Process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89057B-4998-95E9-BBB5-C95E7DDA4E4D}"/>
              </a:ext>
            </a:extLst>
          </p:cNvPr>
          <p:cNvSpPr/>
          <p:nvPr/>
        </p:nvSpPr>
        <p:spPr>
          <a:xfrm>
            <a:off x="4549140" y="84082"/>
            <a:ext cx="2478024" cy="704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5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B5D33-7EDD-111D-E9EE-EA911F38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3" y="1507182"/>
            <a:ext cx="1027890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lantUML diagram">
            <a:extLst>
              <a:ext uri="{FF2B5EF4-FFF2-40B4-BE49-F238E27FC236}">
                <a16:creationId xmlns:a16="http://schemas.microsoft.com/office/drawing/2014/main" id="{1CC537EC-4D85-5E79-075E-10430DA7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22189" y="-1946546"/>
            <a:ext cx="4876799" cy="111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4054764" y="157018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Flow-diagram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389745" y="83127"/>
            <a:ext cx="2780146" cy="6326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6E816A-2E4E-8E0D-A389-5F3019A5E140}"/>
              </a:ext>
            </a:extLst>
          </p:cNvPr>
          <p:cNvSpPr/>
          <p:nvPr/>
        </p:nvSpPr>
        <p:spPr>
          <a:xfrm>
            <a:off x="147782" y="1071418"/>
            <a:ext cx="11443854" cy="51354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50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13</cp:revision>
  <dcterms:created xsi:type="dcterms:W3CDTF">2024-05-10T06:41:33Z</dcterms:created>
  <dcterms:modified xsi:type="dcterms:W3CDTF">2024-05-10T14:35:54Z</dcterms:modified>
</cp:coreProperties>
</file>