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4674-F63D-48F5-655C-D2C2AA44F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AD84F-921B-8CB3-EC47-9C33A506B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6067B-F7F5-6C33-3009-84059709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B7098-79F2-80EE-9A83-AF2BB654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8A4E5-36CC-7BC7-A291-BC59BD1F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46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6979-F735-026D-ACA2-97A57233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E13B1-4548-642A-BDB6-D960CAA12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AF1E7-748D-7625-C503-B6CA7C8EC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DC37E-B0C2-605B-F76A-A0142453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6A09C-1201-424E-EFC1-55B193AE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35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6AB28-DECF-56B4-4F31-51BABA536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2638E-5AC8-45D1-0AF6-E51147632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9C1B6-2A7E-1268-F143-29501F15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B5C4E-D990-1E8C-7EA2-BC968798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673FA-3F57-0605-ABA1-B1F3BAC1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40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B2EC-C501-F849-9A2D-934C6E36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0109-5860-369C-F3CD-A31FB18F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8FF8-2E6E-B0A4-99C5-E84614FD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C4EDA-212C-E17C-2A8D-2658BAC1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C74DC-8B3E-7308-4FF2-7C9ACE68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45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F3FA-D527-B72D-E9BC-F533D47E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DEC89-60E8-9DD4-7D78-0885780C6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B47C-65F1-911A-EF88-B3DBA33D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A5D9D-7381-3E39-A09E-A5A008AE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1A44D-354D-EDBC-7B1F-6CB8346B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66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E9AF-6B71-4D95-5B22-1B3D05BD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7A993-72DB-8DA4-1A40-C358F23DA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AE264-3CB3-3C1E-6948-AE99CBF15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D5ECB-2658-45B6-290E-03ABAA7B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ED9CC-C3D6-EB32-6F92-3316C27E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E273F-EE18-FDC5-1BCD-6D918166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13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0750-50CB-0BFF-37C4-6BF465EB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F6C5D-0E00-3862-652A-04655A305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2E0FA-02B8-1CC5-C83A-2B0D0F1DA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7F80E-C447-C4E4-E10B-DA992E487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815A3-F590-A8E9-3BF4-4FBF03BE6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518F0-5321-9787-65E4-9DFC2FA7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5B74B-EFE9-2CCE-2CBA-C9666265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B8CC8-EE6B-76FA-F3FA-6B486272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8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BD3A-F3C7-1D21-A464-316D4304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37463-B3A7-E240-0914-DF3A9439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F5EC6-D3E2-C966-ABBC-FDA2DA57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1624A-A6CB-CB90-DDB4-3795CAE8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73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C16EC-E27F-EDEE-7F0F-EBFE3042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A2678-684C-47B7-5E99-01917519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1A90F-7084-388A-2480-AFCD4536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17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BEFB2-9342-9FDD-9112-27EB703C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1B492-9EFA-26AC-1ED0-B4B302FAE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2BE34-227A-6CA3-BB94-1F8D0CF81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3E45B-9DB8-C847-98BC-990AC56B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2DC4C-F4F4-06EB-B8FD-713472FC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7FFB6-7A2F-6658-2466-3E1061EA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46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C35C-2DDF-2433-FD64-C32F7722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105FA-83D9-B3AF-D2AF-2023AD0F6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4EED5-A44B-4704-6923-86C792050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0C240-DD7A-AB38-EDA5-E822C88A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6D5-050F-4A06-8570-EEC99C0DB5E5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3FEF9-538A-5DA7-B775-6F25C00D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3CA77-E070-CED0-BBEE-2D415D13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79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82543-D831-10C9-F2E5-53B4EB37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71553-10C3-1063-8970-3A1990878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622F4-E666-A11D-5E32-CC28BDBB7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416D5-050F-4A06-8570-EEC99C0DB5E5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A3CD8-3926-CBC1-9B5B-A43AA51F8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933C8-29A2-4BA1-B60C-5B61A2244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14C5F-DDD5-4D8B-A7FA-48EE1AF74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31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CF5867-6BE5-F8B1-CF64-B745705CDF5A}"/>
              </a:ext>
            </a:extLst>
          </p:cNvPr>
          <p:cNvSpPr txBox="1"/>
          <p:nvPr/>
        </p:nvSpPr>
        <p:spPr>
          <a:xfrm>
            <a:off x="1308977" y="2761518"/>
            <a:ext cx="801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MP4 To HLS Cloudfront Distribution</a:t>
            </a:r>
          </a:p>
        </p:txBody>
      </p:sp>
      <p:sp>
        <p:nvSpPr>
          <p:cNvPr id="5" name="AutoShape 2" descr="PlantUML diagram">
            <a:extLst>
              <a:ext uri="{FF2B5EF4-FFF2-40B4-BE49-F238E27FC236}">
                <a16:creationId xmlns:a16="http://schemas.microsoft.com/office/drawing/2014/main" id="{0995B04F-E853-DA39-020B-B1802DD51B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30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65965-136C-12A1-055A-8C1D00DA0493}"/>
              </a:ext>
            </a:extLst>
          </p:cNvPr>
          <p:cNvSpPr txBox="1"/>
          <p:nvPr/>
        </p:nvSpPr>
        <p:spPr>
          <a:xfrm>
            <a:off x="3945036" y="79866"/>
            <a:ext cx="461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 the Cache of the CloudFront distribution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AE37A1-9329-E66A-748C-E67F9664C20D}"/>
              </a:ext>
            </a:extLst>
          </p:cNvPr>
          <p:cNvSpPr/>
          <p:nvPr/>
        </p:nvSpPr>
        <p:spPr>
          <a:xfrm>
            <a:off x="3502165" y="94154"/>
            <a:ext cx="4613747" cy="7515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DF3EC-4603-A48E-2A10-F49FA9D92902}"/>
              </a:ext>
            </a:extLst>
          </p:cNvPr>
          <p:cNvSpPr txBox="1"/>
          <p:nvPr/>
        </p:nvSpPr>
        <p:spPr>
          <a:xfrm>
            <a:off x="1207008" y="2399302"/>
            <a:ext cx="10003536" cy="4378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import boto3</a:t>
            </a:r>
          </a:p>
          <a:p>
            <a:endParaRPr lang="en-IN" sz="1600" dirty="0"/>
          </a:p>
          <a:p>
            <a:r>
              <a:rPr lang="en-IN" sz="1600" dirty="0"/>
              <a:t>def </a:t>
            </a:r>
            <a:r>
              <a:rPr lang="en-IN" sz="1600" dirty="0" err="1"/>
              <a:t>lambda_handler</a:t>
            </a:r>
            <a:r>
              <a:rPr lang="en-IN" sz="1600" dirty="0"/>
              <a:t>(event, context):</a:t>
            </a:r>
          </a:p>
          <a:p>
            <a:r>
              <a:rPr lang="en-IN" sz="1600" dirty="0"/>
              <a:t>    # Create CloudFront client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cf</a:t>
            </a:r>
            <a:r>
              <a:rPr lang="en-IN" sz="1600" dirty="0"/>
              <a:t> = boto3.client(‘CloudFront)</a:t>
            </a:r>
          </a:p>
          <a:p>
            <a:endParaRPr lang="en-IN" sz="1600" dirty="0"/>
          </a:p>
          <a:p>
            <a:r>
              <a:rPr lang="en-IN" sz="1600" dirty="0"/>
              <a:t>    # Define the CloudFront distribution ID and the file paths to invalidate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distribution_id</a:t>
            </a:r>
            <a:r>
              <a:rPr lang="en-IN" sz="1600" dirty="0"/>
              <a:t> = 'YOUR_DISTRIBUTION_ID'</a:t>
            </a:r>
          </a:p>
          <a:p>
            <a:r>
              <a:rPr lang="en-IN" sz="1600" dirty="0"/>
              <a:t>    items = [{'Quantity': </a:t>
            </a:r>
            <a:r>
              <a:rPr lang="en-IN" sz="1600" dirty="0" err="1"/>
              <a:t>len</a:t>
            </a:r>
            <a:r>
              <a:rPr lang="en-IN" sz="1600" dirty="0"/>
              <a:t>(event['Records']), 'Items': [record['s3']['object']['key'] for record in event['Records']]}]</a:t>
            </a:r>
          </a:p>
          <a:p>
            <a:endParaRPr lang="en-IN" sz="1600" dirty="0"/>
          </a:p>
          <a:p>
            <a:r>
              <a:rPr lang="en-IN" sz="1600" dirty="0"/>
              <a:t>    # Create invalidation</a:t>
            </a:r>
          </a:p>
          <a:p>
            <a:r>
              <a:rPr lang="en-IN" sz="1600" dirty="0"/>
              <a:t>    response = </a:t>
            </a:r>
            <a:r>
              <a:rPr lang="en-IN" sz="1600" dirty="0" err="1"/>
              <a:t>cf.create_invalidation</a:t>
            </a:r>
            <a:r>
              <a:rPr lang="en-IN" sz="1600" dirty="0"/>
              <a:t>(</a:t>
            </a:r>
            <a:r>
              <a:rPr lang="en-IN" sz="1600" dirty="0" err="1"/>
              <a:t>DistributionId</a:t>
            </a:r>
            <a:r>
              <a:rPr lang="en-IN" sz="1600" dirty="0"/>
              <a:t>=</a:t>
            </a:r>
            <a:r>
              <a:rPr lang="en-IN" sz="1600" dirty="0" err="1"/>
              <a:t>distribution_id</a:t>
            </a:r>
            <a:r>
              <a:rPr lang="en-IN" sz="1600" dirty="0"/>
              <a:t>,</a:t>
            </a:r>
          </a:p>
          <a:p>
            <a:r>
              <a:rPr lang="en-IN" sz="1600" dirty="0"/>
              <a:t>                                      </a:t>
            </a:r>
            <a:r>
              <a:rPr lang="en-IN" sz="1600" dirty="0" err="1"/>
              <a:t>InvalidationBatch</a:t>
            </a:r>
            <a:r>
              <a:rPr lang="en-IN" sz="1600" dirty="0"/>
              <a:t>={</a:t>
            </a:r>
          </a:p>
          <a:p>
            <a:r>
              <a:rPr lang="en-IN" sz="1600" dirty="0"/>
              <a:t>                                          'Paths': items,</a:t>
            </a:r>
          </a:p>
          <a:p>
            <a:r>
              <a:rPr lang="en-IN" sz="1600" dirty="0"/>
              <a:t>                                          '</a:t>
            </a:r>
            <a:r>
              <a:rPr lang="en-IN" sz="1600" dirty="0" err="1"/>
              <a:t>CallerReference</a:t>
            </a:r>
            <a:r>
              <a:rPr lang="en-IN" sz="1600" dirty="0"/>
              <a:t>': str(</a:t>
            </a:r>
            <a:r>
              <a:rPr lang="en-IN" sz="1600" dirty="0" err="1"/>
              <a:t>context.aws_request_id</a:t>
            </a:r>
            <a:r>
              <a:rPr lang="en-IN" sz="1600" dirty="0"/>
              <a:t>)</a:t>
            </a:r>
          </a:p>
          <a:p>
            <a:r>
              <a:rPr lang="en-IN" sz="1600" dirty="0"/>
              <a:t>                                      })</a:t>
            </a:r>
          </a:p>
          <a:p>
            <a:r>
              <a:rPr lang="en-IN" sz="1600" dirty="0"/>
              <a:t>    return response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6D3FDB-56B9-BE33-E7A7-80BA514A2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" y="891284"/>
            <a:ext cx="9659112" cy="13429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D24563-E6A4-71A5-9DF1-2976757B183D}"/>
              </a:ext>
            </a:extLst>
          </p:cNvPr>
          <p:cNvSpPr/>
          <p:nvPr/>
        </p:nvSpPr>
        <p:spPr>
          <a:xfrm>
            <a:off x="621792" y="891284"/>
            <a:ext cx="11009376" cy="579298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A52A9F-0E74-6DD0-9A78-74312A9F9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709" y="2102903"/>
            <a:ext cx="7373835" cy="84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8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65965-136C-12A1-055A-8C1D00DA0493}"/>
              </a:ext>
            </a:extLst>
          </p:cNvPr>
          <p:cNvSpPr txBox="1"/>
          <p:nvPr/>
        </p:nvSpPr>
        <p:spPr>
          <a:xfrm>
            <a:off x="3945036" y="79866"/>
            <a:ext cx="461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 the Cache of the CloudFront distribution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AE37A1-9329-E66A-748C-E67F9664C20D}"/>
              </a:ext>
            </a:extLst>
          </p:cNvPr>
          <p:cNvSpPr/>
          <p:nvPr/>
        </p:nvSpPr>
        <p:spPr>
          <a:xfrm>
            <a:off x="3502165" y="94154"/>
            <a:ext cx="4613747" cy="7515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BD926-67D0-13C2-0B17-058C1A4DD430}"/>
              </a:ext>
            </a:extLst>
          </p:cNvPr>
          <p:cNvSpPr txBox="1"/>
          <p:nvPr/>
        </p:nvSpPr>
        <p:spPr>
          <a:xfrm>
            <a:off x="605254" y="1121787"/>
            <a:ext cx="11045750" cy="4888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Step 5: Configure IAM Roles and Permissions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Ensure the IAM role used by your Lambda function has the following policies attached: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AmazonS3ReadOnlyAccess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CloudFrontFullAccess (or a custom policy with permissions to invalidate CloudFront distributions).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To add permissions, go to the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IAM service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, find the role, and attach the policies.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Step 6: Test and Validate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Upload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a new file to your S3 bucket or update an existing file.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Check the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Lambda function logs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in CloudWatch to verify it triggered correctly and executed without errors.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Check your CloudFront distribution’s cache to ensure the specified paths were invalidated.</a:t>
            </a:r>
          </a:p>
          <a:p>
            <a:pPr algn="l">
              <a:lnSpc>
                <a:spcPct val="150000"/>
              </a:lnSpc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F3F073-DB5A-53B0-8BCE-7E3F53349958}"/>
              </a:ext>
            </a:extLst>
          </p:cNvPr>
          <p:cNvSpPr/>
          <p:nvPr/>
        </p:nvSpPr>
        <p:spPr>
          <a:xfrm>
            <a:off x="367645" y="970961"/>
            <a:ext cx="11462995" cy="549582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24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17E19-9199-0590-C4B6-0916429163C7}"/>
              </a:ext>
            </a:extLst>
          </p:cNvPr>
          <p:cNvSpPr txBox="1"/>
          <p:nvPr/>
        </p:nvSpPr>
        <p:spPr>
          <a:xfrm>
            <a:off x="4443984" y="237744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Overview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1192E9-1B56-6E73-F4E6-3CEA9A0FD510}"/>
              </a:ext>
            </a:extLst>
          </p:cNvPr>
          <p:cNvSpPr/>
          <p:nvPr/>
        </p:nvSpPr>
        <p:spPr>
          <a:xfrm>
            <a:off x="4544568" y="73152"/>
            <a:ext cx="2478024" cy="7040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88CBBB-67BB-1056-6713-F4F04AF52CE5}"/>
              </a:ext>
            </a:extLst>
          </p:cNvPr>
          <p:cNvSpPr/>
          <p:nvPr/>
        </p:nvSpPr>
        <p:spPr>
          <a:xfrm>
            <a:off x="256032" y="1051560"/>
            <a:ext cx="11603736" cy="546811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52" name="Picture 4" descr="PlantUML diagram">
            <a:extLst>
              <a:ext uri="{FF2B5EF4-FFF2-40B4-BE49-F238E27FC236}">
                <a16:creationId xmlns:a16="http://schemas.microsoft.com/office/drawing/2014/main" id="{916348D7-5412-ADCF-B028-AF2973F33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1309116"/>
            <a:ext cx="1130617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57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lantUML diagram">
            <a:extLst>
              <a:ext uri="{FF2B5EF4-FFF2-40B4-BE49-F238E27FC236}">
                <a16:creationId xmlns:a16="http://schemas.microsoft.com/office/drawing/2014/main" id="{947F5EF6-0ED9-AE3C-14A2-A8C933ADF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7" y="2239328"/>
            <a:ext cx="104394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lantUML diagram">
            <a:extLst>
              <a:ext uri="{FF2B5EF4-FFF2-40B4-BE49-F238E27FC236}">
                <a16:creationId xmlns:a16="http://schemas.microsoft.com/office/drawing/2014/main" id="{AC030509-66F3-31DD-25D2-5B3E20DDA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8" y="3345752"/>
            <a:ext cx="104394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lantUML diagram">
            <a:extLst>
              <a:ext uri="{FF2B5EF4-FFF2-40B4-BE49-F238E27FC236}">
                <a16:creationId xmlns:a16="http://schemas.microsoft.com/office/drawing/2014/main" id="{350EA3BE-C7D7-6CF0-9749-35AEE7C25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7" y="4745483"/>
            <a:ext cx="10439400" cy="85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9C4C3B-1D14-5989-DC54-3F1F703921DB}"/>
              </a:ext>
            </a:extLst>
          </p:cNvPr>
          <p:cNvSpPr/>
          <p:nvPr/>
        </p:nvSpPr>
        <p:spPr>
          <a:xfrm>
            <a:off x="673607" y="2020824"/>
            <a:ext cx="10844785" cy="41148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9B28F3-B58F-3176-5940-3F632EFBE589}"/>
              </a:ext>
            </a:extLst>
          </p:cNvPr>
          <p:cNvSpPr txBox="1"/>
          <p:nvPr/>
        </p:nvSpPr>
        <p:spPr>
          <a:xfrm>
            <a:off x="4206240" y="643922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EC32B-CE19-4D9D-6445-581DC2DA0D37}"/>
              </a:ext>
            </a:extLst>
          </p:cNvPr>
          <p:cNvSpPr/>
          <p:nvPr/>
        </p:nvSpPr>
        <p:spPr>
          <a:xfrm>
            <a:off x="4311396" y="520732"/>
            <a:ext cx="2478024" cy="7040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58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lantUML diagram">
            <a:extLst>
              <a:ext uri="{FF2B5EF4-FFF2-40B4-BE49-F238E27FC236}">
                <a16:creationId xmlns:a16="http://schemas.microsoft.com/office/drawing/2014/main" id="{30F61EF1-2DCE-CD53-8F0D-2B5AF502F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086" y="1155764"/>
            <a:ext cx="762952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2047B60-83A7-C60F-B9F2-3CE98BB9448B}"/>
              </a:ext>
            </a:extLst>
          </p:cNvPr>
          <p:cNvSpPr/>
          <p:nvPr/>
        </p:nvSpPr>
        <p:spPr>
          <a:xfrm>
            <a:off x="1060704" y="969264"/>
            <a:ext cx="9838944" cy="544982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BA5E6-AA48-8551-4401-53EE937C62CB}"/>
              </a:ext>
            </a:extLst>
          </p:cNvPr>
          <p:cNvSpPr txBox="1"/>
          <p:nvPr/>
        </p:nvSpPr>
        <p:spPr>
          <a:xfrm>
            <a:off x="4443984" y="237744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Process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89057B-4998-95E9-BBB5-C95E7DDA4E4D}"/>
              </a:ext>
            </a:extLst>
          </p:cNvPr>
          <p:cNvSpPr/>
          <p:nvPr/>
        </p:nvSpPr>
        <p:spPr>
          <a:xfrm>
            <a:off x="4549140" y="84082"/>
            <a:ext cx="2478024" cy="7040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58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5B5D33-7EDD-111D-E9EE-EA911F382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73" y="1507182"/>
            <a:ext cx="10278909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1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lantUML diagram">
            <a:extLst>
              <a:ext uri="{FF2B5EF4-FFF2-40B4-BE49-F238E27FC236}">
                <a16:creationId xmlns:a16="http://schemas.microsoft.com/office/drawing/2014/main" id="{1CC537EC-4D85-5E79-075E-10430DA77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22189" y="-1946546"/>
            <a:ext cx="4876799" cy="1115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265965-136C-12A1-055A-8C1D00DA0493}"/>
              </a:ext>
            </a:extLst>
          </p:cNvPr>
          <p:cNvSpPr txBox="1"/>
          <p:nvPr/>
        </p:nvSpPr>
        <p:spPr>
          <a:xfrm>
            <a:off x="4054764" y="157018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Flow-diagram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AE37A1-9329-E66A-748C-E67F9664C20D}"/>
              </a:ext>
            </a:extLst>
          </p:cNvPr>
          <p:cNvSpPr/>
          <p:nvPr/>
        </p:nvSpPr>
        <p:spPr>
          <a:xfrm>
            <a:off x="3389745" y="83127"/>
            <a:ext cx="2780146" cy="63269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6E816A-2E4E-8E0D-A389-5F3019A5E140}"/>
              </a:ext>
            </a:extLst>
          </p:cNvPr>
          <p:cNvSpPr/>
          <p:nvPr/>
        </p:nvSpPr>
        <p:spPr>
          <a:xfrm>
            <a:off x="147782" y="1071418"/>
            <a:ext cx="11443854" cy="51354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50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65965-136C-12A1-055A-8C1D00DA0493}"/>
              </a:ext>
            </a:extLst>
          </p:cNvPr>
          <p:cNvSpPr txBox="1"/>
          <p:nvPr/>
        </p:nvSpPr>
        <p:spPr>
          <a:xfrm>
            <a:off x="4027332" y="303322"/>
            <a:ext cx="461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 the Cache of the CloudFront distribution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AE37A1-9329-E66A-748C-E67F9664C20D}"/>
              </a:ext>
            </a:extLst>
          </p:cNvPr>
          <p:cNvSpPr/>
          <p:nvPr/>
        </p:nvSpPr>
        <p:spPr>
          <a:xfrm>
            <a:off x="3453752" y="198089"/>
            <a:ext cx="4613747" cy="7515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B2A8F1-8D21-214D-E9FF-F7781E10252B}"/>
              </a:ext>
            </a:extLst>
          </p:cNvPr>
          <p:cNvSpPr/>
          <p:nvPr/>
        </p:nvSpPr>
        <p:spPr>
          <a:xfrm>
            <a:off x="786384" y="1627632"/>
            <a:ext cx="10113264" cy="441655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B7669-511A-9559-4DA0-7E67D1511731}"/>
              </a:ext>
            </a:extLst>
          </p:cNvPr>
          <p:cNvSpPr txBox="1"/>
          <p:nvPr/>
        </p:nvSpPr>
        <p:spPr>
          <a:xfrm>
            <a:off x="1078992" y="2347589"/>
            <a:ext cx="9528048" cy="322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Step 1: Set Up an S3 Bucket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Assuming you already have an S3 bucket where HLS files are stored, ensure it’s correctly configured to store your HLS files. If not, follow these steps to create one: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Log in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to the AWS Management Console.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Navigate to the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S3 service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and click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Create bucket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Enter a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bucket name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and select the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region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Leave all other settings as default or configure them according to your organizational policies and click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93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65965-136C-12A1-055A-8C1D00DA0493}"/>
              </a:ext>
            </a:extLst>
          </p:cNvPr>
          <p:cNvSpPr txBox="1"/>
          <p:nvPr/>
        </p:nvSpPr>
        <p:spPr>
          <a:xfrm>
            <a:off x="4027332" y="303322"/>
            <a:ext cx="461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 the Cache of the CloudFront distribution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AE37A1-9329-E66A-748C-E67F9664C20D}"/>
              </a:ext>
            </a:extLst>
          </p:cNvPr>
          <p:cNvSpPr/>
          <p:nvPr/>
        </p:nvSpPr>
        <p:spPr>
          <a:xfrm>
            <a:off x="3453752" y="198089"/>
            <a:ext cx="4613747" cy="7515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B2A8F1-8D21-214D-E9FF-F7781E10252B}"/>
              </a:ext>
            </a:extLst>
          </p:cNvPr>
          <p:cNvSpPr/>
          <p:nvPr/>
        </p:nvSpPr>
        <p:spPr>
          <a:xfrm>
            <a:off x="786384" y="1527048"/>
            <a:ext cx="10323576" cy="451713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B08DF-1487-EE23-6FE4-3E74FC75CC10}"/>
              </a:ext>
            </a:extLst>
          </p:cNvPr>
          <p:cNvSpPr txBox="1"/>
          <p:nvPr/>
        </p:nvSpPr>
        <p:spPr>
          <a:xfrm>
            <a:off x="1082040" y="2185416"/>
            <a:ext cx="9595104" cy="2949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Step 2: Create a Lambda Function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Navigate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to the AWS Lambda console and click the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Create function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Choose the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Author from scratch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. Enter a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function name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, and select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Python 3.8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as the runtime.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Under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Permissions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, choose or create an execution role that has at least the basic Lambda permissions plus permissions to read from S3 and invalidate CloudFront distributions.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Click the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Create function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152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65965-136C-12A1-055A-8C1D00DA0493}"/>
              </a:ext>
            </a:extLst>
          </p:cNvPr>
          <p:cNvSpPr txBox="1"/>
          <p:nvPr/>
        </p:nvSpPr>
        <p:spPr>
          <a:xfrm>
            <a:off x="4027332" y="303322"/>
            <a:ext cx="461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 the Cache of the CloudFront distribution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AE37A1-9329-E66A-748C-E67F9664C20D}"/>
              </a:ext>
            </a:extLst>
          </p:cNvPr>
          <p:cNvSpPr/>
          <p:nvPr/>
        </p:nvSpPr>
        <p:spPr>
          <a:xfrm>
            <a:off x="3453752" y="198089"/>
            <a:ext cx="4613747" cy="7515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B2A8F1-8D21-214D-E9FF-F7781E10252B}"/>
              </a:ext>
            </a:extLst>
          </p:cNvPr>
          <p:cNvSpPr/>
          <p:nvPr/>
        </p:nvSpPr>
        <p:spPr>
          <a:xfrm>
            <a:off x="786384" y="1527048"/>
            <a:ext cx="10323576" cy="451713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E88B9-8C5A-928D-A8F5-6924CAA63974}"/>
              </a:ext>
            </a:extLst>
          </p:cNvPr>
          <p:cNvSpPr txBox="1"/>
          <p:nvPr/>
        </p:nvSpPr>
        <p:spPr>
          <a:xfrm>
            <a:off x="1106424" y="1891187"/>
            <a:ext cx="9683496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Step 3: Set S3 Event Notifications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Go to your S3 bucket in the S3 console.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Click on Properties &gt; Event notifications.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Click Create event notification.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Name your event, and select All object create events and All object delete events under the “Events”.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Under “Destination”, select the Lambda function.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Choose the Lambda function you created in Step 2.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/>
              <a:t>Click Save changes.</a:t>
            </a:r>
          </a:p>
        </p:txBody>
      </p:sp>
    </p:spTree>
    <p:extLst>
      <p:ext uri="{BB962C8B-B14F-4D97-AF65-F5344CB8AC3E}">
        <p14:creationId xmlns:p14="http://schemas.microsoft.com/office/powerpoint/2010/main" val="179545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504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27</cp:revision>
  <dcterms:created xsi:type="dcterms:W3CDTF">2024-05-10T06:41:33Z</dcterms:created>
  <dcterms:modified xsi:type="dcterms:W3CDTF">2024-05-10T17:52:37Z</dcterms:modified>
</cp:coreProperties>
</file>