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2E5-98AB-F2C6-D017-DF901CB5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46432-86EB-64F0-0B34-12DE2B52F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6017-7327-6012-826E-DDBFF52F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82BF-A240-E0A0-3270-2C113B78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F316-FE24-F27A-73ED-D02E1C2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8DB6-CD3E-AB97-324B-3E68E0A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4CB53-552E-CA5D-F1C3-65232166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3E04-2FFD-084A-706C-0113D9AB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42FB-145E-B5EA-86F3-4C148573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B480-1357-1BA1-A286-495FA9F8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0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BC76-526C-3854-DF2C-801B297C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10E0B-2629-E02A-8579-99EA08D8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D0A1-FDDF-DAFE-B5CE-2FB58EE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9AF4-96FD-B19E-3C52-29BD96C9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6BB4-C125-EDEE-719E-E3E3D73B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14A8-0556-C07A-5FE5-624D3156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7B4F-9145-DEF8-689A-45AD41AA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0CE-C5E2-6F59-BBD8-51245D7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6C61-0632-20AE-263B-0E54F5D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EA86-A4F0-21AA-AFC7-4C8373C5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01C7-C517-6B08-500E-A793B588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1A7-33A8-D217-AC05-1363E9C2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FD08-0B1F-C330-3735-EC128177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9685-054B-A17B-A419-C58AC0A1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2ACF-22D6-F0A5-8F26-126F57FC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155F-3DC2-A71B-3DD1-A3BAB8EF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DC85-171D-F6D9-4A07-43FC133E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6E502-70C0-C024-9394-A69AAB7F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FD29-F327-EF15-3F69-530064A9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CBA6-59E3-FE0D-D9F7-3412EF54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01C3F-CBE2-B0C8-2D99-36C0C667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177-7C8C-4262-389A-F021D9A4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051B2-EFE7-403B-BE50-6DF4C22F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73A36-C8E4-EEA9-1E11-7A1B0C14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66CF-6CCA-9C88-C995-B7F9696AB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317EB-0AFC-A451-BD7F-7511E2DE8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5EB51-747C-3ABD-0C69-E947402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EF93C-2622-1FB4-67F3-FA194E21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1F050-7309-8051-5240-63900AB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8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9B-178A-045B-1E88-908BE64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7419-AD64-CA5D-B671-2CD839A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EFBE-7081-326C-D59C-2A66C3E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02354-BE0E-F27D-70A2-87EAAE60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72B08-56C5-4AEA-88C8-C5AB1300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02EF-1857-C4C3-695F-26EA7B0A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1C07D-934C-62C1-8F8D-31212A10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F28-0F21-B16C-FBED-553C87A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3D42-84E8-1E6D-EB06-60ED8886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2381-A162-15DA-B8F2-B8AD0A38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5ACDF-198F-8ECC-B270-97A545B5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31A4-DA56-085D-B00C-11440452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F5C2-5372-08AB-EF68-F49BE63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1D5-BCC6-5FFE-4CD5-CAD363EC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7495F-8208-BEE6-6B09-B22325C4D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11721-A481-7C63-1BA9-742EB334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B044C-1A9B-4364-3934-F0C1C4A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0B9D-FD79-82C6-E12C-5BFEDEC0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2780-E110-7EC6-5F35-77E7555B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3890-76E6-BE58-1C44-0A1A97E6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D5C2-F50E-6C48-4F31-BD2A2EF7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6098-3DF3-D548-B7B7-EE219A8A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F404-1897-474E-9FED-36062EC19285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5880-DF8A-0ED1-746D-3AC584A02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CAE7-D319-5887-2CFF-DC3BEDF0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8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1AB5B-5119-7C55-E3A7-FE4A7CE84551}"/>
              </a:ext>
            </a:extLst>
          </p:cNvPr>
          <p:cNvSpPr txBox="1"/>
          <p:nvPr/>
        </p:nvSpPr>
        <p:spPr>
          <a:xfrm>
            <a:off x="3794760" y="3244334"/>
            <a:ext cx="7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 the HLS Stream Protocol</a:t>
            </a:r>
          </a:p>
        </p:txBody>
      </p:sp>
    </p:spTree>
    <p:extLst>
      <p:ext uri="{BB962C8B-B14F-4D97-AF65-F5344CB8AC3E}">
        <p14:creationId xmlns:p14="http://schemas.microsoft.com/office/powerpoint/2010/main" val="29275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560070" y="941154"/>
            <a:ext cx="110893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HLS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HLS works by breaking down a video stream into a sequence of small HTTP-based file downloads. Each segment of the stream is a short-duration chunk of the overall stream, typically around 2-10 seconds long. This segmentation approach allows for easy adaptation to different internet connection speeds and quick recovery from any disruptions in connectivity.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Components of HLS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HLS primarily consists of three components: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These are short media files. Each segment contains a portion of the content, typically encoded at the same bitrate.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Files (Manifest)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 are two types of playlists in HLS: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 Playlist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Lists all available media playlists, each typically a different resolution or bitrate enabling adaptive streaming.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Playlist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Describes a sequence of media segments, providing URLs and information needed for playback of these segments.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799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560070" y="941154"/>
            <a:ext cx="110893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Creation of HLS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Encoding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original content (like a video file) is encoded into multiple bitrates and resolutions to support adaptive streaming.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encoded files are then split into multiple, short-duration media segments (files).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master playlist that references all the media playlists, and individual media playlists that list all the segments for a particular stream are created.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Serving HLS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 Server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HLS files (segments and playlists) are hosted on a standard web server and served over HTTP/HTTPS.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 (CDN)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Often, to reduce latency and handle high traffic, HLS content is distributed through CDNs.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60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560070" y="941154"/>
            <a:ext cx="110893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Playing Back HLS Content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Fetching Playlists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(like a video player) first downloads the master playlist, and from it, selects a suitable media playlist based on the network conditions, device capabilities, or user preferences.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Downloading Segments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then requests the media segments as listed in the selected media playlist, downloads them, and starts playback.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Streaming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During playback, the client can switch between different media playlists (and thus different bitrates) depending on changing network conditions to maintain smooth playback without buffering.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Client-Side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Buffering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buffers several segments ahead of the current playback position to ensure smooth viewing experience even if temporary network issues occur.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Failures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If a segment fails to download, the client can retry the download or switch to a lower bitrate stream if the network bandwidth appears insufficient.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361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828032"/>
            <a:ext cx="1108938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 are the core elements of HLS streaming, consisting of small chunks of the video content, typically 2-10 seconds in length. These segments are: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Usually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(MPEG-2 Transport Stream) format, though they can also be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.mp4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Segments are encoded at various bitrates and resolutions to enable adaptive streaming. For a pause-and-play feature with a 30-minute buffer, you will need to manage the storage and timely retrieval of these segments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 a live streaming scenario, segments are continuously generated by the server and need to be stored temporarily for the buffer period. For a 30-minute buffer, your system must handle the rolling storage of segments efficiently, ensuring that older segments are expired and new ones are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567412"/>
            <a:ext cx="11022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Files (Manifest)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Playlists manage the organization and access to media segments. There are two types: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 Playlist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master playlist is crucial for adaptive streaming, as it contains references to all available media playlists, each tailored for different network conditions or device capabilities. Key points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Organization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Lists all media playlists with attributes such as bandwidth and resolution.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 a live streaming setup with a buffering feature, the master playlist needs to be dynamically updated to reflect changes in the media playlists due to the rolling buffer.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lang="en-US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Media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These playlists are critical for the actual streaming and management of content. They provide: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Segment References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Each media playlist includes URLs to the actual media segments and information like duration and sequence number.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Rolling Window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For a 30-minute pause and play buffer, the media playlist acts as a rolling window over the live stream. This means it needs to constantly update to reference the last 30 minutes of segments.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EXT-X 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Certain tags in the media playlist,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EXT-X-PLAYLIST-TYPE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EXT-X-ENDLIST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can control playlist behavior (e.g., making the playlist behave as a sliding window over a live stream).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567412"/>
            <a:ext cx="110227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Implementation Considerations for 30-Minute Buffer Feature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this feature involves several key architectural and developmental considerations: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Buffer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Efficiently storing and managing a rolling buffer of HLS segments, likely on a cloud platform like AWS S3.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Expiration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Automatically managing the lifecycle of segments so that only the last 30 minutes are retained.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Updates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Updating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Media playlists must be updated in real-time to adjust the available segments as the buffer rolls over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Ensuring that the timestamps and sequence numbers in the playlists are meticulously managed to prevent any playback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Client-Side Logic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Fetching Strategy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(media player) needs to intelligently handle the downloading and caching of segments to allow for seamless pausing, playing, and seeking within the buffered period.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Bitrate Switching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Handling bitrate switching smoothly in the context of the buffered content to adapt to changing network conditions without disrupting the buffered content.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567412"/>
            <a:ext cx="11022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Server-Side Processing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 Generation and Cleanup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Efficiently generating new segments and cleaning up old ones while keeping the integrity of the stream intact.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Manifest Manipulation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Dynamically modifying the manifest files to accurately reflect the current state of the buffer.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 and 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 Testing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Ensuring the system can handle the expected load of simultaneous users interacting with the buffer.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Architecting the system to scale, both in terms of storage and computational power, to handle peak loads.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9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1087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8</cp:revision>
  <dcterms:created xsi:type="dcterms:W3CDTF">2024-05-13T18:58:39Z</dcterms:created>
  <dcterms:modified xsi:type="dcterms:W3CDTF">2024-05-14T01:53:35Z</dcterms:modified>
</cp:coreProperties>
</file>