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9B2B-4C07-1167-F0C8-B93092645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0A1CA-B2FF-845E-A365-4694C2B7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066-FF51-8585-CD8A-8807C427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91E5-477C-30B4-63E6-86EDFAC1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C3B5-4DFB-CA52-13C7-35EB038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238C-B257-46FD-B2E5-FAE17895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C5A6-0DD2-9EA3-67D2-D5C15D94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49B6-C24B-5CB7-C848-EFF51FA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E8F4-790E-66EA-0550-96C38CD9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7C73-035C-8BBC-E9AB-1BE1E5E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5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0F2DC-90E2-D8F9-6803-BAF55F6A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B3444-2387-F7DE-AC23-482CC9BD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9DE6-F344-EFEF-986B-37D4C61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8A27-8464-20B0-E6F5-71016049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93E3-7332-4CE9-DF06-CA6B7775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3A3-3D76-63B4-6F0C-7AF79E9E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CEF4-51F6-F6C0-4C5B-E3D80F0C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2492-24E5-83DE-470F-76CE6ECA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8A4C-EEA2-6737-15C0-D5CFF215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4BCA-4AF4-B4E4-38F6-46CD6ACF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8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6D9-E9D8-B942-193B-ECC58ED3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482C-3364-9925-A523-B9964AC4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78B7-5A6E-019B-9A97-A5FFF7F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6BBB-97AD-C3B4-5CDD-92652423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85CB-4C25-ED8E-39A1-F4FDCD9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00C6-29CC-21EC-0D51-E5771164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3824-85E9-FEB9-0F05-9243D641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CF35-E287-61D7-D39E-9761E294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938FE-E6A1-974C-4587-B77F60B8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190A-6B80-6224-BC19-AEEE1A5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7C7FD-6E7A-429C-E65D-FD57992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8087-FF53-8059-E186-0681E274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F7930-7889-98C8-445E-7873A846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F680-D4EB-98F4-7846-221E58D6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ECFFC-13C6-0CB5-5003-63A8CF0E8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A1FEC-3E37-9FF1-2D9F-E36A7973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AC00F-C3AD-81CC-C302-5506D7D8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9AA5B-1624-8149-A5DA-D1151153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8CBC4-D171-D372-DACC-28B28BD0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5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2F36-BCB8-4961-1C0D-01C99592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23269-247D-B11F-06B8-36C3FAEA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5A0EE-4136-5428-C6E3-E790C5BF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7246-8B5D-71AA-6D2B-F08A618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BA99-F7F6-D2CF-B730-BEF0003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ACC25-EDE6-FA4B-DED5-4486C7E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941AA-5D51-AF1C-D928-54E6844B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39D4-E4F5-D3B6-F7F3-1FC33510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AD04-681D-534A-EE99-F0AF3961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BF17-A265-A3DE-0E7B-D6AEF033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B8F2-5574-0AF9-A777-55032E02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0112-A2EA-490B-65DF-65D8FB4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C4D07-6389-3306-2E56-74D3690D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6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2BBB-C339-9A17-343B-A0BB7AF4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8EC5-5E90-86DF-A7FC-04002CE97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3A09B-4BC2-2E6E-D194-FCD833B7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2CD1-8D41-D3DF-3A01-7CD18FC0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F2FF-78EB-0015-8336-41F0BB58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BB4D-7C87-86C6-3F24-6968487E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23CC0-5D6E-B46B-0FB6-926797EF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05602-822D-7CE8-CCC4-D0EB4197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5412-FD31-A339-0F08-63D5EF34E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6241-18BB-47F3-840E-C255DC785C59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7C66-7015-EFEF-4A15-CBECB7EB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7EE2-FC49-170E-A9C8-C7C11C698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B02D-2F4C-4C30-9EC5-06A51D991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2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9EC6C-9AE4-1E61-BC19-FF727FB20470}"/>
              </a:ext>
            </a:extLst>
          </p:cNvPr>
          <p:cNvSpPr txBox="1"/>
          <p:nvPr/>
        </p:nvSpPr>
        <p:spPr>
          <a:xfrm>
            <a:off x="2260121" y="845389"/>
            <a:ext cx="6098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IN" dirty="0"/>
              <a:t>How to train yourself for the confidence?</a:t>
            </a:r>
          </a:p>
          <a:p>
            <a:r>
              <a:rPr lang="en-IN" dirty="0"/>
              <a:t>Ans: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not a Mysterious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something you can develop through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Please note that it is also developed same way as you are developing yourself for coding or design &amp; architecture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7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9EC6C-9AE4-1E61-BC19-FF727FB20470}"/>
              </a:ext>
            </a:extLst>
          </p:cNvPr>
          <p:cNvSpPr txBox="1"/>
          <p:nvPr/>
        </p:nvSpPr>
        <p:spPr>
          <a:xfrm>
            <a:off x="2260121" y="845389"/>
            <a:ext cx="6098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IN" dirty="0"/>
              <a:t>How do I go about managing my memory?</a:t>
            </a:r>
          </a:p>
          <a:p>
            <a:r>
              <a:rPr lang="en-IN" dirty="0"/>
              <a:t>Ans: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can compare the memory as a deposit in bank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regularly deposit your short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Eventually you are able to accumulate lot many short</a:t>
            </a:r>
          </a:p>
          <a:p>
            <a:r>
              <a:rPr lang="en-IN" dirty="0"/>
              <a:t>      memory in your deposit account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the only problem is how to deposit your short memory into long-term memory. To be honest here , it is following the same process. If you can deposit your highlights of short memory regularly it will increase long term memory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08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9EC6C-9AE4-1E61-BC19-FF727FB20470}"/>
              </a:ext>
            </a:extLst>
          </p:cNvPr>
          <p:cNvSpPr txBox="1"/>
          <p:nvPr/>
        </p:nvSpPr>
        <p:spPr>
          <a:xfrm>
            <a:off x="2260121" y="845389"/>
            <a:ext cx="60988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IN" dirty="0"/>
              <a:t>How you can see your future?</a:t>
            </a:r>
          </a:p>
          <a:p>
            <a:r>
              <a:rPr lang="en-IN" dirty="0"/>
              <a:t>Ans: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Instead of answering this question, I would like to ask you, what kind of future you want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Than you affirmatively think on it and start visualizing yourself in that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learn it from the Athletes , successful individuals, they are doing same everyday in their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30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9EC6C-9AE4-1E61-BC19-FF727FB20470}"/>
              </a:ext>
            </a:extLst>
          </p:cNvPr>
          <p:cNvSpPr txBox="1"/>
          <p:nvPr/>
        </p:nvSpPr>
        <p:spPr>
          <a:xfrm>
            <a:off x="2260121" y="845389"/>
            <a:ext cx="6098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IN" dirty="0"/>
              <a:t>How to deal with your failure?</a:t>
            </a:r>
          </a:p>
          <a:p>
            <a:r>
              <a:rPr lang="en-IN" dirty="0"/>
              <a:t>Ans: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Than you affirmatively think on it and start visualizing yourself in that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learn it from the Athletes , successful individuals, they are doing same everyday in their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4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236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</cp:revision>
  <dcterms:created xsi:type="dcterms:W3CDTF">2023-02-18T12:27:59Z</dcterms:created>
  <dcterms:modified xsi:type="dcterms:W3CDTF">2023-02-18T22:06:17Z</dcterms:modified>
</cp:coreProperties>
</file>