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102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40D27-45DD-2291-8141-3F57D9DE75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1987C5-3F01-A08A-8309-5BA85CBBF0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6240B3-9E21-3C61-2723-F52B88A21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C1181-3FFD-42AF-B228-870BD7CDD216}" type="datetimeFigureOut">
              <a:rPr lang="en-IN" smtClean="0"/>
              <a:t>11-09-2024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8B33A-3CF0-17B2-A692-3118DCB95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F2ADA-8403-53DE-D1D1-4F22B4807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9CFA2-7793-485A-A3D8-081DE4B243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8714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0755F-B0B0-EA3E-980F-416ADFC37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9A71E1-240B-38E8-DE1B-39398B9E89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6C2EB-8A60-760F-6CF1-6FF13CBC0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C1181-3FFD-42AF-B228-870BD7CDD216}" type="datetimeFigureOut">
              <a:rPr lang="en-IN" smtClean="0"/>
              <a:t>11-09-2024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581D16-FCD8-0938-45CE-924F3FE6C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64DF2C-3F63-2084-E214-4A9A50B84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9CFA2-7793-485A-A3D8-081DE4B243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7347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3B2D93-CBE4-A7D6-1B68-7FB9CE1854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B441DB-0B91-1B7D-0FCF-1D958D9FBF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10587B-E2E4-13D8-3304-579067F87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C1181-3FFD-42AF-B228-870BD7CDD216}" type="datetimeFigureOut">
              <a:rPr lang="en-IN" smtClean="0"/>
              <a:t>11-09-2024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92468E-4421-032B-EAD1-2E16AE7E5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53FC5-99FC-CF6B-385D-621B91E9C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9CFA2-7793-485A-A3D8-081DE4B243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9835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85307-D939-2B57-B334-884B3A503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9CDEB-CEF8-DE53-FE76-5B8FBBBC99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891CAE-8F14-36F0-9DFE-278B5666F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C1181-3FFD-42AF-B228-870BD7CDD216}" type="datetimeFigureOut">
              <a:rPr lang="en-IN" smtClean="0"/>
              <a:t>11-09-2024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E9A24E-F0A3-933D-396C-679FAC446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15C88A-B156-3A01-B195-99319C63C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9CFA2-7793-485A-A3D8-081DE4B243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8940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11D57-A152-7E1A-B458-541DF22FE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EA5047-11BB-54B6-1C19-16C7C92A67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9FBB04-8FD0-CC07-C64B-DC671CC0E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C1181-3FFD-42AF-B228-870BD7CDD216}" type="datetimeFigureOut">
              <a:rPr lang="en-IN" smtClean="0"/>
              <a:t>11-09-2024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C9A3A7-653F-A6AB-DAC6-C74208247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3993B-5550-44EF-DDB8-962A4E702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9CFA2-7793-485A-A3D8-081DE4B243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1884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C1FD5-4250-725F-72D3-691FB98AC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976D0-30FC-E029-7039-41D3E2C1F8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2CF033-18C7-B2A3-9E1C-8553CF4E08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5DD77B-CD4C-B768-4191-845928DB6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C1181-3FFD-42AF-B228-870BD7CDD216}" type="datetimeFigureOut">
              <a:rPr lang="en-IN" smtClean="0"/>
              <a:t>11-09-2024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13B99D-A420-95FA-D153-2A75D2407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B48207-E575-7FE4-D7EB-E0BE204E8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9CFA2-7793-485A-A3D8-081DE4B243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4584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A099F-5306-72B1-1ADB-2CD4172E7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32794C-9728-0BDA-DFC0-399B57E8C2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FB2AB5-BE31-2E25-ACF3-2B143DCE80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0E885F-3106-1E82-7A79-0BF4026874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5BD8EF-BDCA-6967-BC15-EDD9C72631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C0EB4D-809E-3BDE-6EE5-C2CC63AB8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C1181-3FFD-42AF-B228-870BD7CDD216}" type="datetimeFigureOut">
              <a:rPr lang="en-IN" smtClean="0"/>
              <a:t>11-09-2024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199FD8-F930-CBAC-4421-B27DCA208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E2154D-743E-C23E-8932-8DBCB9729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9CFA2-7793-485A-A3D8-081DE4B243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571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45793-7E74-3A02-A4FD-13ED310E0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747D80-1F9F-E7AE-FA89-49521F015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C1181-3FFD-42AF-B228-870BD7CDD216}" type="datetimeFigureOut">
              <a:rPr lang="en-IN" smtClean="0"/>
              <a:t>11-09-2024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1916C7-7B2A-1D17-B1E1-49234C01B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4D7C0B-7DA8-C10C-7414-45634239E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9CFA2-7793-485A-A3D8-081DE4B243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1552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9A20F0-445E-2B6C-58C2-F91814692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C1181-3FFD-42AF-B228-870BD7CDD216}" type="datetimeFigureOut">
              <a:rPr lang="en-IN" smtClean="0"/>
              <a:t>11-09-2024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DC698F-4A8B-9D87-820C-219929A07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E90B81-32CF-9B65-07A0-F57F298BF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9CFA2-7793-485A-A3D8-081DE4B243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0587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9F81C-E6DF-1A5C-1018-50C894BBD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8C84B-9087-97D4-12E3-B1017214C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24A65D-9123-0750-CD02-8E0FF87DB0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E145BE-D9C5-C56D-6589-D13D61443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C1181-3FFD-42AF-B228-870BD7CDD216}" type="datetimeFigureOut">
              <a:rPr lang="en-IN" smtClean="0"/>
              <a:t>11-09-2024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EC170B-D8FE-53A7-94CF-80E48174E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52BFE7-E1B7-285E-7474-6C3CD5BEA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9CFA2-7793-485A-A3D8-081DE4B243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2045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9F30D-FDDA-D1D1-16BA-F93C93C56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1AC22C-480B-9E50-9F0C-B7C2009117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13B480-2758-793F-DB12-B02C23FCFB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7DA8E9-A04F-84D1-DE59-7C81F54A4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C1181-3FFD-42AF-B228-870BD7CDD216}" type="datetimeFigureOut">
              <a:rPr lang="en-IN" smtClean="0"/>
              <a:t>11-09-2024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A14C9E-43D9-63FB-84D6-AFB56C16B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58A466-4D55-63B9-D0BE-E140B509D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9CFA2-7793-485A-A3D8-081DE4B243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0254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D5DABE-7804-81BA-FA3B-B25C9D405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BC0CD5-69F3-DCEA-628F-A2290CCD12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3CBAE6-8FF2-18B6-EF72-A2CBDF5362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C1181-3FFD-42AF-B228-870BD7CDD216}" type="datetimeFigureOut">
              <a:rPr lang="en-IN" smtClean="0"/>
              <a:t>11-09-2024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169519-95A4-716C-2315-41B53D956F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6270CC-F8E7-38CB-F405-A30DBA5588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F9CFA2-7793-485A-A3D8-081DE4B243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0660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50E50F6-829A-E4F7-2F4C-7B133DA92CF9}"/>
              </a:ext>
            </a:extLst>
          </p:cNvPr>
          <p:cNvSpPr/>
          <p:nvPr/>
        </p:nvSpPr>
        <p:spPr>
          <a:xfrm>
            <a:off x="3352800" y="2769243"/>
            <a:ext cx="5486400" cy="13195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Video Upscaling Using GenAI</a:t>
            </a:r>
          </a:p>
        </p:txBody>
      </p:sp>
    </p:spTree>
    <p:extLst>
      <p:ext uri="{BB962C8B-B14F-4D97-AF65-F5344CB8AC3E}">
        <p14:creationId xmlns:p14="http://schemas.microsoft.com/office/powerpoint/2010/main" val="844678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54C0472-0A37-A4C7-7E6E-21B87BBD5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4384" y="494764"/>
            <a:ext cx="7824486" cy="5319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65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DDC0046-B2A7-BED7-28F1-BD65427FF8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912" y="1890498"/>
            <a:ext cx="11822175" cy="307700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E7726F8-1218-CA29-8587-AEC468108533}"/>
              </a:ext>
            </a:extLst>
          </p:cNvPr>
          <p:cNvSpPr/>
          <p:nvPr/>
        </p:nvSpPr>
        <p:spPr>
          <a:xfrm>
            <a:off x="7870785" y="2511706"/>
            <a:ext cx="1400537" cy="38196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BDD7FDF-AAB5-78F6-9B8F-1F6883C6BE9A}"/>
              </a:ext>
            </a:extLst>
          </p:cNvPr>
          <p:cNvSpPr/>
          <p:nvPr/>
        </p:nvSpPr>
        <p:spPr>
          <a:xfrm>
            <a:off x="7870785" y="3958542"/>
            <a:ext cx="1979271" cy="381965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2608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37B837A-47B5-2CB0-B8A8-4F5163495CFA}"/>
              </a:ext>
            </a:extLst>
          </p:cNvPr>
          <p:cNvSpPr txBox="1"/>
          <p:nvPr/>
        </p:nvSpPr>
        <p:spPr>
          <a:xfrm>
            <a:off x="532435" y="763929"/>
            <a:ext cx="1072973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Key Improvements:</a:t>
            </a:r>
          </a:p>
          <a:p>
            <a:r>
              <a:rPr lang="en-US" dirty="0"/>
              <a:t>Parallel Processing and Batch Handling:</a:t>
            </a:r>
          </a:p>
          <a:p>
            <a:endParaRPr lang="en-US" dirty="0"/>
          </a:p>
          <a:p>
            <a:r>
              <a:rPr lang="en-US" dirty="0"/>
              <a:t>The upscaling is done in parallel with the ThreadPoolExecutor, allowing faster processing while maintaining high quality.</a:t>
            </a:r>
          </a:p>
          <a:p>
            <a:r>
              <a:rPr lang="en-US" dirty="0"/>
              <a:t>Audio Sync:</a:t>
            </a:r>
          </a:p>
          <a:p>
            <a:endParaRPr lang="en-US" dirty="0"/>
          </a:p>
          <a:p>
            <a:r>
              <a:rPr lang="en-US" dirty="0"/>
              <a:t>The audio is extracted from the original video and synced with the upscaled video using the </a:t>
            </a:r>
            <a:r>
              <a:rPr lang="en-US" dirty="0" err="1"/>
              <a:t>moviepy</a:t>
            </a:r>
            <a:r>
              <a:rPr lang="en-US" dirty="0"/>
              <a:t> library. The </a:t>
            </a:r>
            <a:r>
              <a:rPr lang="en-US" dirty="0" err="1"/>
              <a:t>extract_and_add_audio</a:t>
            </a:r>
            <a:r>
              <a:rPr lang="en-US" dirty="0"/>
              <a:t> function ensures that the final output contains the original audio track.</a:t>
            </a:r>
          </a:p>
          <a:p>
            <a:r>
              <a:rPr lang="en-US" dirty="0"/>
              <a:t>Performance Comparison:</a:t>
            </a:r>
          </a:p>
          <a:p>
            <a:endParaRPr lang="en-US" dirty="0"/>
          </a:p>
          <a:p>
            <a:r>
              <a:rPr lang="en-US" dirty="0"/>
              <a:t>The original and optimized parallel methods are timed, and the durations are logged for comparison. This will help you compare the speed of both methods.</a:t>
            </a:r>
          </a:p>
          <a:p>
            <a:r>
              <a:rPr lang="en-US" dirty="0"/>
              <a:t>Cleanup:</a:t>
            </a:r>
          </a:p>
          <a:p>
            <a:endParaRPr lang="en-US" dirty="0"/>
          </a:p>
          <a:p>
            <a:r>
              <a:rPr lang="en-US" dirty="0"/>
              <a:t>Temporary files are cleaned up after the process, ensuring efficient memory and disk usage.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0063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122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Abinash Mishra</dc:creator>
  <cp:lastModifiedBy>Abinash Mishra</cp:lastModifiedBy>
  <cp:revision>1</cp:revision>
  <dcterms:created xsi:type="dcterms:W3CDTF">2024-09-11T09:15:33Z</dcterms:created>
  <dcterms:modified xsi:type="dcterms:W3CDTF">2024-09-11T10:00:36Z</dcterms:modified>
</cp:coreProperties>
</file>