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1" r:id="rId6"/>
    <p:sldId id="262" r:id="rId7"/>
    <p:sldId id="263" r:id="rId8"/>
    <p:sldId id="257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E508-8D11-4B15-864E-7045A6FC4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9B1CB-5D2E-4375-8562-F6A001B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FD3D2-8146-4C90-84B3-7CA73F4D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A5FDEE-9BC0-4E83-80F4-92EC2D3F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9CF35-41AB-46E3-B46E-8440B7EC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710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434A-5CB2-4A04-83C0-EFCD3BEA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1116BD-B351-4739-A61F-2BB31091E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8BF11-E79C-41B6-84A5-D9F22B89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55314-602C-4C9F-8A79-FF6043073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71B6A-65B1-4B1F-B804-B254D79B3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4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EB03A-A725-4A58-B0E1-D0C2C0C14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C7809-6579-406B-9410-D563C7C17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20648-D6A8-40C5-9BA7-4E54CEF2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010DB-6E5D-400D-BB2F-D3D958794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37A2-1499-4193-83C8-C46739C8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11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F1323-4306-4584-9971-AE9FBFC05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A879F-654C-4580-94AF-E35E1C0C6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AA8CC-1CF2-47AC-A95B-1FA327F4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F92F8-F4B3-48CD-BAAB-93986534D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D5DEB-DE7F-40DB-8D67-9DFF29A95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0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2D0D-9C9B-4D46-AC78-4E9B0C5A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2459C-FE78-46AC-87EE-0AB33DBE6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BB8D0-F167-42AE-84BE-AB972525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7B868-6E21-4796-9B32-4C8811C8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B773E-D161-48E8-A2C5-8743190C2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9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B74F-EDAC-4AC0-B728-F2A6AAC0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63B28-4C4D-4E70-9FC5-991B270DC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CD1E60-0E3C-4CFB-8398-0479A266C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88E73-FAFD-45B9-8A2C-3D3BF3C53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FA4F5-1107-4FB0-9DAD-622ECD08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8C837-4F36-4E0F-9A63-F7675AD8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55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6C8CC-F0C6-475A-82FB-5B52B7B0B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6E16F-6A83-4A6F-AE11-F3B649002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1EC44-AE91-47C9-BF41-5A3CE54B9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1EB273-4324-40A6-BDC6-AE6010276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9748D-66E9-420D-BB49-9EB7270DE3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303F8-203E-492A-9DF2-C7880C98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C6D15-CACF-49C2-9B17-80395477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EADFA-70E0-4F0C-9722-4FC8B816C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97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F1FA-982F-4507-A87F-55D59022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192E1-84E7-4E09-8976-001425009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328359-F9F3-4F07-A4B2-D56AF4ADB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45C6F-2057-459A-B776-80E4D9D82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64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1A6E0C-906A-4705-B76C-178A8EB45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06866-C996-4E14-B67D-A7C9245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F44A48-F0F7-4E23-AA92-607549A6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36C2-1B03-4C3F-9EB4-EBB8682D8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D7AC8-18EF-430B-B0C2-2AE95895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FC6B1-287E-4816-8061-33E7ED460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D127F-DF38-452E-A90C-2ED2FFF8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E21F-EC1B-4FBA-8DA2-4B3C2B4C3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470A0E-A6E3-49B5-990C-266E47603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8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F694-115B-408D-9BFF-D041FA161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FE1917-5D1E-4E92-82FF-E3D4D28FE1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FC340-4286-439A-938E-67B8F93B1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9E0AD-9BC1-4685-B649-FBDAC5FFB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E0097-A063-434B-8C94-F007F618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2DF35-CACA-48A6-A3D2-2D878731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3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A1FD2E-0E61-4400-8BB3-C5C217452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5C1CD-600C-42D0-9E22-F173C3043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8B996D-B47A-4673-9190-EF6C925C7B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EED6-556B-4B12-A861-9599847EDBE7}" type="datetimeFigureOut">
              <a:rPr lang="en-US" smtClean="0"/>
              <a:t>3/4/2019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3133-9323-4BB8-A4C6-588DF6E8D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5DF9-0757-4629-B2FA-C6CD3EFF4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AA0E5-8FB7-4FFA-B48F-D02A55068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5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19CE-C95E-407F-8318-F20609CE05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Dashboards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E2218-14A1-47DD-9416-FB19021833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File created on: 3/4/2019 10:33:49 AM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16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F35924FD-F421-482E-807C-43D2928CB2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747712"/>
            <a:ext cx="8839200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47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92817CA-19AC-4C8B-A1DF-2D9D5CF97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Miriam" panose="020B0502050101010101" pitchFamily="34" charset="-79"/>
                <a:cs typeface="Miriam" panose="020B0502050101010101" pitchFamily="34" charset="-79"/>
              </a:rPr>
              <a:t>FY15 Budget vs Actuals - Revenue and Expenses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0039CF0-E82E-40C2-8BC9-8A833FF88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Miriam" panose="020B0502050101010101" pitchFamily="34" charset="-79"/>
                <a:cs typeface="Miriam" panose="020B0502050101010101" pitchFamily="34" charset="-79"/>
              </a:rPr>
              <a:t>File created on: 3/4/2019 10:33:49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>
            <a:extLst>
              <a:ext uri="{FF2B5EF4-FFF2-40B4-BE49-F238E27FC236}">
                <a16:creationId xmlns:a16="http://schemas.microsoft.com/office/drawing/2014/main" id="{8C0B50C5-2547-4178-BB5F-0F83C2ED1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5537" y="242887"/>
            <a:ext cx="74009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955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41857DA-9750-4D24-B865-30C55ADDD4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609"/>
            <a:ext cx="12192000" cy="61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0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>
            <a:extLst>
              <a:ext uri="{FF2B5EF4-FFF2-40B4-BE49-F238E27FC236}">
                <a16:creationId xmlns:a16="http://schemas.microsoft.com/office/drawing/2014/main" id="{678BAAA2-2356-4E8C-968C-C07F012BF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625" y="128587"/>
            <a:ext cx="9810750" cy="660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2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>
            <a:extLst>
              <a:ext uri="{FF2B5EF4-FFF2-40B4-BE49-F238E27FC236}">
                <a16:creationId xmlns:a16="http://schemas.microsoft.com/office/drawing/2014/main" id="{718E5CCC-20F0-4431-B8EF-57CE4941D3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337" y="19050"/>
            <a:ext cx="6029325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4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92817CA-19AC-4C8B-A1DF-2D9D5CF974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#</a:t>
            </a:r>
            <a:r>
              <a:rPr lang="en-US" dirty="0" err="1">
                <a:latin typeface="Miriam" panose="020B0502050101010101" pitchFamily="34" charset="-79"/>
                <a:cs typeface="Miriam" panose="020B0502050101010101" pitchFamily="34" charset="-79"/>
              </a:rPr>
              <a:t>MondayMorning</a:t>
            </a:r>
            <a:r>
              <a:rPr lang="en-US" dirty="0">
                <a:latin typeface="Miriam" panose="020B0502050101010101" pitchFamily="34" charset="-79"/>
                <a:cs typeface="Miriam" panose="020B0502050101010101" pitchFamily="34" charset="-79"/>
              </a:rPr>
              <a:t> – Trending Tweet</a:t>
            </a:r>
            <a:endParaRPr dirty="0">
              <a:latin typeface="Miriam" panose="020B0502050101010101" pitchFamily="34" charset="-79"/>
              <a:cs typeface="Miriam" panose="020B0502050101010101" pitchFamily="34" charset="-79"/>
            </a:endParaRP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50039CF0-E82E-40C2-8BC9-8A833FF88B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Miriam" panose="020B0502050101010101" pitchFamily="34" charset="-79"/>
                <a:cs typeface="Miriam" panose="020B0502050101010101" pitchFamily="34" charset="-79"/>
              </a:rPr>
              <a:t>File created on: 3/4/2019 10:33:49 AM</a:t>
            </a:r>
          </a:p>
        </p:txBody>
      </p:sp>
    </p:spTree>
    <p:extLst>
      <p:ext uri="{BB962C8B-B14F-4D97-AF65-F5344CB8AC3E}">
        <p14:creationId xmlns:p14="http://schemas.microsoft.com/office/powerpoint/2010/main" val="3589616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>
            <a:extLst>
              <a:ext uri="{FF2B5EF4-FFF2-40B4-BE49-F238E27FC236}">
                <a16:creationId xmlns:a16="http://schemas.microsoft.com/office/drawing/2014/main" id="{7182B946-F709-44C2-8314-C066C8B28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" y="242887"/>
            <a:ext cx="11401425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5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B2250713-1091-47B8-AAAD-6559045C9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Google_Analytics-3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E0B125D8-1414-4B31-8AFC-575C0C892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3/4/2019 2:34:15 PM</a:t>
            </a:r>
          </a:p>
        </p:txBody>
      </p:sp>
    </p:spTree>
    <p:extLst>
      <p:ext uri="{BB962C8B-B14F-4D97-AF65-F5344CB8AC3E}">
        <p14:creationId xmlns:p14="http://schemas.microsoft.com/office/powerpoint/2010/main" val="63084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45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Miriam</vt:lpstr>
      <vt:lpstr>Segoe UI</vt:lpstr>
      <vt:lpstr>Office Theme</vt:lpstr>
      <vt:lpstr>Dashboards </vt:lpstr>
      <vt:lpstr>FY15 Budget vs Actuals - Revenue and Expenses</vt:lpstr>
      <vt:lpstr>PowerPoint Presentation</vt:lpstr>
      <vt:lpstr>PowerPoint Presentation</vt:lpstr>
      <vt:lpstr>PowerPoint Presentation</vt:lpstr>
      <vt:lpstr>PowerPoint Presentation</vt:lpstr>
      <vt:lpstr>#MondayMorning – Trending Tweet</vt:lpstr>
      <vt:lpstr>PowerPoint Presentation</vt:lpstr>
      <vt:lpstr>Google_Analytics-3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Dashboards</dc:title>
  <dc:creator>thankam abraham</dc:creator>
  <cp:lastModifiedBy>thankam abraham</cp:lastModifiedBy>
  <cp:revision>3</cp:revision>
  <dcterms:created xsi:type="dcterms:W3CDTF">2019-03-04T19:25:55Z</dcterms:created>
  <dcterms:modified xsi:type="dcterms:W3CDTF">2019-03-04T20:40:43Z</dcterms:modified>
</cp:coreProperties>
</file>