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D9A27-9D54-E279-7185-51891644D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CF0F0-8448-E3D5-4589-A1D3307CD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C9550-4A6B-1E6C-55C9-6CAEC21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5492-EA96-4012-8716-341B0A08137D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15917-B8A9-FEF4-E5F2-684338E3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059F1-D72F-3432-3085-5DE1B839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EBEB-FA5E-461C-ACCB-54E0A36AF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2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F80D8-7F8A-5CE1-9027-32E7F693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47C0F-8DF3-4F08-F47A-B792563D8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ACD29-DF29-DD0E-B63E-ED3653EE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5492-EA96-4012-8716-341B0A08137D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83B38-A0AE-BF64-A939-62B0C90BC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5B87B-EE5E-0863-E3E1-0A7ADAD9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EBEB-FA5E-461C-ACCB-54E0A36AF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1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604153-A3DD-FC1F-22ED-EE7188457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3022A-B425-4D4C-63B7-CDDF60D36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8CA47-CA98-03E8-1BD5-075F1778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5492-EA96-4012-8716-341B0A08137D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895C1-9C2B-F757-48E3-25F2312A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1F494-309A-7368-9E0B-E57124B4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EBEB-FA5E-461C-ACCB-54E0A36AF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4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C0F8-DDCD-9DAC-8F77-B41FA98E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A0BB1-0D77-7C1F-558E-003F8C4B0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B8356-8683-54D1-003B-B8858B46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5492-EA96-4012-8716-341B0A08137D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6E78D-0A09-2E44-9315-4F897CFE1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DC73-1266-7E52-89CA-D1A128C0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EBEB-FA5E-461C-ACCB-54E0A36AF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5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99B5-5591-BFEC-128E-21DD0931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465CE-DE7A-F709-552F-4F02FA4BB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A73F4-242D-7D9F-39D4-1F2D9F32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5492-EA96-4012-8716-341B0A08137D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A54CB-4928-85BD-43A4-F9DBB50F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6CFEB-DF6C-9978-5A62-196E0E1F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EBEB-FA5E-461C-ACCB-54E0A36AF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8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BD08-23D4-533A-810C-F6D50A56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D7EC6-0956-96A0-1480-FA93FBE19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6C0F9-34D8-5E8B-F42D-662B3E679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32888-9A8B-B167-2A35-9D602A8C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5492-EA96-4012-8716-341B0A08137D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87B69-7FC6-55B6-7D88-AACF197D3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2F9C6-3DFF-4091-EEB6-D5F8E780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EBEB-FA5E-461C-ACCB-54E0A36AF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4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3A278-65AD-F432-1F94-621C80446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13126-5B0A-ABF0-108A-775A45FFF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E1111-EA7F-5AF9-5D6E-7B08EB1EA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56BFF-2FB6-6D6C-152E-65735A82B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C4545-1723-6B3D-EF1A-B10C40FE9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C214C3-AAFE-53C8-784C-679E08C6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5492-EA96-4012-8716-341B0A08137D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A126D-8AAA-C32E-71C4-04356841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DC9B3-56B1-D705-2EF6-B01D4804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EBEB-FA5E-461C-ACCB-54E0A36AF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0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F24-F26B-BD5D-579A-43F93ADC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79393-7AE6-0E28-CC12-C7B33BDE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5492-EA96-4012-8716-341B0A08137D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BE521-9759-9DCB-5626-BE8FD2BD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D7E9D-A4BB-F1F9-F618-6D612518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EBEB-FA5E-461C-ACCB-54E0A36AF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2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E4923-BE0B-8C61-C352-702E3527B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5492-EA96-4012-8716-341B0A08137D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7E077-7AE4-CD71-1B92-82317F42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78A7F-2A56-53D6-1C30-75E96DDE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EBEB-FA5E-461C-ACCB-54E0A36AF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9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EFB4-BCED-ED40-AC2F-E0DEFA456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86BC-91C6-3AFF-5AB9-AF4DFBC2A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F5753-C0B0-1884-FC35-87FF191EB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667B9-3D45-E174-2C85-B89BC27E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5492-EA96-4012-8716-341B0A08137D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06242-6B40-2E89-2648-B717E16A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210F0-8257-65E2-35F4-1587ECBC0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EBEB-FA5E-461C-ACCB-54E0A36AF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6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C1FE-C946-DB93-6001-B7BCAC12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BB3BC2-E515-3A70-9E77-A690B7CE3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F0526-E45D-955E-D7B3-45E0C4FE5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AF0B5-EBB8-9787-8A88-12227593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5492-EA96-4012-8716-341B0A08137D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12129-731D-6C4D-9144-27E23A8BB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D8D2A-4AD8-EFFB-0E57-9179F06C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FEBEB-FA5E-461C-ACCB-54E0A36AF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1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1AB45-5D1C-9EED-D544-79E01767F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0EFC4-8F1A-9067-7168-C98900851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0AB38-9F08-634E-7BC0-0C432D4C6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EA5492-EA96-4012-8716-341B0A08137D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18E7D-62EC-8529-C4C1-0DA51AEDD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F5FD-25FC-2280-7509-457CFD46C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2FEBEB-FA5E-461C-ACCB-54E0A36AF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0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2DA8B-0E37-ECF0-3D8F-E6630AE40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6487" y="818985"/>
            <a:ext cx="6714699" cy="2487372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 Lead Generation for Digital Marketing Agency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295F5-E309-A406-E41D-CE5EB1BAD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6487" y="4008331"/>
            <a:ext cx="7655738" cy="174300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aimed to assist a digital marketing agency by generating leads for restaurants in West Virginia. The goal was to extract business emails from the restaurants' websites, enabling the agency to pitch their services effectively.</a:t>
            </a:r>
          </a:p>
        </p:txBody>
      </p:sp>
    </p:spTree>
    <p:extLst>
      <p:ext uri="{BB962C8B-B14F-4D97-AF65-F5344CB8AC3E}">
        <p14:creationId xmlns:p14="http://schemas.microsoft.com/office/powerpoint/2010/main" val="351772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FA5B0-CAFE-0C23-4E7A-0B943FC17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Some Glimpse of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C5CD83-80D8-B5FF-A276-B3B463B35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626724"/>
            <a:ext cx="7225748" cy="578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23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19A96-91D5-36E1-2655-0F06A332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Filtration and Scrapy Crawler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EB701C-5D35-4AB0-6C0C-4CE780C5AD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6030" y="1746606"/>
            <a:ext cx="5869969" cy="494187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EC7071-5F14-5740-F458-065D656264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0" y="1746607"/>
            <a:ext cx="5869969" cy="494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9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FCF16-A524-0E72-EEC1-6813E992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59" y="1896296"/>
            <a:ext cx="9808067" cy="995222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2200" dirty="0"/>
              <a:t>Key Features:</a:t>
            </a:r>
            <a:br>
              <a:rPr lang="en-US" sz="2200" dirty="0"/>
            </a:br>
            <a:br>
              <a:rPr lang="en-US" sz="2200" dirty="0"/>
            </a:br>
            <a:endParaRPr lang="en-US" sz="2200" dirty="0"/>
          </a:p>
        </p:txBody>
      </p:sp>
      <p:pic>
        <p:nvPicPr>
          <p:cNvPr id="7" name="Graphic 6" descr="Fork and knife">
            <a:extLst>
              <a:ext uri="{FF2B5EF4-FFF2-40B4-BE49-F238E27FC236}">
                <a16:creationId xmlns:a16="http://schemas.microsoft.com/office/drawing/2014/main" id="{2C6EE5A7-9303-9B11-DC52-E2C608BED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6865" y="728913"/>
            <a:ext cx="995221" cy="9952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1C30-B47A-FBB7-8D54-C8B8DC3A0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59" y="2722652"/>
            <a:ext cx="9804575" cy="3406435"/>
          </a:xfrm>
        </p:spPr>
        <p:txBody>
          <a:bodyPr anchor="t">
            <a:norm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Google Search API to extract data from 1907 restaurants.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Post-processed the data to remove big chain restaurants like KFC, McDonald's, Subway, etc.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Separated restaurants with Facebook links instead of websites.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scrappy crawler to extract business emails from the restaurants' websites.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scraper for Facebook links to extract email and information from each Facebook link of restaurants.</a:t>
            </a:r>
          </a:p>
        </p:txBody>
      </p:sp>
    </p:spTree>
    <p:extLst>
      <p:ext uri="{BB962C8B-B14F-4D97-AF65-F5344CB8AC3E}">
        <p14:creationId xmlns:p14="http://schemas.microsoft.com/office/powerpoint/2010/main" val="297342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77B3D0A-9C0E-8E65-3091-732A717D3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FEE85-24C7-C931-6903-7EA601854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34057"/>
            <a:ext cx="10124189" cy="1228299"/>
          </a:xfrm>
        </p:spPr>
        <p:txBody>
          <a:bodyPr>
            <a:normAutofit/>
          </a:bodyPr>
          <a:lstStyle/>
          <a:p>
            <a:r>
              <a:rPr lang="en-US" sz="4000"/>
              <a:t>Technologies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A22B1-83EF-32E4-ADDE-A6050405D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281552"/>
            <a:ext cx="5725263" cy="3916915"/>
          </a:xfrm>
        </p:spPr>
        <p:txBody>
          <a:bodyPr anchor="ctr">
            <a:normAutofit/>
          </a:bodyPr>
          <a:lstStyle/>
          <a:p>
            <a:r>
              <a:rPr lang="en-US" sz="2000"/>
              <a:t>Python</a:t>
            </a:r>
          </a:p>
          <a:p>
            <a:r>
              <a:rPr lang="en-US" sz="2000"/>
              <a:t>Selenium</a:t>
            </a:r>
          </a:p>
          <a:p>
            <a:r>
              <a:rPr lang="en-US" sz="2000"/>
              <a:t>Requests</a:t>
            </a:r>
          </a:p>
          <a:p>
            <a:r>
              <a:rPr lang="en-US" sz="2000"/>
              <a:t>Google Search API</a:t>
            </a:r>
          </a:p>
          <a:p>
            <a:r>
              <a:rPr lang="en-US" sz="2000"/>
              <a:t>Scrapy</a:t>
            </a:r>
          </a:p>
          <a:p>
            <a:r>
              <a:rPr lang="en-US" sz="2000"/>
              <a:t>Web scraping and crawling</a:t>
            </a:r>
          </a:p>
          <a:p>
            <a:r>
              <a:rPr lang="en-US" sz="2000"/>
              <a:t>Post-processing</a:t>
            </a:r>
          </a:p>
          <a:p>
            <a:r>
              <a:rPr lang="en-US" sz="2000"/>
              <a:t>Automation</a:t>
            </a:r>
          </a:p>
          <a:p>
            <a:r>
              <a:rPr lang="en-US" sz="2000"/>
              <a:t>Data extraction</a:t>
            </a:r>
          </a:p>
        </p:txBody>
      </p:sp>
      <p:pic>
        <p:nvPicPr>
          <p:cNvPr id="7" name="Picture 6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F1DEDF78-DD42-EF5E-10CD-F3D8B917A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45" y="3120303"/>
            <a:ext cx="4174034" cy="1022637"/>
          </a:xfrm>
          <a:prstGeom prst="rect">
            <a:avLst/>
          </a:prstGeom>
        </p:spPr>
      </p:pic>
      <p:pic>
        <p:nvPicPr>
          <p:cNvPr id="5" name="Picture 4" descr="A logo of a spatula&#10;&#10;Description automatically generated">
            <a:extLst>
              <a:ext uri="{FF2B5EF4-FFF2-40B4-BE49-F238E27FC236}">
                <a16:creationId xmlns:a16="http://schemas.microsoft.com/office/drawing/2014/main" id="{1468BAF6-1EFD-7525-C8C6-6C8E58595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067" y="4464673"/>
            <a:ext cx="1812662" cy="1812662"/>
          </a:xfrm>
          <a:prstGeom prst="rect">
            <a:avLst/>
          </a:prstGeom>
        </p:spPr>
      </p:pic>
      <p:pic>
        <p:nvPicPr>
          <p:cNvPr id="11" name="Picture 10" descr="A blue and yellow snake logo&#10;&#10;Description automatically generated">
            <a:extLst>
              <a:ext uri="{FF2B5EF4-FFF2-40B4-BE49-F238E27FC236}">
                <a16:creationId xmlns:a16="http://schemas.microsoft.com/office/drawing/2014/main" id="{0BF95162-D301-9F92-1859-CD49FDCBE4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845" y="4464673"/>
            <a:ext cx="1819742" cy="181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1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C85DD-0E48-A2E1-5569-029CC80C1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Restaurant Data extracted from google Search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0F3A65-D2F1-125C-6AE2-D1F4F7E40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167574"/>
            <a:ext cx="11327549" cy="404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4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D48FA-5BFE-FD10-A1A0-F375F823E9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000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2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5E9F9-0296-75B1-E715-5A1AE5D9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Post Processed data Of Filtered Restaurants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D09E03-79DA-39EA-0A28-BA8A2DA70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332" y="1966293"/>
            <a:ext cx="9523335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3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5AF74-DD93-DB20-B97F-84371A3E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Filtration of Facebook URLS with business Emails Extraction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D2F22D-5E1B-77EF-FBDA-2ECE3AFDA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999342"/>
            <a:ext cx="7225748" cy="485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58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742D6-6011-E5C1-34D2-958E55C6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Emails Crawled for Each Restaurant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076BEA-BD85-F714-C4CE-A60AEF1BA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943" y="1966293"/>
            <a:ext cx="8440112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9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D4DD40-6E8B-0F51-15D0-3EC7779729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49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70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173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Office Theme</vt:lpstr>
      <vt:lpstr>Restaurant Lead Generation for Digital Marketing Agency</vt:lpstr>
      <vt:lpstr>Key Features:  </vt:lpstr>
      <vt:lpstr>Technologies Used:</vt:lpstr>
      <vt:lpstr>Restaurant Data extracted from google Search</vt:lpstr>
      <vt:lpstr>PowerPoint Presentation</vt:lpstr>
      <vt:lpstr>Post Processed data Of Filtered Restaurants</vt:lpstr>
      <vt:lpstr>Filtration of Facebook URLS with business Emails Extraction</vt:lpstr>
      <vt:lpstr>Business Emails Crawled for Each Restaurant</vt:lpstr>
      <vt:lpstr>PowerPoint Presentation</vt:lpstr>
      <vt:lpstr>Some Glimpse of Code</vt:lpstr>
      <vt:lpstr>Filtration and Scrapy Crawler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Lead Generation for Digital Marketing Agency</dc:title>
  <dc:creator>Faizan Naghman</dc:creator>
  <cp:lastModifiedBy>Faizan Naghman</cp:lastModifiedBy>
  <cp:revision>21</cp:revision>
  <dcterms:created xsi:type="dcterms:W3CDTF">2024-03-12T07:40:52Z</dcterms:created>
  <dcterms:modified xsi:type="dcterms:W3CDTF">2024-03-12T08:41:58Z</dcterms:modified>
</cp:coreProperties>
</file>