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16" r:id="rId3"/>
    <p:sldId id="361" r:id="rId4"/>
    <p:sldId id="362" r:id="rId5"/>
    <p:sldId id="282" r:id="rId6"/>
    <p:sldId id="363" r:id="rId7"/>
    <p:sldId id="364" r:id="rId8"/>
    <p:sldId id="365" r:id="rId9"/>
    <p:sldId id="367" r:id="rId10"/>
    <p:sldId id="366" r:id="rId11"/>
    <p:sldId id="31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ublic Sans" panose="020B0604020202020204" charset="0"/>
      <p:regular r:id="rId18"/>
    </p:embeddedFont>
    <p:embeddedFont>
      <p:font typeface="Public Sans Bold" panose="020B0604020202020204" charset="0"/>
      <p:regular r:id="rId19"/>
    </p:embeddedFont>
    <p:embeddedFont>
      <p:font typeface="Public Sans Thin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54"/>
    <a:srgbClr val="3FA54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54265" autoAdjust="0"/>
  </p:normalViewPr>
  <p:slideViewPr>
    <p:cSldViewPr>
      <p:cViewPr varScale="1">
        <p:scale>
          <a:sx n="41" d="100"/>
          <a:sy n="41" d="100"/>
        </p:scale>
        <p:origin x="24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0EAD1-3381-4BA3-8B82-B34ECA40E49A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B1E6-5135-49A2-BB67-47B8D46CE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7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1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8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5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7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68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9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6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4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54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63800" y="9563100"/>
            <a:ext cx="2133600" cy="365125"/>
          </a:xfrm>
        </p:spPr>
        <p:txBody>
          <a:bodyPr/>
          <a:lstStyle>
            <a:lvl1pPr>
              <a:defRPr sz="3200" b="1">
                <a:solidFill>
                  <a:srgbClr val="273C54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615770-522F-4E06-A2E4-1B835DC614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5849601" y="7581900"/>
            <a:ext cx="43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b="1" kern="1200">
                <a:solidFill>
                  <a:srgbClr val="273C5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Anderson Boa Morte – PGCOMP/UFBA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r.pythonhumanities.com/02_02_intro_to_regex.html" TargetMode="External"/><Relationship Id="rId5" Type="http://schemas.openxmlformats.org/officeDocument/2006/relationships/hyperlink" Target="https://spacy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vieira.anderson@ifpb.academico.edu.b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models/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j8VjP-QL12v9l8e3Gz9-jXzNW6JNnY_P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4921" y="440888"/>
            <a:ext cx="17633079" cy="2203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802"/>
              </a:lnSpc>
              <a:spcBef>
                <a:spcPct val="0"/>
              </a:spcBef>
            </a:pPr>
            <a:r>
              <a:rPr lang="en-US" sz="13430" b="1" dirty="0">
                <a:solidFill>
                  <a:srgbClr val="273C54"/>
                </a:solidFill>
                <a:latin typeface="Public Sans Thin Bold"/>
              </a:rPr>
              <a:t>MATE34 – PLN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4229" y="8706419"/>
            <a:ext cx="782156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36"/>
              </a:lnSpc>
            </a:pPr>
            <a:r>
              <a:rPr lang="en-US" sz="3240" dirty="0" err="1">
                <a:solidFill>
                  <a:srgbClr val="273C54"/>
                </a:solidFill>
                <a:latin typeface="Public Sans"/>
              </a:rPr>
              <a:t>Aluno</a:t>
            </a:r>
            <a:r>
              <a:rPr lang="en-US" sz="3240" dirty="0">
                <a:solidFill>
                  <a:srgbClr val="273C54"/>
                </a:solidFill>
                <a:latin typeface="Public Sans"/>
              </a:rPr>
              <a:t>: Anderson Boa Morte</a:t>
            </a:r>
          </a:p>
          <a:p>
            <a:pPr>
              <a:lnSpc>
                <a:spcPts val="3845"/>
              </a:lnSpc>
              <a:spcBef>
                <a:spcPct val="0"/>
              </a:spcBef>
            </a:pPr>
            <a:endParaRPr lang="en-US" sz="3240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4229" y="3334184"/>
            <a:ext cx="8916971" cy="550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8"/>
              </a:lnSpc>
              <a:spcBef>
                <a:spcPct val="0"/>
              </a:spcBef>
            </a:pP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Atividade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01 – REN/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Expressões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Regulares</a:t>
            </a:r>
            <a:endParaRPr lang="en-US" sz="3348" dirty="0">
              <a:solidFill>
                <a:srgbClr val="273C54"/>
              </a:solidFill>
              <a:latin typeface="Public Sans Bold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62366E-D2A3-48BD-B3CB-25794C340DC6}"/>
              </a:ext>
            </a:extLst>
          </p:cNvPr>
          <p:cNvSpPr txBox="1"/>
          <p:nvPr/>
        </p:nvSpPr>
        <p:spPr>
          <a:xfrm>
            <a:off x="5988921" y="3884912"/>
            <a:ext cx="361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Agosto, 2022</a:t>
            </a:r>
          </a:p>
        </p:txBody>
      </p:sp>
      <p:pic>
        <p:nvPicPr>
          <p:cNvPr id="14" name="Imagem 13" descr="Uma imagem contendo mesa&#10;&#10;Descrição gerada automaticamente">
            <a:extLst>
              <a:ext uri="{FF2B5EF4-FFF2-40B4-BE49-F238E27FC236}">
                <a16:creationId xmlns:a16="http://schemas.microsoft.com/office/drawing/2014/main" id="{0AEC3FAE-ADDC-BD25-0F79-4C49ADDA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9" y="7534190"/>
            <a:ext cx="1636776" cy="2166999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6F8CC9D5-BECC-DE92-9EE1-962824282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572" y="7890741"/>
            <a:ext cx="4121869" cy="1453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Referências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ED59FBB-678E-6744-8895-E76EC9FFFD2C}"/>
              </a:ext>
            </a:extLst>
          </p:cNvPr>
          <p:cNvSpPr txBox="1"/>
          <p:nvPr/>
        </p:nvSpPr>
        <p:spPr>
          <a:xfrm>
            <a:off x="371116" y="206159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  <a:hlinkClick r:id="rId5"/>
              </a:rPr>
              <a:t>https://spacy.io/</a:t>
            </a: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  <a:hlinkClick r:id="rId6"/>
              </a:rPr>
              <a:t>https://ner.pythonhumanities.com/02_02_intro_to_regex.html</a:t>
            </a: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86646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4422572" y="4572000"/>
            <a:ext cx="9442856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Perguntas?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BF9C160-BFF2-4A74-905D-3B8554E994AC}"/>
              </a:ext>
            </a:extLst>
          </p:cNvPr>
          <p:cNvSpPr txBox="1">
            <a:spLocks/>
          </p:cNvSpPr>
          <p:nvPr/>
        </p:nvSpPr>
        <p:spPr>
          <a:xfrm>
            <a:off x="623400" y="7581900"/>
            <a:ext cx="17136142" cy="20573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Contatos:</a:t>
            </a: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Anderson Boa Morte</a:t>
            </a:r>
            <a:endParaRPr lang="pt-BR" b="1" dirty="0">
              <a:solidFill>
                <a:srgbClr val="273C54"/>
              </a:solidFill>
              <a:latin typeface="Public Sans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hlinkClick r:id="rId3"/>
              </a:rPr>
              <a:t>andersonmorte@ufba.br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207E5-DAA3-4C90-BD5B-4BBA8B7B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7581900"/>
            <a:ext cx="381600" cy="41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FE850A-EBD5-4D38-A190-C0FC70D6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171" y="8583771"/>
            <a:ext cx="381000" cy="38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8D460A-10A8-41D1-B9F3-ECC47411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6800" y="8088732"/>
            <a:ext cx="409575" cy="400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27B37-C95B-4003-AF85-A44745C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815A2B97-202A-36B3-8E17-8112F2C00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14" name="Imagem 13" descr="Uma imagem contendo comida&#10;&#10;Descrição gerada automaticamente">
            <a:extLst>
              <a:ext uri="{FF2B5EF4-FFF2-40B4-BE49-F238E27FC236}">
                <a16:creationId xmlns:a16="http://schemas.microsoft.com/office/drawing/2014/main" id="{C8218462-DD50-5653-03F4-D378ED850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No contexto de PLN (Processamento de Linguagem Natural), realizar um experimento de REN (Reconhecimento de Entidades Nomeadas).</a:t>
            </a: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 experimento consiste em reconhecer a entidade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Pessoa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em textos de contexto geral escritos na Língua Portuguesa.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Escopo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Utilizamos a biblioteca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python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re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regular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expression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) para descrever o padrão de nome de pessoas na língua portuguesa.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 objetivo é descrever um padrão genérico de nomes  de pessoas englobando contextos médico, acadêmico e jurídico.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Descreve-se adiante o padrão construído e trecho de código de exemplo.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b="1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Descrição do experimento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Regras para nomes completos de pessoas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1. Nome completo é composto por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prenome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e sobrenome, podendo haver a ocorrência de prefixo, conjunção e sufixo.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2. As partes do nome completo (palavras) são compostas por letras, podendo haver a ocorrência de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hífens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 apóstrofos.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3. A primeira letra de cada palavra é maiúscula.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4. Palavras (exceto conjunções) devem ter entre 2 e 30 letras.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Possíveis domínios: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- Medico: 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- Acadêmico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-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JurídicoFonte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</a:t>
            </a:r>
            <a:r>
              <a:rPr lang="pt-BR" sz="3444" dirty="0">
                <a:solidFill>
                  <a:srgbClr val="273C54"/>
                </a:solidFill>
                <a:latin typeface="Public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https://spacy.io/models/pt</a:t>
            </a: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Padrão para nome de pessoas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1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312B08FC-D7FC-9871-489B-0A22AF6FE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7566969"/>
            <a:ext cx="4771292" cy="240592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6DCD8F7-CCA0-163E-B48C-FA93A70F1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96" y="1708368"/>
            <a:ext cx="17464228" cy="532396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0D8BCB-AA0C-3A6B-333C-5BDB31A7002E}"/>
              </a:ext>
            </a:extLst>
          </p:cNvPr>
          <p:cNvSpPr txBox="1"/>
          <p:nvPr/>
        </p:nvSpPr>
        <p:spPr>
          <a:xfrm>
            <a:off x="685800" y="7032336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Saída:</a:t>
            </a:r>
            <a:endParaRPr lang="pt-BR" sz="2800" b="1" dirty="0"/>
          </a:p>
        </p:txBody>
      </p:sp>
      <p:sp>
        <p:nvSpPr>
          <p:cNvPr id="22" name="CaixaDeTexto 21">
            <a:hlinkClick r:id="rId7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6226439" y="7552625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https://colab.research.google.com/drive/1j8VjP-QL12v9l8e3Gz9-jXzNW6JNnY_P?usp=sharing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226439" y="7032336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2552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2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0D8BCB-AA0C-3A6B-333C-5BDB31A7002E}"/>
              </a:ext>
            </a:extLst>
          </p:cNvPr>
          <p:cNvSpPr txBox="1"/>
          <p:nvPr/>
        </p:nvSpPr>
        <p:spPr>
          <a:xfrm>
            <a:off x="522596" y="7955522"/>
            <a:ext cx="1378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Saída:</a:t>
            </a:r>
            <a:endParaRPr lang="pt-BR" sz="2800" b="1" dirty="0"/>
          </a:p>
        </p:txBody>
      </p:sp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2001567" y="9485404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https://colab.research.google.com/drive/1j8VjP-QL12v9l8e3Gz9-jXzNW6JNnY_P?usp=sharing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522596" y="9331516"/>
            <a:ext cx="1378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9E8677-A9A8-B6B3-CFAA-186C3B62F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96" y="1734391"/>
            <a:ext cx="15541796" cy="62239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FB2370-E019-349C-2C02-0CE2D87E0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567" y="7955522"/>
            <a:ext cx="14062823" cy="15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1828800" y="9240715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https://colab.research.google.com/drive/1j8VjP-QL12v9l8e3Gz9-jXzNW6JNnY_P?usp=sharing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528458" y="9163771"/>
            <a:ext cx="1300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BA6632-842D-6A54-7D58-D138870B8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" y="1631732"/>
            <a:ext cx="16078200" cy="73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4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1881554" y="9087597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https://colab.research.google.com/drive/1j8VjP-QL12v9l8e3Gz9-jXzNW6JNnY_P?usp=sharing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528458" y="9010653"/>
            <a:ext cx="1376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925C4-93BB-5CF4-20F0-4922BB92D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" y="1820147"/>
            <a:ext cx="17111986" cy="69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2203938" y="9173729"/>
            <a:ext cx="724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https://github.com/abmorte/MATE34/blob/main/atividade1_regex.ipynb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85800" y="9096785"/>
            <a:ext cx="152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Github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2E898B7-B389-8A5E-52B7-531C41F54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5928"/>
            <a:ext cx="14987954" cy="71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6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392</Words>
  <Application>Microsoft Office PowerPoint</Application>
  <PresentationFormat>Personalizar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Public Sans Thin Bold</vt:lpstr>
      <vt:lpstr>Public Sans</vt:lpstr>
      <vt:lpstr>Calibri</vt:lpstr>
      <vt:lpstr>Public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Privacychain</dc:title>
  <cp:lastModifiedBy>Anderson Fernando Vieira da Boa Morte</cp:lastModifiedBy>
  <cp:revision>136</cp:revision>
  <cp:lastPrinted>2022-03-09T22:32:01Z</cp:lastPrinted>
  <dcterms:created xsi:type="dcterms:W3CDTF">2006-08-16T00:00:00Z</dcterms:created>
  <dcterms:modified xsi:type="dcterms:W3CDTF">2022-09-01T11:15:54Z</dcterms:modified>
  <dc:identifier>DAE3uNiBR7M</dc:identifier>
</cp:coreProperties>
</file>