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16" r:id="rId3"/>
    <p:sldId id="361" r:id="rId4"/>
    <p:sldId id="362" r:id="rId5"/>
    <p:sldId id="282" r:id="rId6"/>
    <p:sldId id="363" r:id="rId7"/>
    <p:sldId id="364" r:id="rId8"/>
    <p:sldId id="365" r:id="rId9"/>
    <p:sldId id="31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  <p:embeddedFont>
      <p:font typeface="Public Sans Thin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54"/>
    <a:srgbClr val="3FA54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54265" autoAdjust="0"/>
  </p:normalViewPr>
  <p:slideViewPr>
    <p:cSldViewPr>
      <p:cViewPr varScale="1">
        <p:scale>
          <a:sx n="41" d="100"/>
          <a:sy n="41" d="100"/>
        </p:scale>
        <p:origin x="17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Bom dia a todos!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Gostaria de agradecer aos Prof. Guido Lemos, Prof. Paulo DiTarso e Prof. Rostand Costa por aceitarem o convite em participar desta banca e pela disponibilidade em avaliar o meu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Agradeço ao meu orientador Prof. Dênio Mariz e ao meu co-orientador Prof. Rostand Costa pela orientação.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Agradeço aos demais presentes por prestigiar a minha defesa.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O título do meu trabalho é PrivacyChain: Um framework para 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 uma breve contextualização sobre o tema, apresentando alguns conceitos que servem de base para a apresentação da solução.</a:t>
            </a:r>
          </a:p>
          <a:p>
            <a:r>
              <a:rPr lang="pt-BR" dirty="0"/>
              <a:t>Fonte: ANPD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 uma breve contextualização sobre o tema, apresentando alguns conceitos que servem de base para a apresentação da solução.</a:t>
            </a:r>
          </a:p>
          <a:p>
            <a:r>
              <a:rPr lang="pt-BR" dirty="0"/>
              <a:t>Fonte: ANPD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 uma breve contextualização sobre o tema, apresentando alguns conceitos que servem de base para a apresentação da solução.</a:t>
            </a:r>
          </a:p>
          <a:p>
            <a:r>
              <a:rPr lang="pt-BR" dirty="0"/>
              <a:t>Fonte: ANPD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Essa figura sintetiza a estrutura da metodologia utilizada nesse trabalho.</a:t>
            </a:r>
          </a:p>
          <a:p>
            <a:r>
              <a:rPr lang="pt-BR" dirty="0">
                <a:solidFill>
                  <a:srgbClr val="FF0000"/>
                </a:solidFill>
              </a:rPr>
              <a:t>Metodologia baseada na Design Science Research e cujos detalhes estão no corpo da dissertação.</a:t>
            </a:r>
          </a:p>
          <a:p>
            <a:r>
              <a:rPr lang="pt-BR" dirty="0">
                <a:solidFill>
                  <a:srgbClr val="FF0000"/>
                </a:solidFill>
              </a:rPr>
              <a:t>&lt;&lt;Não comentar a figura!!&gt;&gt;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8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Essa figura sintetiza a estrutura da metodologia utilizada nesse trabalho.</a:t>
            </a:r>
          </a:p>
          <a:p>
            <a:r>
              <a:rPr lang="pt-BR" dirty="0">
                <a:solidFill>
                  <a:srgbClr val="FF0000"/>
                </a:solidFill>
              </a:rPr>
              <a:t>Metodologia baseada na Design Science Research e cujos detalhes estão no corpo da dissertação.</a:t>
            </a:r>
          </a:p>
          <a:p>
            <a:r>
              <a:rPr lang="pt-BR" dirty="0">
                <a:solidFill>
                  <a:srgbClr val="FF0000"/>
                </a:solidFill>
              </a:rPr>
              <a:t>&lt;&lt;Não comentar a figura!!&gt;&gt;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9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Essa figura sintetiza a estrutura da metodologia utilizada nesse trabalho.</a:t>
            </a:r>
          </a:p>
          <a:p>
            <a:r>
              <a:rPr lang="pt-BR" dirty="0">
                <a:solidFill>
                  <a:srgbClr val="FF0000"/>
                </a:solidFill>
              </a:rPr>
              <a:t>Metodologia baseada na Design Science Research e cujos detalhes estão no corpo da dissertação.</a:t>
            </a:r>
          </a:p>
          <a:p>
            <a:r>
              <a:rPr lang="pt-BR" dirty="0">
                <a:solidFill>
                  <a:srgbClr val="FF0000"/>
                </a:solidFill>
              </a:rPr>
              <a:t>&lt;&lt;Não comentar a figura!!&gt;&gt;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6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Essa figura sintetiza a estrutura da metodologia utilizada nesse trabalho.</a:t>
            </a:r>
          </a:p>
          <a:p>
            <a:r>
              <a:rPr lang="pt-BR" dirty="0">
                <a:solidFill>
                  <a:srgbClr val="FF0000"/>
                </a:solidFill>
              </a:rPr>
              <a:t>Metodologia baseada na Design Science Research e cujos detalhes estão no corpo da dissertação.</a:t>
            </a:r>
          </a:p>
          <a:p>
            <a:r>
              <a:rPr lang="pt-BR" dirty="0">
                <a:solidFill>
                  <a:srgbClr val="FF0000"/>
                </a:solidFill>
              </a:rPr>
              <a:t>&lt;&lt;Não comentar a figura!!&gt;&gt;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4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j8VjP-QL12v9l8e3Gz9-jXzNW6JNnY_P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7511339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01 -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Expressões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Regulares</a:t>
            </a:r>
            <a:endParaRPr lang="en-US" sz="3348" dirty="0">
              <a:solidFill>
                <a:srgbClr val="273C54"/>
              </a:solidFill>
              <a:latin typeface="Public Sans 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4583289" y="393448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Agosto,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 contexto de PLN – Processamento de Linguagem Natural, realizar um experimentos de REN – Reconhecimento de Entidades Nomeadas.</a:t>
            </a: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experimento consiste em reconhecer as entidades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pessoa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localidade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em texto de contexto geral escritos na Língua Portuguesa.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NLP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para realização do experimento. 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possui 80 modelos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pré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-treinados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treinados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para 24 idiomas, incluindo 3 modelos para a Língua Portuguesa. Utilizamos o modelo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pt_core_News_lg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. </a:t>
            </a: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Descrição do experimento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Características do modelo: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Tipo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core 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(vocabular,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syntax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entities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vectors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Gênero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texto escrito (notícias, mídia)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Tamanho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lg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(541 MB)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Componentes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tok2vec,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morphologizer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parser,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lemmatizer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senter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atribute_ruler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ner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Vetores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500 mil chaves, 500 mil vetores exclusivos (300 dimensões)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 err="1">
                <a:solidFill>
                  <a:srgbClr val="273C54"/>
                </a:solidFill>
                <a:latin typeface="Public Sans"/>
              </a:rPr>
              <a:t>Dataset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de treino inclui:</a:t>
            </a:r>
          </a:p>
          <a:p>
            <a:pPr marL="1743452" lvl="3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i="1" dirty="0">
                <a:solidFill>
                  <a:srgbClr val="273C54"/>
                </a:solidFill>
                <a:latin typeface="Public Sans"/>
              </a:rPr>
              <a:t>Corpus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Bosque (9.368 frases)</a:t>
            </a:r>
            <a:endParaRPr lang="pt-BR" sz="3444" i="1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Modelo </a:t>
            </a:r>
            <a:r>
              <a:rPr lang="pt-BR" sz="7000" b="1" dirty="0" err="1">
                <a:solidFill>
                  <a:srgbClr val="273C54"/>
                </a:solidFill>
                <a:latin typeface="Public Sans" panose="020B0604020202020204" charset="0"/>
              </a:rPr>
              <a:t>pt_core_news_lg</a:t>
            </a:r>
            <a:endParaRPr lang="pt-BR" sz="7000" b="1" dirty="0">
              <a:solidFill>
                <a:srgbClr val="273C54"/>
              </a:solidFill>
              <a:latin typeface="Public Sans" panose="020B060402020202020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1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312B08FC-D7FC-9871-489B-0A22AF6FE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7566969"/>
            <a:ext cx="4771292" cy="240592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DCD8F7-CCA0-163E-B48C-FA93A70F1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08368"/>
            <a:ext cx="17464228" cy="532396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85800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7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226439" y="7714458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26439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2552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2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23093" y="7875753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85800" y="9756399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3093" y="9222442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9E8677-A9A8-B6B3-CFAA-186C3B62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34391"/>
            <a:ext cx="15541796" cy="622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FB2370-E019-349C-2C02-0CE2D87E0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568" y="7822498"/>
            <a:ext cx="14062823" cy="15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85800" y="9756399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3093" y="9222442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BA6632-842D-6A54-7D58-D138870B8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631732"/>
            <a:ext cx="16078200" cy="7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748507" y="9432330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85800" y="8898373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925C4-93BB-5CF4-20F0-4922BB92D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820147"/>
            <a:ext cx="17111986" cy="69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</a:t>
            </a:r>
            <a:r>
              <a:rPr lang="pt-BR" b="1" dirty="0">
                <a:hlinkClick r:id="rId3"/>
              </a:rPr>
              <a:t>ufba</a:t>
            </a:r>
            <a:r>
              <a:rPr lang="pt-BR" b="1" dirty="0">
                <a:hlinkClick r:id="rId3"/>
              </a:rPr>
              <a:t>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589</Words>
  <Application>Microsoft Office PowerPoint</Application>
  <PresentationFormat>Personalizar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Public Sans Thin Bold</vt:lpstr>
      <vt:lpstr>Arial</vt:lpstr>
      <vt:lpstr>Calibri</vt:lpstr>
      <vt:lpstr>Public Sans</vt:lpstr>
      <vt:lpstr>Public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126</cp:revision>
  <cp:lastPrinted>2022-03-09T22:32:01Z</cp:lastPrinted>
  <dcterms:created xsi:type="dcterms:W3CDTF">2006-08-16T00:00:00Z</dcterms:created>
  <dcterms:modified xsi:type="dcterms:W3CDTF">2022-08-24T00:19:20Z</dcterms:modified>
  <dc:identifier>DAE3uNiBR7M</dc:identifier>
</cp:coreProperties>
</file>