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45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AA18C8-DF49-47C1-BF04-0A5F852560A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CAD0-F5C5-48D5-8B72-B81AF3CF6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dirty="0"/>
              <a:t>for Pabio536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1E27-779C-4404-ADB1-B505F2831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4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CEFA-1AF0-4F40-9927-451B79F8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06BC-41DD-4F48-B7E3-A30D473F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Version control software (VCS) helps you share and collaborate on creating code</a:t>
            </a:r>
          </a:p>
          <a:p>
            <a:r>
              <a:rPr lang="en-US" dirty="0"/>
              <a:t>Git is the most popular of many VCS</a:t>
            </a:r>
          </a:p>
          <a:p>
            <a:endParaRPr lang="en-US" dirty="0"/>
          </a:p>
          <a:p>
            <a:r>
              <a:rPr lang="en-US" dirty="0"/>
              <a:t>Git has many features for tracking software versions…</a:t>
            </a:r>
          </a:p>
          <a:p>
            <a:r>
              <a:rPr lang="en-US" dirty="0"/>
              <a:t>Which we will not use for this class</a:t>
            </a:r>
          </a:p>
          <a:p>
            <a:endParaRPr lang="en-US" dirty="0"/>
          </a:p>
          <a:p>
            <a:r>
              <a:rPr lang="en-US" dirty="0"/>
              <a:t>So…</a:t>
            </a:r>
          </a:p>
        </p:txBody>
      </p:sp>
    </p:spTree>
    <p:extLst>
      <p:ext uri="{BB962C8B-B14F-4D97-AF65-F5344CB8AC3E}">
        <p14:creationId xmlns:p14="http://schemas.microsoft.com/office/powerpoint/2010/main" val="163239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40F2-B69D-4FA0-9A47-33CCE197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 making you learn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F733-82B7-4FC3-8E6D-4F6B58FA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It’s a convenient way to share class code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You will finish the class with your own library of code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Bitlocker</a:t>
            </a:r>
            <a:r>
              <a:rPr lang="en-US" dirty="0"/>
              <a:t> use git</a:t>
            </a:r>
          </a:p>
        </p:txBody>
      </p:sp>
    </p:spTree>
    <p:extLst>
      <p:ext uri="{BB962C8B-B14F-4D97-AF65-F5344CB8AC3E}">
        <p14:creationId xmlns:p14="http://schemas.microsoft.com/office/powerpoint/2010/main" val="7062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E4FE-464A-4203-A765-8AB379F8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471B-E89F-4D48-BD3B-03C88906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site for storing, sharing, and writing code using git to track versions</a:t>
            </a:r>
          </a:p>
          <a:p>
            <a:r>
              <a:rPr lang="en-US" dirty="0"/>
              <a:t>28 million current depositories</a:t>
            </a:r>
          </a:p>
          <a:p>
            <a:r>
              <a:rPr lang="en-US" dirty="0"/>
              <a:t>Software from thousands of papers is freely available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the end of this class series I want you to be able to:</a:t>
            </a:r>
          </a:p>
          <a:p>
            <a:pPr lvl="1"/>
            <a:r>
              <a:rPr lang="en-US" dirty="0"/>
              <a:t>Read a paper describing an interesting analysis method</a:t>
            </a:r>
          </a:p>
          <a:p>
            <a:pPr lvl="1"/>
            <a:r>
              <a:rPr lang="en-US" dirty="0"/>
              <a:t>Get that software off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Understand the basic function of that code and have a reasonable chance at running it yourself </a:t>
            </a:r>
          </a:p>
        </p:txBody>
      </p:sp>
    </p:spTree>
    <p:extLst>
      <p:ext uri="{BB962C8B-B14F-4D97-AF65-F5344CB8AC3E}">
        <p14:creationId xmlns:p14="http://schemas.microsoft.com/office/powerpoint/2010/main" val="26040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787-6AA4-46C2-B2CE-A7DF386C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0B59-155B-4FD8-AD6A-144723C5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– set up a new git folder</a:t>
            </a:r>
          </a:p>
          <a:p>
            <a:r>
              <a:rPr lang="en-US" dirty="0"/>
              <a:t>git clone – copy a git repo to your local computer</a:t>
            </a:r>
          </a:p>
          <a:p>
            <a:r>
              <a:rPr lang="en-US" dirty="0"/>
              <a:t>git add – step one of saving your git files</a:t>
            </a:r>
          </a:p>
          <a:p>
            <a:r>
              <a:rPr lang="en-US" dirty="0"/>
              <a:t>git commit – step two</a:t>
            </a:r>
          </a:p>
          <a:p>
            <a:r>
              <a:rPr lang="en-US" dirty="0"/>
              <a:t>git pull – fetch updates and merge them with local copy</a:t>
            </a:r>
          </a:p>
          <a:p>
            <a:r>
              <a:rPr lang="en-US" dirty="0"/>
              <a:t>git push – send updates </a:t>
            </a:r>
          </a:p>
          <a:p>
            <a:endParaRPr lang="en-US" dirty="0"/>
          </a:p>
          <a:p>
            <a:r>
              <a:rPr lang="en-US" dirty="0"/>
              <a:t>I’ll also touch on branch, merge, and a few others</a:t>
            </a:r>
          </a:p>
        </p:txBody>
      </p:sp>
    </p:spTree>
    <p:extLst>
      <p:ext uri="{BB962C8B-B14F-4D97-AF65-F5344CB8AC3E}">
        <p14:creationId xmlns:p14="http://schemas.microsoft.com/office/powerpoint/2010/main" val="4138857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</TotalTime>
  <Words>223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Git and Github for Pabio536</vt:lpstr>
      <vt:lpstr>What is git?</vt:lpstr>
      <vt:lpstr>Why am I making you learn git?</vt:lpstr>
      <vt:lpstr>Github</vt:lpstr>
      <vt:lpstr>git commands for this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for Pabio536</dc:title>
  <dc:creator>Tige Rustad</dc:creator>
  <cp:lastModifiedBy>Tige Rustad</cp:lastModifiedBy>
  <cp:revision>5</cp:revision>
  <dcterms:created xsi:type="dcterms:W3CDTF">2019-03-18T07:09:00Z</dcterms:created>
  <dcterms:modified xsi:type="dcterms:W3CDTF">2019-03-18T07:44:32Z</dcterms:modified>
</cp:coreProperties>
</file>